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529C-D791-635F-47B0-EE769F90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A2E96-7C44-9BFC-FD60-213BDB4F6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826A1-EFD3-E5F5-D434-D038BEBE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B02FF-8D1B-561B-063F-DA5F513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811CB-1301-331A-F373-3EEE4E3B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5903-FD72-1B28-398C-4DD0EC1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585A4-0A2B-11AF-0A6B-6E1C720E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B233-D40C-75CB-9486-6071A3AB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19924-9D85-A31D-7AF4-13CF471C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39C0E-1CCE-EA78-5FA8-942A762A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B54C7B-8B46-D20F-A67F-735005A9F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52F2C-C1FC-BA6A-0AFE-164CE63D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5DB7-1F34-50EF-2282-90E35D1D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51357-0499-EE6D-670B-1993AC03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8348-F41B-C62D-A3D4-1629185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3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95CD-33D9-D9B4-F2FF-0C64574C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A101-A850-C3E2-A2BB-986338EF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17790-AF51-A3FE-9CD7-772451E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87C5-A868-DB20-16FD-7F2AD241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83D8A-AA29-1816-34EA-4819658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B360-F8CB-0A79-9D6B-D384CFBD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41F80-3FF2-772D-0AD0-E154D2F5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2E1E-471F-5F26-92D1-CDD9F132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A37F-6649-9AE0-A3B9-AAE4775B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3F9B-5B6D-53C9-A41E-CA05D6F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A281E-E928-B0FC-AB6F-B0DE7A91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6A75-78DA-1648-46E7-B6B5779C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75440-ABA9-7599-FA36-6447DFB4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21B1D-7B55-2904-3799-51ABC6F6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7EA69-2416-31DC-688D-C4E05E2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F5078-1FEC-06F7-48D2-C4C6F3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B6FD-351F-5898-A662-0DC15B40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2EFC7-6877-FB5D-22D8-FE7EC27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7DA1B-3FA3-6AEB-AEC5-5529BFAD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DF939-2B46-2E56-8C4D-86CA77F8A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75C9E-7569-83A2-276F-753DCA70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86316-5CC1-4C26-8B14-A74C189A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C60F3-D043-8A12-94B7-D927CD35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DB57F-517E-D3ED-71BA-6081A32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9838C-BC80-7752-A317-A9F18446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64C72-8769-E00D-44FD-9891CF87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59EC1-882B-332E-CB60-99378CFC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E2468-5B05-EF29-7541-F005896F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05E3F-11D8-FF5E-3DBE-E33D1C8F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7B766-70C4-46CD-394F-D950983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16B56-FC5D-4AE6-4D60-BC155C5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E61B-C47C-1E8C-0C20-F0A3829F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D163-FD0C-6B77-89F2-B7F91129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19DFF-E1E6-6FFE-3103-9D7F08A0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A7E66-B744-9F7E-D214-DD4E2424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EC18A-97F4-452F-7367-17DA95F4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FA0BD-35A3-EB5D-4E99-963BE73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1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6547-CC9E-88EA-5B6B-EEDFB631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1DAE8-3613-ECFC-9CDE-F9E555CB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1BC99-CF2B-7692-9592-5AD0502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91036-B2E4-6A9A-D09F-14596DD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BC00F-DC07-2F09-C1E8-C885CBFD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65C47-23F5-DDDA-1382-19DF7DF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F0CB9D-12D2-92CB-C624-994B25FB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E23E1-AC2B-0D47-DAC5-AB67BE87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18230-66FD-AF54-42EA-46F1DB535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06D6-37DF-4148-A103-6D26D785D12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44414-6CAC-98DC-2955-9E33ADB0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683D-93F0-D482-EDB2-CE43264C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0EDA169-BBF6-15F9-610C-670975C774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81636" y="4165008"/>
            <a:ext cx="576506" cy="85712"/>
          </a:xfrm>
          <a:prstGeom prst="curvedConnector4">
            <a:avLst>
              <a:gd name="adj1" fmla="val 13934"/>
              <a:gd name="adj2" fmla="val 6871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AB1B8779-B302-84A1-DF30-7AD6B2DFDEE5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4813" y="4457371"/>
            <a:ext cx="100449" cy="1889317"/>
          </a:xfrm>
          <a:prstGeom prst="curvedConnector4">
            <a:avLst>
              <a:gd name="adj1" fmla="val -227578"/>
              <a:gd name="adj2" fmla="val 947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C32C581-BE79-23BA-E088-79BE6FA416B4}"/>
              </a:ext>
            </a:extLst>
          </p:cNvPr>
          <p:cNvGrpSpPr/>
          <p:nvPr/>
        </p:nvGrpSpPr>
        <p:grpSpPr>
          <a:xfrm>
            <a:off x="2449790" y="1001122"/>
            <a:ext cx="7597031" cy="2287129"/>
            <a:chOff x="2449790" y="1001122"/>
            <a:chExt cx="7597031" cy="2287129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B5812FE-C181-FA84-584D-02380788825B}"/>
                </a:ext>
              </a:extLst>
            </p:cNvPr>
            <p:cNvSpPr txBox="1">
              <a:spLocks/>
            </p:cNvSpPr>
            <p:nvPr/>
          </p:nvSpPr>
          <p:spPr>
            <a:xfrm>
              <a:off x="4081563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FDA6A4A-DF85-A6D5-34F1-9C08426DDE6A}"/>
                </a:ext>
              </a:extLst>
            </p:cNvPr>
            <p:cNvCxnSpPr>
              <a:cxnSpLocks/>
              <a:stCxn id="95" idx="3"/>
              <a:endCxn id="148" idx="1"/>
            </p:cNvCxnSpPr>
            <p:nvPr/>
          </p:nvCxnSpPr>
          <p:spPr>
            <a:xfrm flipV="1">
              <a:off x="3764591" y="1506195"/>
              <a:ext cx="1732656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磁盘 106">
              <a:extLst>
                <a:ext uri="{FF2B5EF4-FFF2-40B4-BE49-F238E27FC236}">
                  <a16:creationId xmlns:a16="http://schemas.microsoft.com/office/drawing/2014/main" id="{5DE07141-2C5E-365E-EBFE-E8D2E43A1BBB}"/>
                </a:ext>
              </a:extLst>
            </p:cNvPr>
            <p:cNvSpPr>
              <a:spLocks/>
            </p:cNvSpPr>
            <p:nvPr/>
          </p:nvSpPr>
          <p:spPr>
            <a:xfrm>
              <a:off x="8719714" y="2282461"/>
              <a:ext cx="1272248" cy="800535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Index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图形 108" descr="用户 纯色填充">
              <a:extLst>
                <a:ext uri="{FF2B5EF4-FFF2-40B4-BE49-F238E27FC236}">
                  <a16:creationId xmlns:a16="http://schemas.microsoft.com/office/drawing/2014/main" id="{03F33FDE-3175-E143-2AE5-A0A3B9B3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180" y="2266880"/>
              <a:ext cx="831696" cy="831696"/>
            </a:xfrm>
            <a:prstGeom prst="rect">
              <a:avLst/>
            </a:prstGeom>
          </p:spPr>
        </p:pic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D7018DA-0D41-E9FF-D8B4-AE15A0F1501F}"/>
                </a:ext>
              </a:extLst>
            </p:cNvPr>
            <p:cNvGrpSpPr/>
            <p:nvPr/>
          </p:nvGrpSpPr>
          <p:grpSpPr>
            <a:xfrm>
              <a:off x="5011096" y="2066011"/>
              <a:ext cx="3378396" cy="1222240"/>
              <a:chOff x="4489888" y="2066011"/>
              <a:chExt cx="3378396" cy="1222240"/>
            </a:xfrm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D3F7528D-D46A-39C5-D38F-F70753C436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9888" y="2077206"/>
                <a:ext cx="3378396" cy="12110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417A1FF-C0D8-E8D5-E077-F1678A2DA4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113" y="2066011"/>
                <a:ext cx="1529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Search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1709FD09-592B-2CDB-38E6-899E4AB9E27B}"/>
                  </a:ext>
                </a:extLst>
              </p:cNvPr>
              <p:cNvGrpSpPr/>
              <p:nvPr/>
            </p:nvGrpSpPr>
            <p:grpSpPr>
              <a:xfrm>
                <a:off x="4650546" y="2358454"/>
                <a:ext cx="3057080" cy="480408"/>
                <a:chOff x="4618634" y="2674213"/>
                <a:chExt cx="3057080" cy="480408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F3D010E-A8EE-F715-F9A6-F82A59149A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18634" y="2674214"/>
                  <a:ext cx="1443109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Keyword-Based Retrieval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B1CF558E-2370-8672-A4E8-2659A4FCF53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2604" y="2674213"/>
                  <a:ext cx="1443110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Diversity-Based Re-Ranking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BEBF29A4-3230-463C-7944-52C33E5D6C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50994" y="2894963"/>
                <a:ext cx="3056184" cy="338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Attribute-Based Filtering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691601C-A3EB-8F8E-8E58-331C53F70BC5}"/>
                </a:ext>
              </a:extLst>
            </p:cNvPr>
            <p:cNvCxnSpPr>
              <a:cxnSpLocks/>
            </p:cNvCxnSpPr>
            <p:nvPr/>
          </p:nvCxnSpPr>
          <p:spPr>
            <a:xfrm>
              <a:off x="3511557" y="2451590"/>
              <a:ext cx="14995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8E13666-609D-2218-C834-9E5BEDC3B98F}"/>
                </a:ext>
              </a:extLst>
            </p:cNvPr>
            <p:cNvSpPr txBox="1">
              <a:spLocks/>
            </p:cNvSpPr>
            <p:nvPr/>
          </p:nvSpPr>
          <p:spPr>
            <a:xfrm>
              <a:off x="3723908" y="2109210"/>
              <a:ext cx="10729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BC9898D-D368-2163-89A5-1B4B4325A237}"/>
                </a:ext>
              </a:extLst>
            </p:cNvPr>
            <p:cNvCxnSpPr>
              <a:cxnSpLocks/>
              <a:stCxn id="148" idx="3"/>
              <a:endCxn id="59" idx="1"/>
            </p:cNvCxnSpPr>
            <p:nvPr/>
          </p:nvCxnSpPr>
          <p:spPr>
            <a:xfrm>
              <a:off x="6879212" y="1506195"/>
              <a:ext cx="17856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A506777-0331-A63C-D5F1-6D1B78A4E1C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90379" y="1012684"/>
              <a:ext cx="1377415" cy="987025"/>
              <a:chOff x="1175097" y="3338531"/>
              <a:chExt cx="1577048" cy="1130077"/>
            </a:xfrm>
          </p:grpSpPr>
          <p:sp>
            <p:nvSpPr>
              <p:cNvPr id="98" name="流程图: 文档 97">
                <a:extLst>
                  <a:ext uri="{FF2B5EF4-FFF2-40B4-BE49-F238E27FC236}">
                    <a16:creationId xmlns:a16="http://schemas.microsoft.com/office/drawing/2014/main" id="{36F03B06-B59F-F906-D5C4-EED9E51A9B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75097" y="33385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流程图: 文档 98">
                <a:extLst>
                  <a:ext uri="{FF2B5EF4-FFF2-40B4-BE49-F238E27FC236}">
                    <a16:creationId xmlns:a16="http://schemas.microsoft.com/office/drawing/2014/main" id="{B82A6E95-70D1-88F8-DFDC-D850937274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7497" y="34909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流程图: 文档 99">
                <a:extLst>
                  <a:ext uri="{FF2B5EF4-FFF2-40B4-BE49-F238E27FC236}">
                    <a16:creationId xmlns:a16="http://schemas.microsoft.com/office/drawing/2014/main" id="{30870AD9-B397-5702-B4A8-F42B8F3EF2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9897" y="3643332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Metadata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33B9174C-BDC7-11EC-F5F4-B1F42BA61E33}"/>
                </a:ext>
              </a:extLst>
            </p:cNvPr>
            <p:cNvSpPr>
              <a:spLocks/>
            </p:cNvSpPr>
            <p:nvPr/>
          </p:nvSpPr>
          <p:spPr>
            <a:xfrm>
              <a:off x="5497247" y="1012683"/>
              <a:ext cx="1381965" cy="987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7C692A7-311B-436D-BBE3-BB8B3BA9CEB1}"/>
                </a:ext>
              </a:extLst>
            </p:cNvPr>
            <p:cNvSpPr txBox="1">
              <a:spLocks/>
            </p:cNvSpPr>
            <p:nvPr/>
          </p:nvSpPr>
          <p:spPr>
            <a:xfrm>
              <a:off x="7209566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BC3849C-D3FC-914E-F5CE-E2FD02573E13}"/>
                </a:ext>
              </a:extLst>
            </p:cNvPr>
            <p:cNvCxnSpPr>
              <a:cxnSpLocks/>
              <a:stCxn id="59" idx="2"/>
              <a:endCxn id="107" idx="1"/>
            </p:cNvCxnSpPr>
            <p:nvPr/>
          </p:nvCxnSpPr>
          <p:spPr>
            <a:xfrm>
              <a:off x="9355838" y="1999707"/>
              <a:ext cx="0" cy="2827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06282D4-57A9-2D45-7446-C70F2A5507A1}"/>
                </a:ext>
              </a:extLst>
            </p:cNvPr>
            <p:cNvCxnSpPr>
              <a:cxnSpLocks/>
              <a:stCxn id="107" idx="2"/>
              <a:endCxn id="110" idx="3"/>
            </p:cNvCxnSpPr>
            <p:nvPr/>
          </p:nvCxnSpPr>
          <p:spPr>
            <a:xfrm flipH="1">
              <a:off x="8389492" y="2682729"/>
              <a:ext cx="3302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C18F5EF-9499-E05A-B0E2-F749CB6E6D5A}"/>
                </a:ext>
              </a:extLst>
            </p:cNvPr>
            <p:cNvGrpSpPr/>
            <p:nvPr/>
          </p:nvGrpSpPr>
          <p:grpSpPr>
            <a:xfrm>
              <a:off x="8664855" y="1012683"/>
              <a:ext cx="1381966" cy="987026"/>
              <a:chOff x="4734636" y="973254"/>
              <a:chExt cx="1381966" cy="987026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74266DAE-96F7-E862-CA4A-517B88E303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739187" y="973255"/>
                <a:ext cx="1377415" cy="987025"/>
                <a:chOff x="1175097" y="3338531"/>
                <a:chExt cx="1577048" cy="1130077"/>
              </a:xfrm>
            </p:grpSpPr>
            <p:sp>
              <p:nvSpPr>
                <p:cNvPr id="60" name="流程图: 文档 59">
                  <a:extLst>
                    <a:ext uri="{FF2B5EF4-FFF2-40B4-BE49-F238E27FC236}">
                      <a16:creationId xmlns:a16="http://schemas.microsoft.com/office/drawing/2014/main" id="{A27FB491-E0FC-095D-4614-59CDE99794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75097" y="33385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流程图: 文档 60">
                  <a:extLst>
                    <a:ext uri="{FF2B5EF4-FFF2-40B4-BE49-F238E27FC236}">
                      <a16:creationId xmlns:a16="http://schemas.microsoft.com/office/drawing/2014/main" id="{48835D11-EA4E-982F-33B4-CB982BA83B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27497" y="34909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流程图: 文档 61">
                  <a:extLst>
                    <a:ext uri="{FF2B5EF4-FFF2-40B4-BE49-F238E27FC236}">
                      <a16:creationId xmlns:a16="http://schemas.microsoft.com/office/drawing/2014/main" id="{2AA75CF0-6F57-BAC1-6739-AA58ACAFC8B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9897" y="3643332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Integrated Metadata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808207D-1454-DBB2-78E1-E3A378C372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34636" y="973254"/>
                <a:ext cx="1381965" cy="987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流程图: 文档 74">
              <a:extLst>
                <a:ext uri="{FF2B5EF4-FFF2-40B4-BE49-F238E27FC236}">
                  <a16:creationId xmlns:a16="http://schemas.microsoft.com/office/drawing/2014/main" id="{9AE7DFBF-31BF-04C7-5C2C-DD3C9F994254}"/>
                </a:ext>
              </a:extLst>
            </p:cNvPr>
            <p:cNvSpPr>
              <a:spLocks/>
            </p:cNvSpPr>
            <p:nvPr/>
          </p:nvSpPr>
          <p:spPr>
            <a:xfrm>
              <a:off x="3708534" y="2561020"/>
              <a:ext cx="1111199" cy="72080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Relevant Datasets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41062BA-B3B5-8299-F6A7-86A476C76C09}"/>
                </a:ext>
              </a:extLst>
            </p:cNvPr>
            <p:cNvGrpSpPr/>
            <p:nvPr/>
          </p:nvGrpSpPr>
          <p:grpSpPr>
            <a:xfrm>
              <a:off x="2449790" y="1001122"/>
              <a:ext cx="1364476" cy="1010148"/>
              <a:chOff x="2449790" y="1001122"/>
              <a:chExt cx="1364476" cy="1010148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5AD7B76-FABB-3E6F-FE3F-FC1FC584CD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90" y="1001123"/>
                <a:ext cx="1364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PDOPs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图形 19" descr="云 轮廓">
                <a:extLst>
                  <a:ext uri="{FF2B5EF4-FFF2-40B4-BE49-F238E27FC236}">
                    <a16:creationId xmlns:a16="http://schemas.microsoft.com/office/drawing/2014/main" id="{A8527783-4E59-5287-305B-AA02A929D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674828" y="10968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ADB9F6D-0802-AC69-D441-4F4934B4C9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99466" y="1001122"/>
                <a:ext cx="1265125" cy="1010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DFB6FB3-CB91-6AB6-8DA0-C23EA4037E5A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3496657" y="2921424"/>
              <a:ext cx="2118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3AEB250-7B8E-5C71-5A91-4F9C5BFC649C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>
              <a:off x="4819733" y="2921424"/>
              <a:ext cx="1913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7FD598-92AA-8E99-D219-3E9BF931826F}"/>
              </a:ext>
            </a:extLst>
          </p:cNvPr>
          <p:cNvGrpSpPr/>
          <p:nvPr/>
        </p:nvGrpSpPr>
        <p:grpSpPr>
          <a:xfrm>
            <a:off x="2120606" y="1467466"/>
            <a:ext cx="7597031" cy="2287129"/>
            <a:chOff x="2449790" y="1001122"/>
            <a:chExt cx="7597031" cy="228712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8F8B348-782B-AF97-21DE-00D50B128DF8}"/>
                </a:ext>
              </a:extLst>
            </p:cNvPr>
            <p:cNvSpPr txBox="1">
              <a:spLocks/>
            </p:cNvSpPr>
            <p:nvPr/>
          </p:nvSpPr>
          <p:spPr>
            <a:xfrm>
              <a:off x="4081563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Crawling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0184B60-CC3D-6495-B39F-160DA3898F88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 flipV="1">
              <a:off x="3764591" y="1506195"/>
              <a:ext cx="1732656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8AD567B5-712B-E9D6-4CE1-1029138474BB}"/>
                </a:ext>
              </a:extLst>
            </p:cNvPr>
            <p:cNvSpPr>
              <a:spLocks/>
            </p:cNvSpPr>
            <p:nvPr/>
          </p:nvSpPr>
          <p:spPr>
            <a:xfrm>
              <a:off x="8719714" y="2282461"/>
              <a:ext cx="1272248" cy="800535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Inverted Index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pic>
          <p:nvPicPr>
            <p:cNvPr id="8" name="图形 7" descr="用户 纯色填充">
              <a:extLst>
                <a:ext uri="{FF2B5EF4-FFF2-40B4-BE49-F238E27FC236}">
                  <a16:creationId xmlns:a16="http://schemas.microsoft.com/office/drawing/2014/main" id="{4E6C87EF-000F-C866-5F7A-261AEB2B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180" y="2266880"/>
              <a:ext cx="831696" cy="831696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EF8D0E-290B-7D5E-71F2-FEE090340493}"/>
                </a:ext>
              </a:extLst>
            </p:cNvPr>
            <p:cNvGrpSpPr/>
            <p:nvPr/>
          </p:nvGrpSpPr>
          <p:grpSpPr>
            <a:xfrm>
              <a:off x="5011096" y="2062034"/>
              <a:ext cx="3378396" cy="1226217"/>
              <a:chOff x="4489888" y="2062034"/>
              <a:chExt cx="3378396" cy="1226217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CF46DDAC-96C2-5036-0208-B245DD82BB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9888" y="2077206"/>
                <a:ext cx="3378396" cy="12110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9DBDA2F-733A-042F-637D-20494F8C0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1787" y="2062034"/>
                <a:ext cx="16458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Dataset Search</a:t>
                </a:r>
                <a:endParaRPr lang="zh-CN" altLang="en-US" sz="1600" b="1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185A088-CE33-4A7F-A099-25EA30CA9A6A}"/>
                  </a:ext>
                </a:extLst>
              </p:cNvPr>
              <p:cNvGrpSpPr/>
              <p:nvPr/>
            </p:nvGrpSpPr>
            <p:grpSpPr>
              <a:xfrm>
                <a:off x="4650546" y="2358454"/>
                <a:ext cx="3057080" cy="480408"/>
                <a:chOff x="4618634" y="2674213"/>
                <a:chExt cx="3057080" cy="480408"/>
              </a:xfrm>
            </p:grpSpPr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B4DEEB4F-4CBC-DD2E-B7A2-F8E514D793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18634" y="2674214"/>
                  <a:ext cx="1443109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Keyword-Based Retrieval</a:t>
                  </a:r>
                  <a:endPara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15DAC0A1-4C2B-0C02-E2C5-6D0307B5A7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2604" y="2674213"/>
                  <a:ext cx="1443110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Diversity-Based Re-Ranking</a:t>
                  </a:r>
                  <a:endPara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EAC068C-5513-A77E-55DE-900775CAE0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50994" y="2894963"/>
                <a:ext cx="3056184" cy="338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Attribute-Based Filtering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55CA8E7-F05E-D510-349C-36F2A27873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1557" y="2451590"/>
              <a:ext cx="14995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C96429-44E4-E320-2301-EBA79B6EB4A5}"/>
                </a:ext>
              </a:extLst>
            </p:cNvPr>
            <p:cNvSpPr txBox="1">
              <a:spLocks/>
            </p:cNvSpPr>
            <p:nvPr/>
          </p:nvSpPr>
          <p:spPr>
            <a:xfrm>
              <a:off x="3723908" y="2109210"/>
              <a:ext cx="10729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Query</a:t>
              </a:r>
              <a:endParaRPr lang="zh-CN" altLang="en-US" sz="16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00B3ED0-BE5B-E66F-6305-8E969628A077}"/>
                </a:ext>
              </a:extLst>
            </p:cNvPr>
            <p:cNvCxnSpPr>
              <a:cxnSpLocks/>
              <a:stCxn id="14" idx="3"/>
              <a:endCxn id="27" idx="1"/>
            </p:cNvCxnSpPr>
            <p:nvPr/>
          </p:nvCxnSpPr>
          <p:spPr>
            <a:xfrm>
              <a:off x="6879212" y="1506195"/>
              <a:ext cx="17856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A961DD-853A-02B1-66CE-C2D9DEC55732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90379" y="1012684"/>
              <a:ext cx="1377415" cy="987025"/>
              <a:chOff x="1175097" y="3338531"/>
              <a:chExt cx="1577048" cy="1130077"/>
            </a:xfrm>
          </p:grpSpPr>
          <p:sp>
            <p:nvSpPr>
              <p:cNvPr id="31" name="流程图: 文档 30">
                <a:extLst>
                  <a:ext uri="{FF2B5EF4-FFF2-40B4-BE49-F238E27FC236}">
                    <a16:creationId xmlns:a16="http://schemas.microsoft.com/office/drawing/2014/main" id="{F95E0489-9A90-D50D-F7FA-372D5C4E8C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75097" y="33385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流程图: 文档 31">
                <a:extLst>
                  <a:ext uri="{FF2B5EF4-FFF2-40B4-BE49-F238E27FC236}">
                    <a16:creationId xmlns:a16="http://schemas.microsoft.com/office/drawing/2014/main" id="{F80424BF-4B5E-331C-7DB7-562FD4B4CF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7497" y="34909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流程图: 文档 32">
                <a:extLst>
                  <a:ext uri="{FF2B5EF4-FFF2-40B4-BE49-F238E27FC236}">
                    <a16:creationId xmlns:a16="http://schemas.microsoft.com/office/drawing/2014/main" id="{A9147589-E51A-B0DF-5044-8383D4023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9897" y="3643332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Dataset Metadata</a:t>
                </a:r>
                <a:endPara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2892B8-FB24-BFF6-C2BD-B0179ED193DD}"/>
                </a:ext>
              </a:extLst>
            </p:cNvPr>
            <p:cNvSpPr>
              <a:spLocks/>
            </p:cNvSpPr>
            <p:nvPr/>
          </p:nvSpPr>
          <p:spPr>
            <a:xfrm>
              <a:off x="5497247" y="1012683"/>
              <a:ext cx="1381965" cy="987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25117A-D9C4-4ACF-ECFF-3C5B0AAE7290}"/>
                </a:ext>
              </a:extLst>
            </p:cNvPr>
            <p:cNvSpPr txBox="1">
              <a:spLocks/>
            </p:cNvSpPr>
            <p:nvPr/>
          </p:nvSpPr>
          <p:spPr>
            <a:xfrm>
              <a:off x="7169513" y="1154437"/>
              <a:ext cx="1193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Integration</a:t>
              </a:r>
              <a:endParaRPr lang="zh-CN" altLang="en-US" sz="16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898B0CF-7342-5CEA-37C7-56D9A6472DD9}"/>
                </a:ext>
              </a:extLst>
            </p:cNvPr>
            <p:cNvCxnSpPr>
              <a:cxnSpLocks/>
              <a:stCxn id="27" idx="2"/>
              <a:endCxn id="7" idx="1"/>
            </p:cNvCxnSpPr>
            <p:nvPr/>
          </p:nvCxnSpPr>
          <p:spPr>
            <a:xfrm>
              <a:off x="9355838" y="1999707"/>
              <a:ext cx="0" cy="2827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5A5C727-60E1-718D-D1FC-C214BEB8A9BD}"/>
                </a:ext>
              </a:extLst>
            </p:cNvPr>
            <p:cNvCxnSpPr>
              <a:cxnSpLocks/>
              <a:stCxn id="7" idx="2"/>
              <a:endCxn id="34" idx="3"/>
            </p:cNvCxnSpPr>
            <p:nvPr/>
          </p:nvCxnSpPr>
          <p:spPr>
            <a:xfrm flipH="1">
              <a:off x="8389492" y="2682729"/>
              <a:ext cx="3302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064CD62-1E28-7ADC-A2A9-879EED432B03}"/>
                </a:ext>
              </a:extLst>
            </p:cNvPr>
            <p:cNvGrpSpPr/>
            <p:nvPr/>
          </p:nvGrpSpPr>
          <p:grpSpPr>
            <a:xfrm>
              <a:off x="8664855" y="1012683"/>
              <a:ext cx="1381966" cy="987026"/>
              <a:chOff x="4734636" y="973254"/>
              <a:chExt cx="1381966" cy="98702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8B9097B-FD42-1EFD-D57C-61362F890D9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739187" y="973255"/>
                <a:ext cx="1377415" cy="987025"/>
                <a:chOff x="1175097" y="3338531"/>
                <a:chExt cx="1577048" cy="1130077"/>
              </a:xfrm>
            </p:grpSpPr>
            <p:sp>
              <p:nvSpPr>
                <p:cNvPr id="28" name="流程图: 文档 27">
                  <a:extLst>
                    <a:ext uri="{FF2B5EF4-FFF2-40B4-BE49-F238E27FC236}">
                      <a16:creationId xmlns:a16="http://schemas.microsoft.com/office/drawing/2014/main" id="{F8009CCE-47E5-12C9-B022-9A72D4112F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75097" y="33385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" name="流程图: 文档 28">
                  <a:extLst>
                    <a:ext uri="{FF2B5EF4-FFF2-40B4-BE49-F238E27FC236}">
                      <a16:creationId xmlns:a16="http://schemas.microsoft.com/office/drawing/2014/main" id="{55D292BF-FDBC-6DF8-D1B3-8E8C77D087B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27497" y="34909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" name="流程图: 文档 29">
                  <a:extLst>
                    <a:ext uri="{FF2B5EF4-FFF2-40B4-BE49-F238E27FC236}">
                      <a16:creationId xmlns:a16="http://schemas.microsoft.com/office/drawing/2014/main" id="{02052571-F736-A5A0-9589-58E3D153A6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9897" y="3643332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Integrated Metadata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742F78-9C0E-C2DB-C26C-0291AEC56A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34636" y="973254"/>
                <a:ext cx="1381965" cy="987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流程图: 文档 18">
              <a:extLst>
                <a:ext uri="{FF2B5EF4-FFF2-40B4-BE49-F238E27FC236}">
                  <a16:creationId xmlns:a16="http://schemas.microsoft.com/office/drawing/2014/main" id="{2D0F1F13-9EA8-2961-2FC2-8F82A005A48F}"/>
                </a:ext>
              </a:extLst>
            </p:cNvPr>
            <p:cNvSpPr>
              <a:spLocks/>
            </p:cNvSpPr>
            <p:nvPr/>
          </p:nvSpPr>
          <p:spPr>
            <a:xfrm>
              <a:off x="3708534" y="2561020"/>
              <a:ext cx="1111199" cy="72080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Relevant Datasets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FDB686A-58D8-24EB-1293-51ED298A9A9F}"/>
                </a:ext>
              </a:extLst>
            </p:cNvPr>
            <p:cNvGrpSpPr/>
            <p:nvPr/>
          </p:nvGrpSpPr>
          <p:grpSpPr>
            <a:xfrm>
              <a:off x="2449790" y="1001122"/>
              <a:ext cx="1314801" cy="1010148"/>
              <a:chOff x="2449790" y="1001122"/>
              <a:chExt cx="1314801" cy="1010148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ACD36B-2EE5-FC76-11D3-0CE747CE70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90" y="1001123"/>
                <a:ext cx="12312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Local PDOPs</a:t>
                </a:r>
                <a:endParaRPr lang="zh-CN" altLang="en-US" sz="1600" b="1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24" name="图形 23" descr="云 轮廓">
                <a:extLst>
                  <a:ext uri="{FF2B5EF4-FFF2-40B4-BE49-F238E27FC236}">
                    <a16:creationId xmlns:a16="http://schemas.microsoft.com/office/drawing/2014/main" id="{2F0165E3-69EF-DEA3-06A0-91AA75FD8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674828" y="10968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5404FDF-74EA-7F36-A718-F933271CCD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99466" y="1001122"/>
                <a:ext cx="1265125" cy="1010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8E8B384-773B-F9C0-F34D-62F124454BA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496657" y="2921424"/>
              <a:ext cx="2118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64B7F4C-9EB6-7F64-5B83-95D2F69A7F3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4819733" y="2921424"/>
              <a:ext cx="1913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71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AE60698-BCAD-D5AE-8D59-3E20A59F6F1B}"/>
              </a:ext>
            </a:extLst>
          </p:cNvPr>
          <p:cNvGrpSpPr>
            <a:grpSpLocks/>
          </p:cNvGrpSpPr>
          <p:nvPr/>
        </p:nvGrpSpPr>
        <p:grpSpPr>
          <a:xfrm>
            <a:off x="650206" y="1590072"/>
            <a:ext cx="1126140" cy="970011"/>
            <a:chOff x="904729" y="795529"/>
            <a:chExt cx="2152353" cy="18539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6BCCFC-C4C6-7B47-C24A-8ECC07FB9FF0}"/>
                </a:ext>
              </a:extLst>
            </p:cNvPr>
            <p:cNvSpPr>
              <a:spLocks/>
            </p:cNvSpPr>
            <p:nvPr/>
          </p:nvSpPr>
          <p:spPr>
            <a:xfrm>
              <a:off x="1005578" y="1232420"/>
              <a:ext cx="365233" cy="36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9E4BD27-666A-9C3A-A63A-D1C0D81E803D}"/>
                </a:ext>
              </a:extLst>
            </p:cNvPr>
            <p:cNvSpPr>
              <a:spLocks/>
            </p:cNvSpPr>
            <p:nvPr/>
          </p:nvSpPr>
          <p:spPr>
            <a:xfrm>
              <a:off x="904729" y="2167131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1E43A21-E3AA-4C35-C783-440262A08888}"/>
                </a:ext>
              </a:extLst>
            </p:cNvPr>
            <p:cNvSpPr>
              <a:spLocks/>
            </p:cNvSpPr>
            <p:nvPr/>
          </p:nvSpPr>
          <p:spPr>
            <a:xfrm>
              <a:off x="2773618" y="1623463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BE9A48-08DA-0AE7-0EB6-8CBD4CB119AE}"/>
                </a:ext>
              </a:extLst>
            </p:cNvPr>
            <p:cNvSpPr>
              <a:spLocks/>
            </p:cNvSpPr>
            <p:nvPr/>
          </p:nvSpPr>
          <p:spPr>
            <a:xfrm>
              <a:off x="2454487" y="795529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317502-7DAC-D40C-B80C-A4B9039B7BF3}"/>
                </a:ext>
              </a:extLst>
            </p:cNvPr>
            <p:cNvSpPr>
              <a:spLocks/>
            </p:cNvSpPr>
            <p:nvPr/>
          </p:nvSpPr>
          <p:spPr>
            <a:xfrm>
              <a:off x="1397510" y="1848703"/>
              <a:ext cx="222592" cy="2225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374B48-EA46-5FB5-10E3-3C8528505962}"/>
                </a:ext>
              </a:extLst>
            </p:cNvPr>
            <p:cNvSpPr>
              <a:spLocks/>
            </p:cNvSpPr>
            <p:nvPr/>
          </p:nvSpPr>
          <p:spPr>
            <a:xfrm>
              <a:off x="1620102" y="918530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560547D-F1B3-14F9-78F3-C45F4855037E}"/>
                </a:ext>
              </a:extLst>
            </p:cNvPr>
            <p:cNvSpPr>
              <a:spLocks/>
            </p:cNvSpPr>
            <p:nvPr/>
          </p:nvSpPr>
          <p:spPr>
            <a:xfrm>
              <a:off x="2261619" y="1305308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1FA49E-975D-6732-25CE-9B831C6EC4F2}"/>
                </a:ext>
              </a:extLst>
            </p:cNvPr>
            <p:cNvSpPr>
              <a:spLocks/>
            </p:cNvSpPr>
            <p:nvPr/>
          </p:nvSpPr>
          <p:spPr>
            <a:xfrm>
              <a:off x="2490153" y="2013631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CDB347A-A018-2EC9-9D64-66EC9760763B}"/>
                </a:ext>
              </a:extLst>
            </p:cNvPr>
            <p:cNvSpPr>
              <a:spLocks/>
            </p:cNvSpPr>
            <p:nvPr/>
          </p:nvSpPr>
          <p:spPr>
            <a:xfrm>
              <a:off x="1786131" y="2366013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D54FB20-1FBE-DE43-C9CF-EDD267E2C034}"/>
                </a:ext>
              </a:extLst>
            </p:cNvPr>
            <p:cNvSpPr>
              <a:spLocks/>
            </p:cNvSpPr>
            <p:nvPr/>
          </p:nvSpPr>
          <p:spPr>
            <a:xfrm>
              <a:off x="1831850" y="1661250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5D36E3-BF1D-29F9-1087-977E7D73A9E3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>
            <a:xfrm>
              <a:off x="1317323" y="1544165"/>
              <a:ext cx="556040" cy="15859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53C530D-0498-3606-A764-99B82B1EFA69}"/>
                </a:ext>
              </a:extLst>
            </p:cNvPr>
            <p:cNvCxnSpPr>
              <a:cxnSpLocks/>
              <a:stCxn id="11" idx="3"/>
              <a:endCxn id="14" idx="7"/>
            </p:cNvCxnSpPr>
            <p:nvPr/>
          </p:nvCxnSpPr>
          <p:spPr>
            <a:xfrm flipH="1">
              <a:off x="2073803" y="1547259"/>
              <a:ext cx="229329" cy="1555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AD5D096-FEC2-17CE-EBD3-5B8B4DA7CB4B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2403351" y="1037482"/>
              <a:ext cx="92648" cy="26782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F554B6E-CC0E-8B83-3D4A-DEA9201F740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761834" y="1201994"/>
              <a:ext cx="211749" cy="45925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7CED441-0348-5976-D344-937F7982AED5}"/>
                </a:ext>
              </a:extLst>
            </p:cNvPr>
            <p:cNvCxnSpPr>
              <a:cxnSpLocks/>
              <a:stCxn id="7" idx="2"/>
              <a:endCxn id="11" idx="5"/>
            </p:cNvCxnSpPr>
            <p:nvPr/>
          </p:nvCxnSpPr>
          <p:spPr>
            <a:xfrm flipH="1" flipV="1">
              <a:off x="2503571" y="1547258"/>
              <a:ext cx="270046" cy="21793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C4AB81-6B42-A0A5-0D9B-5AA02DF08631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>
            <a:xfrm flipH="1" flipV="1">
              <a:off x="2073803" y="1903201"/>
              <a:ext cx="457862" cy="151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E08AD78-3994-DDDE-44F7-A756337DE20E}"/>
                </a:ext>
              </a:extLst>
            </p:cNvPr>
            <p:cNvCxnSpPr>
              <a:cxnSpLocks/>
              <a:stCxn id="13" idx="0"/>
              <a:endCxn id="14" idx="4"/>
            </p:cNvCxnSpPr>
            <p:nvPr/>
          </p:nvCxnSpPr>
          <p:spPr>
            <a:xfrm flipV="1">
              <a:off x="1927864" y="1944714"/>
              <a:ext cx="45721" cy="42129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6853917-6461-8C5E-C728-990EEB5DBF96}"/>
                </a:ext>
              </a:extLst>
            </p:cNvPr>
            <p:cNvCxnSpPr>
              <a:cxnSpLocks/>
              <a:stCxn id="14" idx="2"/>
              <a:endCxn id="9" idx="6"/>
            </p:cNvCxnSpPr>
            <p:nvPr/>
          </p:nvCxnSpPr>
          <p:spPr>
            <a:xfrm flipH="1">
              <a:off x="1620103" y="1802985"/>
              <a:ext cx="211749" cy="1570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B5A79C7-3E41-0D07-E0AD-9D464229D789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1146681" y="2038694"/>
              <a:ext cx="283427" cy="1699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257B-34A7-19E2-E716-8CADF2C1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各地公共数据一站式搜索平台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D3F556-94C3-4874-AE64-CCC83BF29390}"/>
              </a:ext>
            </a:extLst>
          </p:cNvPr>
          <p:cNvSpPr/>
          <p:nvPr/>
        </p:nvSpPr>
        <p:spPr>
          <a:xfrm>
            <a:off x="2177298" y="2967335"/>
            <a:ext cx="783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全国公共数据一站式搜索</a:t>
            </a:r>
            <a:endParaRPr lang="zh-CN" altLang="en-US" sz="5400" b="1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 descr="图片包含 游戏机, 圆顶, 热气球, 建筑&#10;&#10;描述已自动生成">
            <a:extLst>
              <a:ext uri="{FF2B5EF4-FFF2-40B4-BE49-F238E27FC236}">
                <a16:creationId xmlns:a16="http://schemas.microsoft.com/office/drawing/2014/main" id="{77F8759A-8D06-CE96-6428-C7897F11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8" y="4096512"/>
            <a:ext cx="1959864" cy="19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10044</TotalTime>
  <Words>57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方正粗黑宋简体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各地公共数据一站式搜索平台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乔晟</dc:creator>
  <cp:lastModifiedBy>陈 乔晟</cp:lastModifiedBy>
  <cp:revision>31</cp:revision>
  <dcterms:created xsi:type="dcterms:W3CDTF">2023-06-24T06:33:25Z</dcterms:created>
  <dcterms:modified xsi:type="dcterms:W3CDTF">2023-08-30T07:17:22Z</dcterms:modified>
</cp:coreProperties>
</file>