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70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A6A12F17-6D60-4FAC-8330-0BFF2829F8FA}">
          <p14:sldIdLst>
            <p14:sldId id="270"/>
          </p14:sldIdLst>
        </p14:section>
        <p14:section name="ChessBoard" id="{6305EE8F-8CCF-4FA2-AFDC-D32B3CA371AD}">
          <p14:sldIdLst>
            <p14:sldId id="275"/>
          </p14:sldIdLst>
        </p14:section>
        <p14:section name="Functions" id="{0BD924F1-00D3-4906-9B3D-485D368C3CDC}">
          <p14:sldIdLst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488" autoAdjust="0"/>
  </p:normalViewPr>
  <p:slideViewPr>
    <p:cSldViewPr snapToGrid="0" snapToObjects="1">
      <p:cViewPr varScale="1">
        <p:scale>
          <a:sx n="82" d="100"/>
          <a:sy n="82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4FD3F4-0FD3-4FDD-93B1-6E37022C4D3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2021/5/15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55F6AB-8B2D-4C8E-B1E3-DA8942A7744B}" type="datetime1">
              <a:rPr lang="zh-CN" altLang="en-US" smtClean="0"/>
              <a:t>2021/5/15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8A29C-844B-493A-966C-91983C18DE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3D6AE6-F73B-41E4-A43A-9BEB7FCD4A9C}" type="datetime1">
              <a:rPr lang="zh-CN" altLang="en-US" smtClean="0"/>
              <a:t>2021/5/15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2021/5/15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2021/5/15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5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2021/5/15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7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2021/5/15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：形状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片占位符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：形状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ECCED4-C13D-4D1F-B8FC-A7B400CA580B}" type="datetime1">
              <a:rPr lang="zh-CN" altLang="en-US" smtClean="0"/>
              <a:t>2021/5/15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12C34A-CFB5-4FEF-8890-35108A34EACA}" type="datetime1">
              <a:rPr lang="zh-CN" altLang="en-US" smtClean="0"/>
              <a:t>2021/5/15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3A700D-9F27-410D-B1B8-E3C667347E2A}" type="datetime1">
              <a:rPr lang="zh-CN" altLang="en-US" smtClean="0"/>
              <a:t>2021/5/15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 descr="花的特写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Connect6AI</a:t>
            </a:r>
            <a:endParaRPr lang="zh-cn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201220120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dirty="0"/>
              <a:t>用途：</a:t>
            </a:r>
            <a:endParaRPr lang="en-US" altLang="zh-CN" dirty="0"/>
          </a:p>
          <a:p>
            <a:pPr lvl="1"/>
            <a:r>
              <a:rPr lang="zh-CN" altLang="en-US" dirty="0"/>
              <a:t>保存游戏中每一步的棋盘，便于复盘以及</a:t>
            </a:r>
            <a:r>
              <a:rPr lang="en-US" altLang="zh-CN" dirty="0"/>
              <a:t>Debug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储存上一步的棋盘信息，便于</a:t>
            </a:r>
            <a:r>
              <a:rPr lang="en-US" altLang="zh-CN" dirty="0"/>
              <a:t>step</a:t>
            </a:r>
            <a:r>
              <a:rPr lang="zh-CN" altLang="en-US" dirty="0"/>
              <a:t>函数决定下一步棋的位置；</a:t>
            </a:r>
            <a:endParaRPr lang="en-US" altLang="zh-CN" dirty="0"/>
          </a:p>
          <a:p>
            <a:r>
              <a:rPr lang="zh-CN" altLang="en-US" dirty="0"/>
              <a:t>属性：</a:t>
            </a:r>
            <a:endParaRPr lang="en-US" altLang="zh-CN" dirty="0"/>
          </a:p>
          <a:p>
            <a:pPr lvl="1"/>
            <a:r>
              <a:rPr lang="zh-CN" altLang="en-US" dirty="0"/>
              <a:t>利用固定大小的</a:t>
            </a:r>
            <a:r>
              <a:rPr lang="en-US" altLang="zh-CN" dirty="0"/>
              <a:t>int</a:t>
            </a:r>
            <a:r>
              <a:rPr lang="zh-CN" altLang="en-US" dirty="0"/>
              <a:t>数组保存棋盘信息，</a:t>
            </a:r>
            <a:r>
              <a:rPr lang="en-US" altLang="zh-CN" dirty="0"/>
              <a:t>0</a:t>
            </a:r>
            <a:r>
              <a:rPr lang="zh-CN" altLang="en-US" dirty="0"/>
              <a:t>表示未落子，</a:t>
            </a:r>
            <a:r>
              <a:rPr lang="en-US" altLang="zh-CN" dirty="0"/>
              <a:t>1</a:t>
            </a:r>
            <a:r>
              <a:rPr lang="zh-CN" altLang="en-US" dirty="0"/>
              <a:t>表示落黑子，</a:t>
            </a:r>
            <a:r>
              <a:rPr lang="en-US" altLang="zh-CN" dirty="0"/>
              <a:t>2</a:t>
            </a:r>
            <a:r>
              <a:rPr lang="zh-CN" altLang="en-US" dirty="0"/>
              <a:t>表示落白子；</a:t>
            </a:r>
            <a:endParaRPr lang="en-US" altLang="zh-CN" dirty="0"/>
          </a:p>
          <a:p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zh-CN" altLang="en-US" dirty="0"/>
              <a:t>落子</a:t>
            </a:r>
            <a:endParaRPr lang="en-US" altLang="zh-CN" dirty="0"/>
          </a:p>
          <a:p>
            <a:pPr lvl="1"/>
            <a:r>
              <a:rPr lang="zh-CN" altLang="en-US" dirty="0"/>
              <a:t>撤销落子</a:t>
            </a:r>
            <a:endParaRPr lang="en-US" altLang="zh-CN" dirty="0"/>
          </a:p>
          <a:p>
            <a:pPr lvl="1"/>
            <a:r>
              <a:rPr lang="zh-CN" altLang="en-US"/>
              <a:t>获取棋盘信息</a:t>
            </a:r>
            <a:endParaRPr lang="en-US" altLang="zh-CN" dirty="0"/>
          </a:p>
          <a:p>
            <a:pPr lvl="1"/>
            <a:r>
              <a:rPr lang="zh-CN" altLang="en-US" dirty="0"/>
              <a:t>打印生成对战信息</a:t>
            </a:r>
            <a:endParaRPr lang="zh-cn" dirty="0"/>
          </a:p>
          <a:p>
            <a:pPr rtl="0"/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Class </a:t>
            </a:r>
            <a:r>
              <a:rPr lang="en-US" altLang="zh-CN" dirty="0" err="1"/>
              <a:t>ChessBoard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/>
          <a:lstStyle/>
          <a:p>
            <a:pPr rtl="0"/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根据当前棋盘生成下一步落子位置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首先查找我方是否有决胜步，如果有那么选择决胜步；</a:t>
            </a:r>
            <a:endParaRPr lang="en-US" altLang="zh-CN" dirty="0"/>
          </a:p>
          <a:p>
            <a:pPr lvl="1"/>
            <a:r>
              <a:rPr lang="zh-CN" altLang="en-US" dirty="0"/>
              <a:t>然后查找对方是否有决胜步，如果有那么将其拦截；</a:t>
            </a:r>
            <a:endParaRPr lang="en-US" altLang="zh-CN" dirty="0"/>
          </a:p>
          <a:p>
            <a:pPr lvl="1"/>
            <a:r>
              <a:rPr lang="zh-CN" altLang="en-US" dirty="0"/>
              <a:t>如果双方都没有决胜步，那么选择一点向外拓展两个子。</a:t>
            </a:r>
            <a:endParaRPr lang="en-US" altLang="zh-CN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lang="zh-CN" altLang="en-US" dirty="0"/>
              <a:t>（本算法完全能战胜所有</a:t>
            </a:r>
            <a:r>
              <a:rPr lang="en-US" altLang="zh-CN" dirty="0"/>
              <a:t>Robot</a:t>
            </a:r>
            <a:r>
              <a:rPr lang="zh-CN" altLang="en-US" dirty="0"/>
              <a:t>）</a:t>
            </a:r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Step</a:t>
            </a:r>
            <a:r>
              <a:rPr lang="zh-CN" altLang="en-US" dirty="0"/>
              <a:t>函数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145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/>
          <a:lstStyle/>
          <a:p>
            <a:pPr rtl="0"/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处理服务器返回的落子信息，据此对本地棋盘进行维护</a:t>
            </a:r>
            <a:endParaRPr lang="zh-cn" altLang="zh-CN" dirty="0"/>
          </a:p>
          <a:p>
            <a:pPr rtl="0"/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HandleMessage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882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/>
          <a:lstStyle/>
          <a:p>
            <a:pPr rtl="0"/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保存每一步的棋盘信息，便于本地调试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程序开始时生成一个文件，命名为时间戳</a:t>
            </a:r>
            <a:endParaRPr lang="en-US" altLang="zh-CN" dirty="0"/>
          </a:p>
          <a:p>
            <a:pPr lvl="1"/>
            <a:r>
              <a:rPr lang="zh-CN" altLang="en-US" dirty="0"/>
              <a:t>每次</a:t>
            </a:r>
            <a:r>
              <a:rPr lang="en-US" altLang="zh-CN" dirty="0" err="1"/>
              <a:t>HandleMessage</a:t>
            </a:r>
            <a:r>
              <a:rPr lang="zh-CN" altLang="en-US" dirty="0"/>
              <a:t>结束后调用</a:t>
            </a:r>
            <a:r>
              <a:rPr lang="en-US" altLang="zh-CN" dirty="0" err="1"/>
              <a:t>SaveChessBoard</a:t>
            </a:r>
            <a:r>
              <a:rPr lang="zh-CN" altLang="en-US" dirty="0"/>
              <a:t>，将棋盘信息写入文件</a:t>
            </a:r>
            <a:endParaRPr lang="en-US" altLang="zh-CN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SaveChessBoard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8220908"/>
      </p:ext>
    </p:extLst>
  </p:cSld>
  <p:clrMapOvr>
    <a:masterClrMapping/>
  </p:clrMapOvr>
</p:sld>
</file>

<file path=ppt/theme/theme1.xml><?xml version="1.0" encoding="utf-8"?>
<a:theme xmlns:a="http://schemas.openxmlformats.org/drawingml/2006/main" name="创意性渐变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4_TF11176810.potx" id="{3C7B3F3E-B9EE-440D-B523-D97D67C4555C}" vid="{16C82CCD-67B1-4A22-A86B-CC65FC1F835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{4C085ACD-AA39-40E2-8B69-E8B75A168454}tf11176810_win32</Template>
  <TotalTime>31</TotalTime>
  <Words>207</Words>
  <Application>Microsoft Office PowerPoint</Application>
  <PresentationFormat>宽屏</PresentationFormat>
  <Paragraphs>42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Microsoft YaHei UI</vt:lpstr>
      <vt:lpstr>Arial</vt:lpstr>
      <vt:lpstr>Calibri</vt:lpstr>
      <vt:lpstr>创意性渐变 </vt:lpstr>
      <vt:lpstr>Connect6AI</vt:lpstr>
      <vt:lpstr>Class ChessBoard</vt:lpstr>
      <vt:lpstr>Step函数</vt:lpstr>
      <vt:lpstr>HandleMessage</vt:lpstr>
      <vt:lpstr>SaveChessBoard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Connect6AI</dc:title>
  <dc:creator>String 十甫</dc:creator>
  <cp:lastModifiedBy>String 十甫</cp:lastModifiedBy>
  <cp:revision>7</cp:revision>
  <dcterms:created xsi:type="dcterms:W3CDTF">2021-05-07T11:09:38Z</dcterms:created>
  <dcterms:modified xsi:type="dcterms:W3CDTF">2021-05-15T01:57:14Z</dcterms:modified>
</cp:coreProperties>
</file>