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7"/>
  </p:notesMasterIdLst>
  <p:handoutMasterIdLst>
    <p:handoutMasterId r:id="rId8"/>
  </p:handoutMasterIdLst>
  <p:sldIdLst>
    <p:sldId id="270" r:id="rId2"/>
    <p:sldId id="275" r:id="rId3"/>
    <p:sldId id="276" r:id="rId4"/>
    <p:sldId id="277" r:id="rId5"/>
    <p:sldId id="278" r:id="rId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A6A12F17-6D60-4FAC-8330-0BFF2829F8FA}">
          <p14:sldIdLst>
            <p14:sldId id="270"/>
          </p14:sldIdLst>
        </p14:section>
        <p14:section name="ChessBoard" id="{6305EE8F-8CCF-4FA2-AFDC-D32B3CA371AD}">
          <p14:sldIdLst>
            <p14:sldId id="275"/>
          </p14:sldIdLst>
        </p14:section>
        <p14:section name="Functions" id="{0BD924F1-00D3-4906-9B3D-485D368C3CDC}">
          <p14:sldIdLst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488" autoAdjust="0"/>
  </p:normalViewPr>
  <p:slideViewPr>
    <p:cSldViewPr snapToGrid="0" snapToObjects="1">
      <p:cViewPr varScale="1">
        <p:scale>
          <a:sx n="63" d="100"/>
          <a:sy n="63" d="100"/>
        </p:scale>
        <p:origin x="86" y="1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24FD3F4-0FD3-4FDD-93B1-6E37022C4D3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2021/5/7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855F6AB-8B2D-4C8E-B1E3-DA8942A7744B}" type="datetime1">
              <a:rPr lang="zh-CN" altLang="en-US" smtClean="0"/>
              <a:t>2021/5/7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noProof="0" dirty="0"/>
              <a:t>单击此处编辑母版文本样式</a:t>
            </a:r>
          </a:p>
          <a:p>
            <a:pPr lvl="1" rtl="0"/>
            <a:r>
              <a:rPr lang="zh-cn" noProof="0" dirty="0"/>
              <a:t>第二级</a:t>
            </a:r>
          </a:p>
          <a:p>
            <a:pPr lvl="2" rtl="0"/>
            <a:r>
              <a:rPr lang="zh-cn" noProof="0" dirty="0"/>
              <a:t>第三级</a:t>
            </a:r>
          </a:p>
          <a:p>
            <a:pPr lvl="3" rtl="0"/>
            <a:r>
              <a:rPr lang="zh-cn" noProof="0" dirty="0"/>
              <a:t>第四级</a:t>
            </a:r>
          </a:p>
          <a:p>
            <a:pPr lvl="4" rtl="0"/>
            <a:r>
              <a:rPr lang="zh-cn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C8A29C-844B-493A-966C-91983C18DEF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3D6AE6-F73B-41E4-A43A-9BEB7FCD4A9C}" type="datetime1">
              <a:rPr lang="zh-CN" altLang="en-US" smtClean="0"/>
              <a:t>2021/5/7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99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0B0A61-79F1-4964-891C-942213FF324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ED8DF9-4541-41CA-912C-03E157EA6FDB}" type="datetime1">
              <a:rPr lang="zh-CN" altLang="en-US" smtClean="0"/>
              <a:t>2021/5/7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32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0B0A61-79F1-4964-891C-942213FF324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ED8DF9-4541-41CA-912C-03E157EA6FDB}" type="datetime1">
              <a:rPr lang="zh-CN" altLang="en-US" smtClean="0"/>
              <a:t>2021/5/7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53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0B0A61-79F1-4964-891C-942213FF324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ED8DF9-4541-41CA-912C-03E157EA6FDB}" type="datetime1">
              <a:rPr lang="zh-CN" altLang="en-US" smtClean="0"/>
              <a:t>2021/5/7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478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0B0A61-79F1-4964-891C-942213FF324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ED8DF9-4541-41CA-912C-03E157EA6FDB}" type="datetime1">
              <a:rPr lang="zh-CN" altLang="en-US" smtClean="0"/>
              <a:t>2021/5/7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4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：形状 20">
            <a:extLst>
              <a:ext uri="{FF2B5EF4-FFF2-40B4-BE49-F238E27FC236}">
                <a16:creationId xmlns:a16="http://schemas.microsoft.com/office/drawing/2014/main" id="{63B165D0-0594-9843-A653-74260F146AE5}"/>
              </a:ext>
            </a:extLst>
          </p:cNvPr>
          <p:cNvSpPr/>
          <p:nvPr userDrawn="1"/>
        </p:nvSpPr>
        <p:spPr>
          <a:xfrm rot="10800000">
            <a:off x="4516427" y="1"/>
            <a:ext cx="7675573" cy="2322894"/>
          </a:xfrm>
          <a:custGeom>
            <a:avLst/>
            <a:gdLst>
              <a:gd name="connsiteX0" fmla="*/ 3447958 w 5216859"/>
              <a:gd name="connsiteY0" fmla="*/ 463 h 1478847"/>
              <a:gd name="connsiteX1" fmla="*/ 3570648 w 5216859"/>
              <a:gd name="connsiteY1" fmla="*/ 11997 h 1478847"/>
              <a:gd name="connsiteX2" fmla="*/ 4142148 w 5216859"/>
              <a:gd name="connsiteY2" fmla="*/ 850197 h 1478847"/>
              <a:gd name="connsiteX3" fmla="*/ 4942248 w 5216859"/>
              <a:gd name="connsiteY3" fmla="*/ 1174047 h 1478847"/>
              <a:gd name="connsiteX4" fmla="*/ 5164151 w 5216859"/>
              <a:gd name="connsiteY4" fmla="*/ 1405605 h 1478847"/>
              <a:gd name="connsiteX5" fmla="*/ 5216859 w 5216859"/>
              <a:gd name="connsiteY5" fmla="*/ 1478847 h 1478847"/>
              <a:gd name="connsiteX6" fmla="*/ 0 w 5216859"/>
              <a:gd name="connsiteY6" fmla="*/ 1478847 h 1478847"/>
              <a:gd name="connsiteX7" fmla="*/ 28985 w 5216859"/>
              <a:gd name="connsiteY7" fmla="*/ 1403243 h 1478847"/>
              <a:gd name="connsiteX8" fmla="*/ 560748 w 5216859"/>
              <a:gd name="connsiteY8" fmla="*/ 640647 h 1478847"/>
              <a:gd name="connsiteX9" fmla="*/ 2294298 w 5216859"/>
              <a:gd name="connsiteY9" fmla="*/ 373947 h 1478847"/>
              <a:gd name="connsiteX10" fmla="*/ 3447958 w 5216859"/>
              <a:gd name="connsiteY10" fmla="*/ 463 h 1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16859" h="1478847">
                <a:moveTo>
                  <a:pt x="3447958" y="463"/>
                </a:moveTo>
                <a:cubicBezTo>
                  <a:pt x="3491174" y="-1348"/>
                  <a:pt x="3532151" y="2075"/>
                  <a:pt x="3570648" y="11997"/>
                </a:cubicBezTo>
                <a:cubicBezTo>
                  <a:pt x="3878623" y="91372"/>
                  <a:pt x="3913548" y="656522"/>
                  <a:pt x="4142148" y="850197"/>
                </a:cubicBezTo>
                <a:cubicBezTo>
                  <a:pt x="4370748" y="1043872"/>
                  <a:pt x="4739048" y="1031172"/>
                  <a:pt x="4942248" y="1174047"/>
                </a:cubicBezTo>
                <a:cubicBezTo>
                  <a:pt x="5018448" y="1227625"/>
                  <a:pt x="5096434" y="1316029"/>
                  <a:pt x="5164151" y="1405605"/>
                </a:cubicBezTo>
                <a:lnTo>
                  <a:pt x="5216859" y="1478847"/>
                </a:lnTo>
                <a:lnTo>
                  <a:pt x="0" y="1478847"/>
                </a:lnTo>
                <a:lnTo>
                  <a:pt x="28985" y="1403243"/>
                </a:lnTo>
                <a:cubicBezTo>
                  <a:pt x="121408" y="1159760"/>
                  <a:pt x="267854" y="793047"/>
                  <a:pt x="560748" y="640647"/>
                </a:cubicBezTo>
                <a:cubicBezTo>
                  <a:pt x="951273" y="437447"/>
                  <a:pt x="1792648" y="478722"/>
                  <a:pt x="2294298" y="373947"/>
                </a:cubicBezTo>
                <a:cubicBezTo>
                  <a:pt x="2733242" y="282269"/>
                  <a:pt x="3145446" y="13138"/>
                  <a:pt x="3447958" y="46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任意多边形：形状 19">
            <a:extLst>
              <a:ext uri="{FF2B5EF4-FFF2-40B4-BE49-F238E27FC236}">
                <a16:creationId xmlns:a16="http://schemas.microsoft.com/office/drawing/2014/main" id="{31F8B615-0030-2047-8652-146BCEF22564}"/>
              </a:ext>
            </a:extLst>
          </p:cNvPr>
          <p:cNvSpPr/>
          <p:nvPr userDrawn="1"/>
        </p:nvSpPr>
        <p:spPr>
          <a:xfrm>
            <a:off x="0" y="3232602"/>
            <a:ext cx="7674963" cy="3625398"/>
          </a:xfrm>
          <a:custGeom>
            <a:avLst/>
            <a:gdLst>
              <a:gd name="connsiteX0" fmla="*/ 333366 w 2058995"/>
              <a:gd name="connsiteY0" fmla="*/ 940 h 972601"/>
              <a:gd name="connsiteX1" fmla="*/ 400050 w 2058995"/>
              <a:gd name="connsiteY1" fmla="*/ 1051 h 972601"/>
              <a:gd name="connsiteX2" fmla="*/ 952500 w 2058995"/>
              <a:gd name="connsiteY2" fmla="*/ 534451 h 972601"/>
              <a:gd name="connsiteX3" fmla="*/ 1924050 w 2058995"/>
              <a:gd name="connsiteY3" fmla="*/ 686851 h 972601"/>
              <a:gd name="connsiteX4" fmla="*/ 2054591 w 2058995"/>
              <a:gd name="connsiteY4" fmla="*/ 942966 h 972601"/>
              <a:gd name="connsiteX5" fmla="*/ 2058995 w 2058995"/>
              <a:gd name="connsiteY5" fmla="*/ 972601 h 972601"/>
              <a:gd name="connsiteX6" fmla="*/ 0 w 2058995"/>
              <a:gd name="connsiteY6" fmla="*/ 972601 h 972601"/>
              <a:gd name="connsiteX7" fmla="*/ 0 w 2058995"/>
              <a:gd name="connsiteY7" fmla="*/ 61952 h 972601"/>
              <a:gd name="connsiteX8" fmla="*/ 75605 w 2058995"/>
              <a:gd name="connsiteY8" fmla="*/ 42128 h 972601"/>
              <a:gd name="connsiteX9" fmla="*/ 333366 w 2058995"/>
              <a:gd name="connsiteY9" fmla="*/ 940 h 97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8995" h="972601">
                <a:moveTo>
                  <a:pt x="333366" y="940"/>
                </a:moveTo>
                <a:cubicBezTo>
                  <a:pt x="357485" y="-326"/>
                  <a:pt x="379809" y="-338"/>
                  <a:pt x="400050" y="1051"/>
                </a:cubicBezTo>
                <a:cubicBezTo>
                  <a:pt x="723900" y="23276"/>
                  <a:pt x="698500" y="420151"/>
                  <a:pt x="952500" y="534451"/>
                </a:cubicBezTo>
                <a:cubicBezTo>
                  <a:pt x="1206500" y="648751"/>
                  <a:pt x="1736725" y="556676"/>
                  <a:pt x="1924050" y="686851"/>
                </a:cubicBezTo>
                <a:cubicBezTo>
                  <a:pt x="1994297" y="735667"/>
                  <a:pt x="2033290" y="836275"/>
                  <a:pt x="2054591" y="942966"/>
                </a:cubicBezTo>
                <a:lnTo>
                  <a:pt x="2058995" y="972601"/>
                </a:lnTo>
                <a:lnTo>
                  <a:pt x="0" y="972601"/>
                </a:lnTo>
                <a:lnTo>
                  <a:pt x="0" y="61952"/>
                </a:lnTo>
                <a:lnTo>
                  <a:pt x="75605" y="42128"/>
                </a:lnTo>
                <a:cubicBezTo>
                  <a:pt x="172492" y="19804"/>
                  <a:pt x="261007" y="4735"/>
                  <a:pt x="333366" y="94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图片占位符 7">
            <a:extLst>
              <a:ext uri="{FF2B5EF4-FFF2-40B4-BE49-F238E27FC236}">
                <a16:creationId xmlns:a16="http://schemas.microsoft.com/office/drawing/2014/main" id="{05C21D6A-A628-2443-8075-ACD2B911C6D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4338" y="481013"/>
            <a:ext cx="11368087" cy="5875337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42BB51D-E7C1-3746-85E9-889CCB24F7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01383" y="2552298"/>
            <a:ext cx="8789234" cy="1220477"/>
          </a:xfrm>
        </p:spPr>
        <p:txBody>
          <a:bodyPr rtlCol="0"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1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noProof="0"/>
              <a:t>标题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7E016467-0564-6D4C-BF17-F4FA3991C1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01383" y="3919840"/>
            <a:ext cx="8789234" cy="846381"/>
          </a:xfrm>
        </p:spPr>
        <p:txBody>
          <a:bodyPr rtlCol="0" anchor="t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noProof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18768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(F)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长方形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451E21C1-74BE-0348-B8AE-3174A9A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cxnSp>
        <p:nvCxnSpPr>
          <p:cNvPr id="3" name="直接连接符​​(S) 2">
            <a:extLst>
              <a:ext uri="{FF2B5EF4-FFF2-40B4-BE49-F238E27FC236}">
                <a16:creationId xmlns:a16="http://schemas.microsoft.com/office/drawing/2014/main" id="{85852ED6-B7AC-5148-BC43-09B76E856F9F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776AF7-97C9-4365-B2B5-E20C6BB04B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265238"/>
            <a:ext cx="10524344" cy="49117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164514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(F)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33168214-BA64-4247-995E-0238E9E404F7}"/>
              </a:ext>
            </a:extLst>
          </p:cNvPr>
          <p:cNvSpPr/>
          <p:nvPr userDrawn="1"/>
        </p:nvSpPr>
        <p:spPr>
          <a:xfrm>
            <a:off x="413824" y="483781"/>
            <a:ext cx="5682176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8745AAA3-09E3-4504-B3FD-611C81F416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55634" y="37553"/>
            <a:ext cx="5536366" cy="6820447"/>
          </a:xfrm>
          <a:custGeom>
            <a:avLst/>
            <a:gdLst>
              <a:gd name="connsiteX0" fmla="*/ 4141175 w 5285281"/>
              <a:gd name="connsiteY0" fmla="*/ 950 h 6525434"/>
              <a:gd name="connsiteX1" fmla="*/ 5222879 w 5285281"/>
              <a:gd name="connsiteY1" fmla="*/ 82101 h 6525434"/>
              <a:gd name="connsiteX2" fmla="*/ 5285281 w 5285281"/>
              <a:gd name="connsiteY2" fmla="*/ 86253 h 6525434"/>
              <a:gd name="connsiteX3" fmla="*/ 5285281 w 5285281"/>
              <a:gd name="connsiteY3" fmla="*/ 6525434 h 6525434"/>
              <a:gd name="connsiteX4" fmla="*/ 338864 w 5285281"/>
              <a:gd name="connsiteY4" fmla="*/ 6525434 h 6525434"/>
              <a:gd name="connsiteX5" fmla="*/ 355504 w 5285281"/>
              <a:gd name="connsiteY5" fmla="*/ 6284640 h 6525434"/>
              <a:gd name="connsiteX6" fmla="*/ 122536 w 5285281"/>
              <a:gd name="connsiteY6" fmla="*/ 5603772 h 6525434"/>
              <a:gd name="connsiteX7" fmla="*/ 197419 w 5285281"/>
              <a:gd name="connsiteY7" fmla="*/ 4013697 h 6525434"/>
              <a:gd name="connsiteX8" fmla="*/ 1395542 w 5285281"/>
              <a:gd name="connsiteY8" fmla="*/ 2963334 h 6525434"/>
              <a:gd name="connsiteX9" fmla="*/ 2431419 w 5285281"/>
              <a:gd name="connsiteY9" fmla="*/ 2618748 h 6525434"/>
              <a:gd name="connsiteX10" fmla="*/ 2868234 w 5285281"/>
              <a:gd name="connsiteY10" fmla="*/ 1805029 h 6525434"/>
              <a:gd name="connsiteX11" fmla="*/ 2780871 w 5285281"/>
              <a:gd name="connsiteY11" fmla="*/ 941489 h 6525434"/>
              <a:gd name="connsiteX12" fmla="*/ 3783467 w 5285281"/>
              <a:gd name="connsiteY12" fmla="*/ 36433 h 6525434"/>
              <a:gd name="connsiteX13" fmla="*/ 4141175 w 5285281"/>
              <a:gd name="connsiteY13" fmla="*/ 950 h 652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85281" h="6525434">
                <a:moveTo>
                  <a:pt x="4141175" y="950"/>
                </a:moveTo>
                <a:cubicBezTo>
                  <a:pt x="4500573" y="-8197"/>
                  <a:pt x="4864065" y="50964"/>
                  <a:pt x="5222879" y="82101"/>
                </a:cubicBezTo>
                <a:cubicBezTo>
                  <a:pt x="5243679" y="82101"/>
                  <a:pt x="5264481" y="82101"/>
                  <a:pt x="5285281" y="86253"/>
                </a:cubicBezTo>
                <a:lnTo>
                  <a:pt x="5285281" y="6525434"/>
                </a:lnTo>
                <a:cubicBezTo>
                  <a:pt x="5285281" y="6525434"/>
                  <a:pt x="5285281" y="6525434"/>
                  <a:pt x="338864" y="6525434"/>
                </a:cubicBezTo>
                <a:cubicBezTo>
                  <a:pt x="355504" y="6446553"/>
                  <a:pt x="363825" y="6363521"/>
                  <a:pt x="355504" y="6284640"/>
                </a:cubicBezTo>
                <a:cubicBezTo>
                  <a:pt x="330543" y="6043845"/>
                  <a:pt x="205739" y="5827960"/>
                  <a:pt x="122536" y="5603772"/>
                </a:cubicBezTo>
                <a:cubicBezTo>
                  <a:pt x="-64671" y="5093121"/>
                  <a:pt x="-35550" y="4503589"/>
                  <a:pt x="197419" y="4013697"/>
                </a:cubicBezTo>
                <a:cubicBezTo>
                  <a:pt x="434547" y="3523804"/>
                  <a:pt x="875523" y="3137703"/>
                  <a:pt x="1395542" y="2963334"/>
                </a:cubicBezTo>
                <a:cubicBezTo>
                  <a:pt x="1740834" y="2851240"/>
                  <a:pt x="2127728" y="2822178"/>
                  <a:pt x="2431419" y="2618748"/>
                </a:cubicBezTo>
                <a:cubicBezTo>
                  <a:pt x="2693508" y="2436077"/>
                  <a:pt x="2864074" y="2124704"/>
                  <a:pt x="2868234" y="1805029"/>
                </a:cubicBezTo>
                <a:cubicBezTo>
                  <a:pt x="2872395" y="1514414"/>
                  <a:pt x="2747590" y="1232103"/>
                  <a:pt x="2780871" y="941489"/>
                </a:cubicBezTo>
                <a:cubicBezTo>
                  <a:pt x="2834953" y="464051"/>
                  <a:pt x="3309210" y="127769"/>
                  <a:pt x="3783467" y="36433"/>
                </a:cubicBezTo>
                <a:cubicBezTo>
                  <a:pt x="3902031" y="14637"/>
                  <a:pt x="4021376" y="3999"/>
                  <a:pt x="4141175" y="95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3703B7C-2DC4-C14C-A9CA-F1D21E7F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4791637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AD28B953-BDF8-6C47-ADCD-D3EAF78963C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64837"/>
            <a:ext cx="479163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B0C521-A2C1-48E6-B26C-DFF1B4FD422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265238"/>
            <a:ext cx="4791637" cy="49117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85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：形状 8">
            <a:extLst>
              <a:ext uri="{FF2B5EF4-FFF2-40B4-BE49-F238E27FC236}">
                <a16:creationId xmlns:a16="http://schemas.microsoft.com/office/drawing/2014/main" id="{94B2908E-04B3-4B40-8DDD-1667E3F93DAE}"/>
              </a:ext>
            </a:extLst>
          </p:cNvPr>
          <p:cNvSpPr/>
          <p:nvPr userDrawn="1"/>
        </p:nvSpPr>
        <p:spPr>
          <a:xfrm rot="10800000">
            <a:off x="0" y="4362449"/>
            <a:ext cx="12192000" cy="2495550"/>
          </a:xfrm>
          <a:custGeom>
            <a:avLst/>
            <a:gdLst>
              <a:gd name="connsiteX0" fmla="*/ 0 w 12192000"/>
              <a:gd name="connsiteY0" fmla="*/ 0 h 2539624"/>
              <a:gd name="connsiteX1" fmla="*/ 12192000 w 12192000"/>
              <a:gd name="connsiteY1" fmla="*/ 0 h 2539624"/>
              <a:gd name="connsiteX2" fmla="*/ 12192000 w 12192000"/>
              <a:gd name="connsiteY2" fmla="*/ 1784674 h 2539624"/>
              <a:gd name="connsiteX3" fmla="*/ 12052232 w 12192000"/>
              <a:gd name="connsiteY3" fmla="*/ 1825247 h 2539624"/>
              <a:gd name="connsiteX4" fmla="*/ 10344150 w 12192000"/>
              <a:gd name="connsiteY4" fmla="*/ 2133600 h 2539624"/>
              <a:gd name="connsiteX5" fmla="*/ 7181850 w 12192000"/>
              <a:gd name="connsiteY5" fmla="*/ 1809750 h 2539624"/>
              <a:gd name="connsiteX6" fmla="*/ 2724150 w 12192000"/>
              <a:gd name="connsiteY6" fmla="*/ 2533650 h 2539624"/>
              <a:gd name="connsiteX7" fmla="*/ 64443 w 12192000"/>
              <a:gd name="connsiteY7" fmla="*/ 1610320 h 2539624"/>
              <a:gd name="connsiteX8" fmla="*/ 0 w 12192000"/>
              <a:gd name="connsiteY8" fmla="*/ 1575868 h 253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539624">
                <a:moveTo>
                  <a:pt x="0" y="0"/>
                </a:moveTo>
                <a:lnTo>
                  <a:pt x="12192000" y="0"/>
                </a:lnTo>
                <a:lnTo>
                  <a:pt x="12192000" y="1784674"/>
                </a:lnTo>
                <a:lnTo>
                  <a:pt x="12052232" y="1825247"/>
                </a:lnTo>
                <a:cubicBezTo>
                  <a:pt x="11558836" y="1963688"/>
                  <a:pt x="10923588" y="2113756"/>
                  <a:pt x="10344150" y="2133600"/>
                </a:cubicBezTo>
                <a:cubicBezTo>
                  <a:pt x="9417050" y="2165350"/>
                  <a:pt x="8451850" y="1743075"/>
                  <a:pt x="7181850" y="1809750"/>
                </a:cubicBezTo>
                <a:cubicBezTo>
                  <a:pt x="5911850" y="1876425"/>
                  <a:pt x="3997325" y="2613025"/>
                  <a:pt x="2724150" y="2533650"/>
                </a:cubicBezTo>
                <a:cubicBezTo>
                  <a:pt x="1769269" y="2474119"/>
                  <a:pt x="728663" y="1962746"/>
                  <a:pt x="64443" y="1610320"/>
                </a:cubicBezTo>
                <a:lnTo>
                  <a:pt x="0" y="157586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长方形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838822" y="1721223"/>
            <a:ext cx="4857421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525A7DB0-14F0-B341-AEBA-0DC92D001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3197" y="2038570"/>
            <a:ext cx="4086146" cy="703135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长方形 22">
            <a:extLst>
              <a:ext uri="{FF2B5EF4-FFF2-40B4-BE49-F238E27FC236}">
                <a16:creationId xmlns:a16="http://schemas.microsoft.com/office/drawing/2014/main" id="{79D42B85-1179-7D46-AE33-2B64EEFC44B2}"/>
              </a:ext>
            </a:extLst>
          </p:cNvPr>
          <p:cNvSpPr/>
          <p:nvPr userDrawn="1"/>
        </p:nvSpPr>
        <p:spPr>
          <a:xfrm>
            <a:off x="6495759" y="1721223"/>
            <a:ext cx="4858040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2197AEE6-BBEC-494F-985F-3855AE4B14B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854754" y="2038570"/>
            <a:ext cx="4086666" cy="703135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C2E270DF-A15A-D547-8882-6E5797B2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cxnSp>
        <p:nvCxnSpPr>
          <p:cNvPr id="28" name="直接连接符​​(S) 27">
            <a:extLst>
              <a:ext uri="{FF2B5EF4-FFF2-40B4-BE49-F238E27FC236}">
                <a16:creationId xmlns:a16="http://schemas.microsoft.com/office/drawing/2014/main" id="{79B3613A-9294-EA43-9505-F156E86E6E10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E4B45-6E8A-44C6-9117-DF2BA981288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63195" y="2885581"/>
            <a:ext cx="4086147" cy="310246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2B29B9FA-7273-4615-BD56-12D6427D02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61067" y="2885581"/>
            <a:ext cx="4086667" cy="310246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93508-506F-4731-B6DA-F6E8F8B095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FECCED4-C13D-4D1F-B8FC-A7B400CA580B}" type="datetime1">
              <a:rPr lang="zh-CN" altLang="en-US" smtClean="0"/>
              <a:t>2021/5/7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0CFF9F-3D1C-430B-BECE-49D87C7AE90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D95F5F-990E-4917-82C6-FBFD4547AF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：形状 6">
            <a:extLst>
              <a:ext uri="{FF2B5EF4-FFF2-40B4-BE49-F238E27FC236}">
                <a16:creationId xmlns:a16="http://schemas.microsoft.com/office/drawing/2014/main" id="{E0728D6F-9DC1-CD49-A2D6-834724E8AF3F}"/>
              </a:ext>
            </a:extLst>
          </p:cNvPr>
          <p:cNvSpPr/>
          <p:nvPr userDrawn="1"/>
        </p:nvSpPr>
        <p:spPr>
          <a:xfrm>
            <a:off x="0" y="0"/>
            <a:ext cx="12181097" cy="4981942"/>
          </a:xfrm>
          <a:custGeom>
            <a:avLst/>
            <a:gdLst>
              <a:gd name="connsiteX0" fmla="*/ 0 w 2412595"/>
              <a:gd name="connsiteY0" fmla="*/ 0 h 1044036"/>
              <a:gd name="connsiteX1" fmla="*/ 2412595 w 2412595"/>
              <a:gd name="connsiteY1" fmla="*/ 0 h 1044036"/>
              <a:gd name="connsiteX2" fmla="*/ 2328863 w 2412595"/>
              <a:gd name="connsiteY2" fmla="*/ 69540 h 1044036"/>
              <a:gd name="connsiteX3" fmla="*/ 2000250 w 2412595"/>
              <a:gd name="connsiteY3" fmla="*/ 285750 h 1044036"/>
              <a:gd name="connsiteX4" fmla="*/ 1162050 w 2412595"/>
              <a:gd name="connsiteY4" fmla="*/ 400050 h 1044036"/>
              <a:gd name="connsiteX5" fmla="*/ 552450 w 2412595"/>
              <a:gd name="connsiteY5" fmla="*/ 952500 h 1044036"/>
              <a:gd name="connsiteX6" fmla="*/ 107640 w 2412595"/>
              <a:gd name="connsiteY6" fmla="*/ 1035825 h 1044036"/>
              <a:gd name="connsiteX7" fmla="*/ 0 w 2412595"/>
              <a:gd name="connsiteY7" fmla="*/ 1044036 h 104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2595" h="1044036">
                <a:moveTo>
                  <a:pt x="0" y="0"/>
                </a:moveTo>
                <a:lnTo>
                  <a:pt x="2412595" y="0"/>
                </a:lnTo>
                <a:lnTo>
                  <a:pt x="2328863" y="69540"/>
                </a:lnTo>
                <a:cubicBezTo>
                  <a:pt x="2215753" y="160139"/>
                  <a:pt x="2095500" y="245269"/>
                  <a:pt x="2000250" y="285750"/>
                </a:cubicBezTo>
                <a:cubicBezTo>
                  <a:pt x="1746250" y="393700"/>
                  <a:pt x="1403350" y="288925"/>
                  <a:pt x="1162050" y="400050"/>
                </a:cubicBezTo>
                <a:cubicBezTo>
                  <a:pt x="920750" y="511175"/>
                  <a:pt x="844550" y="841375"/>
                  <a:pt x="552450" y="952500"/>
                </a:cubicBezTo>
                <a:cubicBezTo>
                  <a:pt x="442913" y="994172"/>
                  <a:pt x="278904" y="1019770"/>
                  <a:pt x="107640" y="1035825"/>
                </a:cubicBezTo>
                <a:lnTo>
                  <a:pt x="0" y="104403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图片占位符 30">
            <a:extLst>
              <a:ext uri="{FF2B5EF4-FFF2-40B4-BE49-F238E27FC236}">
                <a16:creationId xmlns:a16="http://schemas.microsoft.com/office/drawing/2014/main" id="{2120EC90-BDC2-0E4B-9A3F-97CA90AA39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298096" cy="6858000"/>
          </a:xfrm>
          <a:custGeom>
            <a:avLst/>
            <a:gdLst>
              <a:gd name="connsiteX0" fmla="*/ 0 w 9298096"/>
              <a:gd name="connsiteY0" fmla="*/ 0 h 6858000"/>
              <a:gd name="connsiteX1" fmla="*/ 8705997 w 9298096"/>
              <a:gd name="connsiteY1" fmla="*/ 0 h 6858000"/>
              <a:gd name="connsiteX2" fmla="*/ 8676710 w 9298096"/>
              <a:gd name="connsiteY2" fmla="*/ 366601 h 6858000"/>
              <a:gd name="connsiteX3" fmla="*/ 9086747 w 9298096"/>
              <a:gd name="connsiteY3" fmla="*/ 1403199 h 6858000"/>
              <a:gd name="connsiteX4" fmla="*/ 9297958 w 9298096"/>
              <a:gd name="connsiteY4" fmla="*/ 2314162 h 6858000"/>
              <a:gd name="connsiteX5" fmla="*/ 9298096 w 9298096"/>
              <a:gd name="connsiteY5" fmla="*/ 2513013 h 6858000"/>
              <a:gd name="connsiteX6" fmla="*/ 6405563 w 9298096"/>
              <a:gd name="connsiteY6" fmla="*/ 2513013 h 6858000"/>
              <a:gd name="connsiteX7" fmla="*/ 6405563 w 9298096"/>
              <a:gd name="connsiteY7" fmla="*/ 5528005 h 6858000"/>
              <a:gd name="connsiteX8" fmla="*/ 6380081 w 9298096"/>
              <a:gd name="connsiteY8" fmla="*/ 5533593 h 6858000"/>
              <a:gd name="connsiteX9" fmla="*/ 5022973 w 9298096"/>
              <a:gd name="connsiteY9" fmla="*/ 5947798 h 6858000"/>
              <a:gd name="connsiteX10" fmla="*/ 4312498 w 9298096"/>
              <a:gd name="connsiteY10" fmla="*/ 6826871 h 6858000"/>
              <a:gd name="connsiteX11" fmla="*/ 4305141 w 9298096"/>
              <a:gd name="connsiteY11" fmla="*/ 6858000 h 6858000"/>
              <a:gd name="connsiteX12" fmla="*/ 0 w 9298096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98096" h="6858000">
                <a:moveTo>
                  <a:pt x="0" y="0"/>
                </a:moveTo>
                <a:cubicBezTo>
                  <a:pt x="0" y="0"/>
                  <a:pt x="0" y="0"/>
                  <a:pt x="8705997" y="0"/>
                </a:cubicBezTo>
                <a:cubicBezTo>
                  <a:pt x="8676710" y="120093"/>
                  <a:pt x="8662063" y="246508"/>
                  <a:pt x="8676710" y="366601"/>
                </a:cubicBezTo>
                <a:cubicBezTo>
                  <a:pt x="8720642" y="733203"/>
                  <a:pt x="8940304" y="1061881"/>
                  <a:pt x="9086747" y="1403199"/>
                </a:cubicBezTo>
                <a:cubicBezTo>
                  <a:pt x="9210308" y="1694743"/>
                  <a:pt x="9280326" y="2003174"/>
                  <a:pt x="9297958" y="2314162"/>
                </a:cubicBezTo>
                <a:lnTo>
                  <a:pt x="9298096" y="2513013"/>
                </a:lnTo>
                <a:lnTo>
                  <a:pt x="6405563" y="2513013"/>
                </a:lnTo>
                <a:lnTo>
                  <a:pt x="6405563" y="5528005"/>
                </a:lnTo>
                <a:lnTo>
                  <a:pt x="6380081" y="5533593"/>
                </a:lnTo>
                <a:cubicBezTo>
                  <a:pt x="5907118" y="5632552"/>
                  <a:pt x="5423859" y="5715512"/>
                  <a:pt x="5022973" y="5947798"/>
                </a:cubicBezTo>
                <a:cubicBezTo>
                  <a:pt x="4677003" y="6156381"/>
                  <a:pt x="4421644" y="6475183"/>
                  <a:pt x="4312498" y="6826871"/>
                </a:cubicBezTo>
                <a:lnTo>
                  <a:pt x="430514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1" name="长方形 20">
            <a:extLst>
              <a:ext uri="{FF2B5EF4-FFF2-40B4-BE49-F238E27FC236}">
                <a16:creationId xmlns:a16="http://schemas.microsoft.com/office/drawing/2014/main" id="{F8985295-F0BC-9B4D-981C-D474C9EDECD0}"/>
              </a:ext>
            </a:extLst>
          </p:cNvPr>
          <p:cNvSpPr/>
          <p:nvPr userDrawn="1"/>
        </p:nvSpPr>
        <p:spPr>
          <a:xfrm>
            <a:off x="6405102" y="2512661"/>
            <a:ext cx="5284607" cy="4345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5CB02C94-6046-2E46-BE22-98A994B1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867" y="2763704"/>
            <a:ext cx="4559075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E80620B5-CD54-A44A-A690-BB5E58FBDA77}"/>
              </a:ext>
            </a:extLst>
          </p:cNvPr>
          <p:cNvCxnSpPr>
            <a:cxnSpLocks/>
          </p:cNvCxnSpPr>
          <p:nvPr userDrawn="1"/>
        </p:nvCxnSpPr>
        <p:spPr>
          <a:xfrm>
            <a:off x="6767867" y="3347504"/>
            <a:ext cx="444369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3D35FF-5668-47B8-A93C-30923509CC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7513" y="3348038"/>
            <a:ext cx="4559074" cy="3008312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1714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C4EB4B-30F5-5541-B2A0-6BD04D01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12C34A-CFB5-4FEF-8890-35108A34EACA}" type="datetime1">
              <a:rPr lang="zh-CN" altLang="en-US" smtClean="0"/>
              <a:t>2021/5/7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D97956-7D4F-5346-B8DD-3653B600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5AB29D-BA7D-E743-8CA0-6953FF72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9B7248-6025-0744-9C6E-BC6F9FDB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4367D3-6495-C045-872D-F4C6CB656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noProof="0"/>
              <a:t>单击此处编辑母版文本样式</a:t>
            </a:r>
          </a:p>
          <a:p>
            <a:pPr lvl="1" rtl="0"/>
            <a:r>
              <a:rPr lang="zh-cn" noProof="0"/>
              <a:t>第二级</a:t>
            </a:r>
          </a:p>
          <a:p>
            <a:pPr lvl="2" rtl="0"/>
            <a:r>
              <a:rPr lang="zh-cn" noProof="0"/>
              <a:t>第三级</a:t>
            </a:r>
          </a:p>
          <a:p>
            <a:pPr lvl="3" rtl="0"/>
            <a:r>
              <a:rPr lang="zh-cn" noProof="0"/>
              <a:t>第四级</a:t>
            </a:r>
          </a:p>
          <a:p>
            <a:pPr lvl="4" rtl="0"/>
            <a:r>
              <a:rPr lang="zh-cn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C2195-E771-AB42-B5A7-7832D8F41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83A700D-9F27-410D-B1B8-E3C667347E2A}" type="datetime1">
              <a:rPr lang="zh-CN" altLang="en-US" smtClean="0"/>
              <a:t>2021/5/7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7F28BA-DFC0-3946-9FE9-DE388CB02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DF77CB-EF35-DF4C-95FE-31419B6CA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6940" y="6492875"/>
            <a:ext cx="4168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82" r:id="rId3"/>
    <p:sldLayoutId id="2147483687" r:id="rId4"/>
    <p:sldLayoutId id="2147483693" r:id="rId5"/>
    <p:sldLayoutId id="2147483676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spc="150" baseline="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 descr="花的特写">
            <a:extLst>
              <a:ext uri="{FF2B5EF4-FFF2-40B4-BE49-F238E27FC236}">
                <a16:creationId xmlns:a16="http://schemas.microsoft.com/office/drawing/2014/main" id="{5A8C014E-25AF-4B1A-85C4-1B34CBEC7EE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solidFill>
            <a:schemeClr val="accent1">
              <a:lumMod val="60000"/>
              <a:lumOff val="40000"/>
            </a:schemeClr>
          </a:solidFill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4A2D73A5-4430-0F47-84CE-C3324CEBA7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Connect6AI</a:t>
            </a:r>
            <a:endParaRPr lang="zh-cn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107CE13-DFD5-424B-B4BF-ADF75F397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201220120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2165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F451EBE7-64A3-7E40-8C33-3C01E8EBAB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64837"/>
            <a:ext cx="10524344" cy="4912126"/>
          </a:xfrm>
        </p:spPr>
        <p:txBody>
          <a:bodyPr rtlCol="0"/>
          <a:lstStyle/>
          <a:p>
            <a:pPr rtl="0"/>
            <a:r>
              <a:rPr lang="zh-CN" altLang="en-US" dirty="0"/>
              <a:t>用途：</a:t>
            </a:r>
            <a:endParaRPr lang="en-US" altLang="zh-CN" dirty="0"/>
          </a:p>
          <a:p>
            <a:pPr lvl="1"/>
            <a:r>
              <a:rPr lang="zh-CN" altLang="en-US" dirty="0"/>
              <a:t>保存游戏中每一步的棋盘，便于复盘以及</a:t>
            </a:r>
            <a:r>
              <a:rPr lang="en-US" altLang="zh-CN" dirty="0"/>
              <a:t>Debug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储存上一步的棋盘信息，便于</a:t>
            </a:r>
            <a:r>
              <a:rPr lang="en-US" altLang="zh-CN" dirty="0"/>
              <a:t>step</a:t>
            </a:r>
            <a:r>
              <a:rPr lang="zh-CN" altLang="en-US" dirty="0"/>
              <a:t>函数决定下一步棋的位置；</a:t>
            </a:r>
            <a:endParaRPr lang="en-US" altLang="zh-CN" dirty="0"/>
          </a:p>
          <a:p>
            <a:r>
              <a:rPr lang="zh-CN" altLang="en-US" dirty="0"/>
              <a:t>属性：</a:t>
            </a:r>
            <a:endParaRPr lang="en-US" altLang="zh-CN" dirty="0"/>
          </a:p>
          <a:p>
            <a:pPr lvl="1"/>
            <a:r>
              <a:rPr lang="zh-CN" altLang="en-US" dirty="0"/>
              <a:t>利用固定大小的</a:t>
            </a:r>
            <a:r>
              <a:rPr lang="en-US" altLang="zh-CN" dirty="0"/>
              <a:t>int</a:t>
            </a:r>
            <a:r>
              <a:rPr lang="zh-CN" altLang="en-US" dirty="0"/>
              <a:t>数组保存棋盘信息，</a:t>
            </a:r>
            <a:r>
              <a:rPr lang="en-US" altLang="zh-CN" dirty="0"/>
              <a:t>0</a:t>
            </a:r>
            <a:r>
              <a:rPr lang="zh-CN" altLang="en-US" dirty="0"/>
              <a:t>表示未落子，</a:t>
            </a:r>
            <a:r>
              <a:rPr lang="en-US" altLang="zh-CN" dirty="0"/>
              <a:t>1</a:t>
            </a:r>
            <a:r>
              <a:rPr lang="zh-CN" altLang="en-US" dirty="0"/>
              <a:t>表示落黑子，</a:t>
            </a:r>
            <a:r>
              <a:rPr lang="en-US" altLang="zh-CN" dirty="0"/>
              <a:t>2</a:t>
            </a:r>
            <a:r>
              <a:rPr lang="zh-CN" altLang="en-US" dirty="0"/>
              <a:t>表示落白子；</a:t>
            </a:r>
            <a:endParaRPr lang="en-US" altLang="zh-CN" dirty="0"/>
          </a:p>
          <a:p>
            <a:r>
              <a:rPr lang="zh-CN" altLang="en-US" dirty="0"/>
              <a:t>方法：</a:t>
            </a:r>
            <a:endParaRPr lang="en-US" altLang="zh-CN" dirty="0"/>
          </a:p>
          <a:p>
            <a:pPr lvl="1"/>
            <a:r>
              <a:rPr lang="zh-CN" altLang="en-US" dirty="0"/>
              <a:t>落子</a:t>
            </a:r>
            <a:endParaRPr lang="en-US" altLang="zh-CN" dirty="0"/>
          </a:p>
          <a:p>
            <a:pPr lvl="1"/>
            <a:r>
              <a:rPr lang="zh-CN" altLang="en-US" dirty="0"/>
              <a:t>打印生成对战信息</a:t>
            </a:r>
            <a:endParaRPr lang="zh-cn" dirty="0"/>
          </a:p>
          <a:p>
            <a:pPr rtl="0"/>
            <a:endParaRPr lang="en-US" altLang="ja-JP" dirty="0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Class </a:t>
            </a:r>
            <a:r>
              <a:rPr lang="en-US" altLang="zh-CN" dirty="0" err="1"/>
              <a:t>ChessBoard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4823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F451EBE7-64A3-7E40-8C33-3C01E8EBAB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64837"/>
            <a:ext cx="10524344" cy="4912126"/>
          </a:xfrm>
        </p:spPr>
        <p:txBody>
          <a:bodyPr rtlCol="0"/>
          <a:lstStyle/>
          <a:p>
            <a:pPr rtl="0"/>
            <a:r>
              <a:rPr lang="zh-CN" altLang="en-US" dirty="0"/>
              <a:t>作用</a:t>
            </a:r>
            <a:endParaRPr lang="en-US" altLang="zh-CN" dirty="0"/>
          </a:p>
          <a:p>
            <a:pPr lvl="1"/>
            <a:r>
              <a:rPr lang="zh-CN" altLang="en-US" dirty="0"/>
              <a:t>根据当前棋盘生成下一步落子位置</a:t>
            </a:r>
            <a:endParaRPr lang="en-US" altLang="zh-CN" dirty="0"/>
          </a:p>
          <a:p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随机化算法</a:t>
            </a:r>
            <a:endParaRPr lang="en-US" altLang="zh-CN" dirty="0"/>
          </a:p>
          <a:p>
            <a:pPr lvl="1"/>
            <a:r>
              <a:rPr lang="zh-CN" altLang="en-US" dirty="0"/>
              <a:t>防守为主</a:t>
            </a:r>
            <a:endParaRPr lang="en-US" altLang="zh-CN" dirty="0"/>
          </a:p>
          <a:p>
            <a:pPr lvl="1"/>
            <a:r>
              <a:rPr lang="zh-CN" altLang="en-US" dirty="0"/>
              <a:t>根据落点周围棋子情况进行估值</a:t>
            </a:r>
            <a:r>
              <a:rPr lang="zh-cn" altLang="zh-CN" dirty="0"/>
              <a:t>.</a:t>
            </a:r>
          </a:p>
          <a:p>
            <a:pPr lvl="1"/>
            <a:endParaRPr lang="zh-cn" altLang="zh-CN" dirty="0"/>
          </a:p>
          <a:p>
            <a:pPr rtl="0"/>
            <a:endParaRPr lang="en-US" altLang="ja-JP" dirty="0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Step</a:t>
            </a:r>
            <a:r>
              <a:rPr lang="zh-CN" altLang="en-US" dirty="0"/>
              <a:t>函数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5145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F451EBE7-64A3-7E40-8C33-3C01E8EBAB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64837"/>
            <a:ext cx="10524344" cy="4912126"/>
          </a:xfrm>
        </p:spPr>
        <p:txBody>
          <a:bodyPr rtlCol="0"/>
          <a:lstStyle/>
          <a:p>
            <a:pPr rtl="0"/>
            <a:r>
              <a:rPr lang="zh-CN" altLang="en-US" dirty="0"/>
              <a:t>作用</a:t>
            </a:r>
            <a:endParaRPr lang="en-US" altLang="zh-CN" dirty="0"/>
          </a:p>
          <a:p>
            <a:pPr lvl="1"/>
            <a:r>
              <a:rPr lang="zh-CN" altLang="en-US" dirty="0"/>
              <a:t>处理服务器返回的落子信息，据此对本地棋盘进行维护</a:t>
            </a:r>
            <a:endParaRPr lang="zh-cn" altLang="zh-CN" dirty="0"/>
          </a:p>
          <a:p>
            <a:pPr rtl="0"/>
            <a:endParaRPr lang="en-US" altLang="ja-JP" dirty="0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err="1"/>
              <a:t>HandleMessage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08821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F451EBE7-64A3-7E40-8C33-3C01E8EBAB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64837"/>
            <a:ext cx="10524344" cy="4912126"/>
          </a:xfrm>
        </p:spPr>
        <p:txBody>
          <a:bodyPr rtlCol="0"/>
          <a:lstStyle/>
          <a:p>
            <a:pPr rtl="0"/>
            <a:r>
              <a:rPr lang="zh-CN" altLang="en-US" dirty="0"/>
              <a:t>作用</a:t>
            </a:r>
            <a:endParaRPr lang="en-US" altLang="zh-CN" dirty="0"/>
          </a:p>
          <a:p>
            <a:pPr lvl="1"/>
            <a:r>
              <a:rPr lang="zh-CN" altLang="en-US" dirty="0"/>
              <a:t>保存每一步的棋盘信息，便于本地调试</a:t>
            </a:r>
            <a:endParaRPr lang="en-US" altLang="zh-CN" dirty="0"/>
          </a:p>
          <a:p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dirty="0"/>
              <a:t>程序开始时生成一个文件，命名为时间戳</a:t>
            </a:r>
            <a:endParaRPr lang="en-US" altLang="zh-CN" dirty="0"/>
          </a:p>
          <a:p>
            <a:pPr lvl="1"/>
            <a:r>
              <a:rPr lang="zh-CN" altLang="en-US" dirty="0"/>
              <a:t>每次</a:t>
            </a:r>
            <a:r>
              <a:rPr lang="en-US" altLang="zh-CN" dirty="0" err="1"/>
              <a:t>HandleMessage</a:t>
            </a:r>
            <a:r>
              <a:rPr lang="zh-CN" altLang="en-US" dirty="0"/>
              <a:t>结束后调用</a:t>
            </a:r>
            <a:r>
              <a:rPr lang="en-US" altLang="zh-CN" dirty="0" err="1"/>
              <a:t>SaveChessBoard</a:t>
            </a:r>
            <a:r>
              <a:rPr lang="zh-CN" altLang="en-US" dirty="0"/>
              <a:t>，将棋盘信息写入文件</a:t>
            </a:r>
            <a:endParaRPr lang="en-US" altLang="zh-CN" dirty="0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err="1"/>
              <a:t>SaveChessBoard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88220908"/>
      </p:ext>
    </p:extLst>
  </p:cSld>
  <p:clrMapOvr>
    <a:masterClrMapping/>
  </p:clrMapOvr>
</p:sld>
</file>

<file path=ppt/theme/theme1.xml><?xml version="1.0" encoding="utf-8"?>
<a:theme xmlns:a="http://schemas.openxmlformats.org/drawingml/2006/main" name="创意性渐变 ">
  <a:themeElements>
    <a:clrScheme name="Japan 1">
      <a:dk1>
        <a:srgbClr val="000000"/>
      </a:dk1>
      <a:lt1>
        <a:srgbClr val="FFFFFF"/>
      </a:lt1>
      <a:dk2>
        <a:srgbClr val="073A4B"/>
      </a:dk2>
      <a:lt2>
        <a:srgbClr val="E7E6E6"/>
      </a:lt2>
      <a:accent1>
        <a:srgbClr val="EE476E"/>
      </a:accent1>
      <a:accent2>
        <a:srgbClr val="E3B95A"/>
      </a:accent2>
      <a:accent3>
        <a:srgbClr val="07D69F"/>
      </a:accent3>
      <a:accent4>
        <a:srgbClr val="118AB1"/>
      </a:accent4>
      <a:accent5>
        <a:srgbClr val="073A4B"/>
      </a:accent5>
      <a:accent6>
        <a:srgbClr val="E7ECF2"/>
      </a:accent6>
      <a:hlink>
        <a:srgbClr val="E7456B"/>
      </a:hlink>
      <a:folHlink>
        <a:srgbClr val="F0C55F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384_TF11176810.potx" id="{3C7B3F3E-B9EE-440D-B523-D97D67C4555C}" vid="{16C82CCD-67B1-4A22-A86B-CC65FC1F835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{4C085ACD-AA39-40E2-8B69-E8B75A168454}tf11176810_win32</Template>
  <TotalTime>28</TotalTime>
  <Words>159</Words>
  <Application>Microsoft Office PowerPoint</Application>
  <PresentationFormat>宽屏</PresentationFormat>
  <Paragraphs>37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Microsoft YaHei UI</vt:lpstr>
      <vt:lpstr>Arial</vt:lpstr>
      <vt:lpstr>Calibri</vt:lpstr>
      <vt:lpstr>创意性渐变 </vt:lpstr>
      <vt:lpstr>Connect6AI</vt:lpstr>
      <vt:lpstr>Class ChessBoard</vt:lpstr>
      <vt:lpstr>Step函数</vt:lpstr>
      <vt:lpstr>HandleMessage</vt:lpstr>
      <vt:lpstr>SaveChessBoard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Connect6AI</dc:title>
  <dc:creator>String 十甫</dc:creator>
  <cp:lastModifiedBy>String 十甫</cp:lastModifiedBy>
  <cp:revision>4</cp:revision>
  <dcterms:created xsi:type="dcterms:W3CDTF">2021-05-07T11:09:38Z</dcterms:created>
  <dcterms:modified xsi:type="dcterms:W3CDTF">2021-05-07T11:37:51Z</dcterms:modified>
</cp:coreProperties>
</file>