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63" r:id="rId5"/>
    <p:sldId id="262" r:id="rId6"/>
    <p:sldId id="265" r:id="rId7"/>
    <p:sldId id="264" r:id="rId8"/>
    <p:sldId id="266" r:id="rId9"/>
    <p:sldId id="267" r:id="rId10"/>
    <p:sldId id="268" r:id="rId11"/>
    <p:sldId id="269" r:id="rId12"/>
    <p:sldId id="260" r:id="rId13"/>
  </p:sldIdLst>
  <p:sldSz cx="91455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 jasny 3 — Ak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3F8A54-F971-430D-9108-034FE38666EA}" styleName="ABB Default Table">
    <a:wholeTbl>
      <a:tcTxStyle>
        <a:fontRef idx="minor">
          <a:prstClr val="black"/>
        </a:fontRef>
        <a:schemeClr val="dk1"/>
      </a:tcTxStyle>
      <a:tcStyle>
        <a:tcBdr>
          <a:left>
            <a:ln>
              <a:noFill/>
            </a:ln>
          </a:left>
          <a:right>
            <a:ln>
              <a:noFill/>
            </a:ln>
          </a:right>
          <a:top>
            <a:ln>
              <a:noFill/>
            </a:ln>
          </a:top>
          <a:bottom>
            <a:ln w="0" cmpd="sng">
              <a:solidFill>
                <a:schemeClr val="dk1"/>
              </a:solidFill>
            </a:ln>
          </a:bottom>
          <a:insideH>
            <a:ln w="7500" cmpd="sng">
              <a:solidFill>
                <a:schemeClr val="dk1"/>
              </a:solidFill>
            </a:ln>
          </a:insideH>
          <a:insideV>
            <a:ln>
              <a:no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ff">
        <a:fontRef idx="minor">
          <a:schemeClr val="dk1"/>
        </a:fontRef>
        <a:schemeClr val="dk1"/>
      </a:tcTxStyle>
      <a:tcStyle>
        <a:tcBdr/>
        <a:fill>
          <a:solidFill>
            <a:schemeClr val="accent5"/>
          </a:solidFill>
        </a:fill>
      </a:tcStyle>
    </a:lastCol>
    <a:firstCol>
      <a:tcTxStyle b="on">
        <a:fontRef idx="minor">
          <a:schemeClr val="dk1"/>
        </a:fontRef>
        <a:schemeClr val="dk1"/>
      </a:tcTxStyle>
      <a:tcStyle>
        <a:tcBdr/>
        <a:fill>
          <a:solidFill>
            <a:schemeClr val="lt1"/>
          </a:solidFill>
        </a:fill>
      </a:tcStyle>
    </a:firstCol>
    <a:lastRow>
      <a:tcTxStyle b="off">
        <a:fontRef idx="minor">
          <a:prstClr val="black"/>
        </a:fontRef>
        <a:schemeClr val="lt1"/>
      </a:tcTxStyle>
      <a:tcStyle>
        <a:tcBdr/>
        <a:fill>
          <a:solidFill>
            <a:schemeClr val="accent5"/>
          </a:solidFill>
        </a:fill>
      </a:tcStyle>
    </a:lastRow>
    <a:firstRow>
      <a:tcTxStyle b="on">
        <a:fontRef idx="minor">
          <a:prstClr val="black"/>
        </a:fontRef>
        <a:schemeClr val="tx2"/>
      </a:tcTxStyle>
      <a:tcStyle>
        <a:tcBdr>
          <a:bottom>
            <a:ln w="15000" cmpd="sng">
              <a:solidFill>
                <a:schemeClr val="dk1"/>
              </a:solidFill>
            </a:ln>
          </a:bottom>
        </a:tcBdr>
        <a:fill>
          <a:solidFill>
            <a:schemeClr val="l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snapToObjects="1" showGuides="1">
      <p:cViewPr varScale="1">
        <p:scale>
          <a:sx n="82" d="100"/>
          <a:sy n="82" d="100"/>
        </p:scale>
        <p:origin x="1502" y="77"/>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4" d="100"/>
          <a:sy n="84" d="100"/>
        </p:scale>
        <p:origin x="-38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3" name="Date Placehold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696490A3-8906-4C15-BA06-29841194A30F}" type="datetimeFigureOut">
              <a:rPr lang="en-US" smtClean="0">
                <a:latin typeface="ABBvoice" panose="020D0603020503020204" pitchFamily="34" charset="0"/>
                <a:ea typeface="ABBvoice" panose="020D0603020503020204" pitchFamily="34" charset="0"/>
                <a:cs typeface="ABBvoice" panose="020D0603020503020204" pitchFamily="34" charset="0"/>
              </a:rPr>
              <a:t>1/12/2024</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4" name="Footer Placehold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5" name="Slide Number Placehold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CDABD733-F72C-4484-8056-9C6167F848BC}" type="slidenum">
              <a:rPr lang="en-US" smtClean="0">
                <a:latin typeface="ABBvoice" panose="020D0603020503020204" pitchFamily="34" charset="0"/>
                <a:ea typeface="ABBvoice" panose="020D0603020503020204" pitchFamily="34" charset="0"/>
                <a:cs typeface="ABBvoice" panose="020D0603020503020204" pitchFamily="34" charset="0"/>
              </a:rPr>
              <a:t>‹#›</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3565611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3" name="Date Placehold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7B9B1A6A-6BBE-4409-8C9E-DA0703379151}" type="datetimeFigureOut">
              <a:rPr lang="en-US" smtClean="0"/>
              <a:pPr/>
              <a:t>1/12/2024</a:t>
            </a:fld>
            <a:endParaRPr lang="en-US" dirty="0"/>
          </a:p>
        </p:txBody>
      </p:sp>
      <p:sp>
        <p:nvSpPr>
          <p:cNvPr id="4" name="Slide Image Placeholder 3"/>
          <p:cNvSpPr>
            <a:spLocks noGrp="1" noRot="1" noChangeAspect="1"/>
          </p:cNvSpPr>
          <p:nvPr>
            <p:ph type="sldImg" idx="2"/>
          </p:nvPr>
        </p:nvSpPr>
        <p:spPr bwMode="gray">
          <a:xfrm>
            <a:off x="1146175" y="685800"/>
            <a:ext cx="4572000" cy="3429000"/>
          </a:xfrm>
          <a:prstGeom prst="rect">
            <a:avLst/>
          </a:prstGeom>
          <a:noFill/>
          <a:ln w="12700">
            <a:solidFill>
              <a:schemeClr val="accent5"/>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bwMode="gray">
          <a:xfrm>
            <a:off x="383822" y="4343400"/>
            <a:ext cx="609035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7" name="Slide Number Placehold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3A94E69C-C28A-4BE6-BE89-71D8FB2035FD}" type="slidenum">
              <a:rPr lang="en-US" smtClean="0"/>
              <a:pPr/>
              <a:t>‹#›</a:t>
            </a:fld>
            <a:endParaRPr lang="en-US" dirty="0"/>
          </a:p>
        </p:txBody>
      </p:sp>
    </p:spTree>
    <p:extLst>
      <p:ext uri="{BB962C8B-B14F-4D97-AF65-F5344CB8AC3E}">
        <p14:creationId xmlns:p14="http://schemas.microsoft.com/office/powerpoint/2010/main" val="4290885645"/>
      </p:ext>
    </p:extLst>
  </p:cSld>
  <p:clrMap bg1="lt1" tx1="dk1" bg2="lt2" tx2="dk2" accent1="accent1" accent2="accent2" accent3="accent3" accent4="accent4" accent5="accent5" accent6="accent6" hlink="hlink" folHlink="folHlink"/>
  <p:notesStyle>
    <a:lvl1pPr marL="0" indent="0" algn="l" defTabSz="914400" rtl="0" eaLnBrk="1" latinLnBrk="0" hangingPunct="1">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1pPr>
    <a:lvl2pPr marL="180000" indent="-180000" algn="l" defTabSz="914400" rtl="0" eaLnBrk="1" latinLnBrk="0" hangingPunct="1">
      <a:buFont typeface="ABBvoiceOffice" panose="020D0603020503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2pPr>
    <a:lvl3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3pPr>
    <a:lvl4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4pPr>
    <a:lvl5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5pPr>
    <a:lvl6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1: Title Slide">
    <p:spTree>
      <p:nvGrpSpPr>
        <p:cNvPr id="1" name=""/>
        <p:cNvGrpSpPr/>
        <p:nvPr/>
      </p:nvGrpSpPr>
      <p:grpSpPr>
        <a:xfrm>
          <a:off x="0" y="0"/>
          <a:ext cx="0" cy="0"/>
          <a:chOff x="0" y="0"/>
          <a:chExt cx="0" cy="0"/>
        </a:xfrm>
      </p:grpSpPr>
      <p:pic>
        <p:nvPicPr>
          <p:cNvPr id="22" name="Picture 21" descr="A picture containing water&#10;&#10;Description automatically generated">
            <a:extLst>
              <a:ext uri="{FF2B5EF4-FFF2-40B4-BE49-F238E27FC236}">
                <a16:creationId xmlns:a16="http://schemas.microsoft.com/office/drawing/2014/main" id="{017B9D73-AC45-45FA-9651-9E9464F927EE}"/>
              </a:ext>
            </a:extLst>
          </p:cNvPr>
          <p:cNvPicPr>
            <a:picLocks noChangeAspect="1"/>
          </p:cNvPicPr>
          <p:nvPr userDrawn="1"/>
        </p:nvPicPr>
        <p:blipFill rotWithShape="1">
          <a:blip r:embed="rId2"/>
          <a:srcRect r="24987"/>
          <a:stretch/>
        </p:blipFill>
        <p:spPr>
          <a:xfrm>
            <a:off x="0" y="0"/>
            <a:ext cx="9145586" cy="6858000"/>
          </a:xfrm>
          <a:prstGeom prst="rect">
            <a:avLst/>
          </a:prstGeom>
        </p:spPr>
      </p:pic>
      <p:sp>
        <p:nvSpPr>
          <p:cNvPr id="6" name="Text Placeholder 5"/>
          <p:cNvSpPr>
            <a:spLocks noGrp="1"/>
          </p:cNvSpPr>
          <p:nvPr>
            <p:ph type="body" sz="quarter" idx="16" hasCustomPrompt="1"/>
          </p:nvPr>
        </p:nvSpPr>
        <p:spPr bwMode="gray">
          <a:xfrm>
            <a:off x="334800" y="365752"/>
            <a:ext cx="1530000"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pl-PL" dirty="0"/>
              <a:t>INTERNAL</a:t>
            </a:r>
            <a:endParaRPr lang="en-US" dirty="0"/>
          </a:p>
        </p:txBody>
      </p:sp>
      <p:sp>
        <p:nvSpPr>
          <p:cNvPr id="18" name="Text Placeholder 17"/>
          <p:cNvSpPr>
            <a:spLocks noGrp="1"/>
          </p:cNvSpPr>
          <p:nvPr>
            <p:ph type="body" sz="quarter" idx="13"/>
          </p:nvPr>
        </p:nvSpPr>
        <p:spPr bwMode="gray">
          <a:xfrm>
            <a:off x="334800" y="5000633"/>
            <a:ext cx="7235912"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ctrTitle"/>
          </p:nvPr>
        </p:nvSpPr>
        <p:spPr bwMode="gray">
          <a:xfrm>
            <a:off x="334800" y="5205567"/>
            <a:ext cx="7235912" cy="504000"/>
          </a:xfrm>
        </p:spPr>
        <p:txBody>
          <a:bodyPr lIns="0" tIns="0" rIns="0" bIns="0"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bwMode="gray">
          <a:xfrm>
            <a:off x="334800" y="5751515"/>
            <a:ext cx="7235910"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0" name="Text Placeholder 19"/>
          <p:cNvSpPr>
            <a:spLocks noGrp="1"/>
          </p:cNvSpPr>
          <p:nvPr>
            <p:ph type="body" sz="quarter" idx="14"/>
          </p:nvPr>
        </p:nvSpPr>
        <p:spPr bwMode="gray">
          <a:xfrm>
            <a:off x="334800" y="6109996"/>
            <a:ext cx="7235911"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6"/>
          <p:cNvSpPr/>
          <p:nvPr userDrawn="1"/>
        </p:nvSpPr>
        <p:spPr bwMode="gray">
          <a:xfrm>
            <a:off x="244800" y="4828013"/>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2"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7938000"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1C374C-BA70-4A69-BD77-B3D6BD73E3B2}"/>
              </a:ext>
            </a:extLst>
          </p:cNvPr>
          <p:cNvSpPr txBox="1"/>
          <p:nvPr userDrawn="1"/>
        </p:nvSpPr>
        <p:spPr bwMode="gray">
          <a:xfrm>
            <a:off x="334963" y="6495112"/>
            <a:ext cx="600869" cy="224432"/>
          </a:xfrm>
          <a:prstGeom prst="rect">
            <a:avLst/>
          </a:prstGeom>
          <a:noFill/>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 Copyright </a:t>
            </a:r>
          </a:p>
        </p:txBody>
      </p:sp>
      <p:sp>
        <p:nvSpPr>
          <p:cNvPr id="13" name="TextBox 12">
            <a:extLst>
              <a:ext uri="{FF2B5EF4-FFF2-40B4-BE49-F238E27FC236}">
                <a16:creationId xmlns:a16="http://schemas.microsoft.com/office/drawing/2014/main" id="{80DEB84D-A6E2-459E-AFB6-4B852EFA5049}"/>
              </a:ext>
            </a:extLst>
          </p:cNvPr>
          <p:cNvSpPr txBox="1"/>
          <p:nvPr userDrawn="1"/>
        </p:nvSpPr>
        <p:spPr bwMode="gray">
          <a:xfrm>
            <a:off x="1246984" y="6494463"/>
            <a:ext cx="1321004" cy="224432"/>
          </a:xfrm>
          <a:prstGeom prst="rect">
            <a:avLst/>
          </a:prstGeom>
          <a:noFill/>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ABB. All rights reserved</a:t>
            </a:r>
            <a:r>
              <a:rPr kumimoji="0" lang="pl-PL" sz="800" b="0" i="0" u="none" strike="noStrike" kern="1200" cap="none" spc="0" normalizeH="0" baseline="0" noProof="0" dirty="0">
                <a:ln>
                  <a:noFill/>
                </a:ln>
                <a:solidFill>
                  <a:schemeClr val="accent2"/>
                </a:solidFill>
                <a:effectLst/>
                <a:uLnTx/>
                <a:uFillTx/>
                <a:latin typeface="+mn-lt"/>
                <a:ea typeface="+mn-ea"/>
                <a:cs typeface="+mn-cs"/>
              </a:rPr>
              <a:t>.</a:t>
            </a:r>
            <a:endParaRPr kumimoji="0" lang="en-US" sz="800" b="0" i="0" u="none" strike="noStrike" kern="1200" cap="none" spc="0" normalizeH="0" baseline="0" noProof="0" dirty="0">
              <a:ln>
                <a:noFill/>
              </a:ln>
              <a:solidFill>
                <a:schemeClr val="accent2"/>
              </a:solidFill>
              <a:effectLst/>
              <a:uLnTx/>
              <a:uFillTx/>
              <a:latin typeface="+mn-lt"/>
              <a:ea typeface="+mn-ea"/>
              <a:cs typeface="+mn-cs"/>
            </a:endParaRPr>
          </a:p>
        </p:txBody>
      </p:sp>
      <p:sp>
        <p:nvSpPr>
          <p:cNvPr id="14" name="Text Placeholder 35">
            <a:extLst>
              <a:ext uri="{FF2B5EF4-FFF2-40B4-BE49-F238E27FC236}">
                <a16:creationId xmlns:a16="http://schemas.microsoft.com/office/drawing/2014/main" id="{6C44E8F8-3F42-49BF-A943-D08DBFA8090D}"/>
              </a:ext>
            </a:extLst>
          </p:cNvPr>
          <p:cNvSpPr>
            <a:spLocks noGrp="1"/>
          </p:cNvSpPr>
          <p:nvPr>
            <p:ph type="body" sz="quarter" idx="20" hasCustomPrompt="1"/>
          </p:nvPr>
        </p:nvSpPr>
        <p:spPr>
          <a:xfrm>
            <a:off x="935832" y="6494463"/>
            <a:ext cx="309561" cy="223200"/>
          </a:xfrm>
        </p:spPr>
        <p:txBody>
          <a:bodyPr anchor="ctr"/>
          <a:lstStyle>
            <a:lvl1pPr algn="ctr">
              <a:defRPr sz="800">
                <a:solidFill>
                  <a:schemeClr val="accent2"/>
                </a:solidFill>
              </a:defRPr>
            </a:lvl1pPr>
          </a:lstStyle>
          <a:p>
            <a:pPr lvl="0"/>
            <a:r>
              <a:rPr lang="pl-PL" dirty="0"/>
              <a:t>[</a:t>
            </a:r>
            <a:r>
              <a:rPr lang="pl-PL" dirty="0" err="1"/>
              <a:t>Year</a:t>
            </a:r>
            <a:r>
              <a:rPr lang="pl-PL" dirty="0"/>
              <a:t>]</a:t>
            </a:r>
          </a:p>
        </p:txBody>
      </p:sp>
      <p:sp>
        <p:nvSpPr>
          <p:cNvPr id="15" name="Text Placeholder 13">
            <a:extLst>
              <a:ext uri="{FF2B5EF4-FFF2-40B4-BE49-F238E27FC236}">
                <a16:creationId xmlns:a16="http://schemas.microsoft.com/office/drawing/2014/main" id="{FC8FDD53-3C27-4651-A56D-DF3B2B82CCD0}"/>
              </a:ext>
            </a:extLst>
          </p:cNvPr>
          <p:cNvSpPr>
            <a:spLocks noGrp="1"/>
          </p:cNvSpPr>
          <p:nvPr>
            <p:ph type="body" sz="quarter" idx="21" hasCustomPrompt="1"/>
          </p:nvPr>
        </p:nvSpPr>
        <p:spPr>
          <a:xfrm>
            <a:off x="3713836" y="6528588"/>
            <a:ext cx="1280439" cy="154949"/>
          </a:xfrm>
        </p:spPr>
        <p:txBody>
          <a:bodyPr anchor="ctr"/>
          <a:lstStyle>
            <a:lvl1pPr>
              <a:defRPr sz="800">
                <a:solidFill>
                  <a:schemeClr val="accent2"/>
                </a:solidFill>
              </a:defRPr>
            </a:lvl1pPr>
          </a:lstStyle>
          <a:p>
            <a:pPr lvl="0"/>
            <a:r>
              <a:rPr lang="en-US" dirty="0"/>
              <a:t>1ABC123456</a:t>
            </a:r>
            <a:endParaRPr lang="pl-PL" dirty="0"/>
          </a:p>
        </p:txBody>
      </p:sp>
      <p:sp>
        <p:nvSpPr>
          <p:cNvPr id="16" name="TextBox 15">
            <a:extLst>
              <a:ext uri="{FF2B5EF4-FFF2-40B4-BE49-F238E27FC236}">
                <a16:creationId xmlns:a16="http://schemas.microsoft.com/office/drawing/2014/main" id="{A0CA52E7-E65C-4972-ADCA-10618D1A3056}"/>
              </a:ext>
            </a:extLst>
          </p:cNvPr>
          <p:cNvSpPr txBox="1"/>
          <p:nvPr userDrawn="1"/>
        </p:nvSpPr>
        <p:spPr bwMode="gray">
          <a:xfrm>
            <a:off x="4941095" y="6529205"/>
            <a:ext cx="341476" cy="154949"/>
          </a:xfrm>
          <a:prstGeom prst="rect">
            <a:avLst/>
          </a:prstGeom>
          <a:noFill/>
        </p:spPr>
        <p:txBody>
          <a:bodyPr wrap="square" lIns="0" tIns="0" rIns="0" bIns="0" rtlCol="0" anchor="ctr">
            <a:noAutofit/>
          </a:bodyPr>
          <a:lstStyle/>
          <a:p>
            <a:pPr algn="r"/>
            <a:r>
              <a:rPr lang="pl-PL" sz="800" dirty="0">
                <a:solidFill>
                  <a:schemeClr val="accent2"/>
                </a:solidFill>
              </a:rPr>
              <a:t>Rev.:</a:t>
            </a:r>
          </a:p>
        </p:txBody>
      </p:sp>
      <p:sp>
        <p:nvSpPr>
          <p:cNvPr id="19" name="TextBox 18">
            <a:extLst>
              <a:ext uri="{FF2B5EF4-FFF2-40B4-BE49-F238E27FC236}">
                <a16:creationId xmlns:a16="http://schemas.microsoft.com/office/drawing/2014/main" id="{4A8FEF9B-96F0-4EA7-B0DE-EAC05CF4713B}"/>
              </a:ext>
            </a:extLst>
          </p:cNvPr>
          <p:cNvSpPr txBox="1"/>
          <p:nvPr userDrawn="1"/>
        </p:nvSpPr>
        <p:spPr bwMode="gray">
          <a:xfrm>
            <a:off x="2926759" y="6529205"/>
            <a:ext cx="761677" cy="154949"/>
          </a:xfrm>
          <a:prstGeom prst="rect">
            <a:avLst/>
          </a:prstGeom>
          <a:noFill/>
        </p:spPr>
        <p:txBody>
          <a:bodyPr wrap="square" lIns="0" tIns="0" rIns="0" bIns="0" rtlCol="0" anchor="ctr">
            <a:noAutofit/>
          </a:bodyPr>
          <a:lstStyle/>
          <a:p>
            <a:pPr algn="r"/>
            <a:r>
              <a:rPr lang="en-US" sz="800" noProof="0" dirty="0">
                <a:solidFill>
                  <a:schemeClr val="accent2"/>
                </a:solidFill>
              </a:rPr>
              <a:t>Document</a:t>
            </a:r>
            <a:r>
              <a:rPr lang="pl-PL" sz="800" dirty="0">
                <a:solidFill>
                  <a:schemeClr val="accent2"/>
                </a:solidFill>
              </a:rPr>
              <a:t> ID.:</a:t>
            </a:r>
          </a:p>
        </p:txBody>
      </p:sp>
      <p:sp>
        <p:nvSpPr>
          <p:cNvPr id="21" name="Text Placeholder 13">
            <a:extLst>
              <a:ext uri="{FF2B5EF4-FFF2-40B4-BE49-F238E27FC236}">
                <a16:creationId xmlns:a16="http://schemas.microsoft.com/office/drawing/2014/main" id="{E9BB0FD5-6F27-43BE-A75E-1EA66F68A7CD}"/>
              </a:ext>
            </a:extLst>
          </p:cNvPr>
          <p:cNvSpPr>
            <a:spLocks noGrp="1"/>
          </p:cNvSpPr>
          <p:nvPr>
            <p:ph type="body" sz="quarter" idx="22" hasCustomPrompt="1"/>
          </p:nvPr>
        </p:nvSpPr>
        <p:spPr>
          <a:xfrm>
            <a:off x="5307972" y="6529205"/>
            <a:ext cx="478466" cy="154949"/>
          </a:xfrm>
        </p:spPr>
        <p:txBody>
          <a:bodyPr anchor="ctr"/>
          <a:lstStyle>
            <a:lvl1pPr>
              <a:defRPr sz="800">
                <a:solidFill>
                  <a:schemeClr val="accent2"/>
                </a:solidFill>
              </a:defRPr>
            </a:lvl1pPr>
          </a:lstStyle>
          <a:p>
            <a:pPr lvl="0"/>
            <a:r>
              <a:rPr lang="en-US" dirty="0"/>
              <a:t>A</a:t>
            </a:r>
            <a:endParaRPr lang="pl-PL" dirty="0"/>
          </a:p>
        </p:txBody>
      </p:sp>
    </p:spTree>
    <p:extLst>
      <p:ext uri="{BB962C8B-B14F-4D97-AF65-F5344CB8AC3E}">
        <p14:creationId xmlns:p14="http://schemas.microsoft.com/office/powerpoint/2010/main" val="115206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B2797E57-D91E-4FC7-A77C-929995C8450F}"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6" name="Subtitle 2"/>
          <p:cNvSpPr>
            <a:spLocks noGrp="1"/>
          </p:cNvSpPr>
          <p:nvPr>
            <p:ph type="subTitle" idx="13"/>
          </p:nvPr>
        </p:nvSpPr>
        <p:spPr bwMode="gray">
          <a:xfrm>
            <a:off x="24826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7" name="Text Placeholder 11"/>
          <p:cNvSpPr>
            <a:spLocks noGrp="1"/>
          </p:cNvSpPr>
          <p:nvPr>
            <p:ph type="body" sz="quarter" idx="16"/>
          </p:nvPr>
        </p:nvSpPr>
        <p:spPr bwMode="gray">
          <a:xfrm>
            <a:off x="246939" y="1931192"/>
            <a:ext cx="86436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15"/>
          <p:cNvSpPr>
            <a:spLocks noGrp="1"/>
          </p:cNvSpPr>
          <p:nvPr>
            <p:ph sz="quarter" idx="19"/>
          </p:nvPr>
        </p:nvSpPr>
        <p:spPr bwMode="gray">
          <a:xfrm>
            <a:off x="246938" y="2317637"/>
            <a:ext cx="8643600" cy="3594212"/>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bwMode="gray">
          <a:xfrm>
            <a:off x="246939" y="2238495"/>
            <a:ext cx="86436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2616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itle (5)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0F60523-48E8-4FCE-8366-C733BA782E77}"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9" name="Straight Connector 8"/>
          <p:cNvCxnSpPr/>
          <p:nvPr userDrawn="1"/>
        </p:nvCxnSpPr>
        <p:spPr bwMode="gray">
          <a:xfrm>
            <a:off x="3203113"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6158617"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3204304"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1"/>
          <p:cNvSpPr>
            <a:spLocks noGrp="1"/>
          </p:cNvSpPr>
          <p:nvPr>
            <p:ph type="body" sz="quarter" idx="18"/>
          </p:nvPr>
        </p:nvSpPr>
        <p:spPr bwMode="gray">
          <a:xfrm>
            <a:off x="6158617" y="1931194"/>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19"/>
          </p:nvPr>
        </p:nvSpPr>
        <p:spPr bwMode="gray">
          <a:xfrm>
            <a:off x="247610" y="4103378"/>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247610" y="4410680"/>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3203113" y="4410680"/>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6158617" y="4410680"/>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3203113" y="4103378"/>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p:cNvSpPr>
            <a:spLocks noGrp="1"/>
          </p:cNvSpPr>
          <p:nvPr>
            <p:ph type="body" sz="quarter" idx="21"/>
          </p:nvPr>
        </p:nvSpPr>
        <p:spPr bwMode="gray">
          <a:xfrm>
            <a:off x="6158617" y="4103378"/>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3"/>
          </p:nvPr>
        </p:nvSpPr>
        <p:spPr bwMode="gray">
          <a:xfrm>
            <a:off x="247609" y="1931195"/>
            <a:ext cx="2732875" cy="180926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4"/>
          </p:nvPr>
        </p:nvSpPr>
        <p:spPr bwMode="gray">
          <a:xfrm>
            <a:off x="3204304" y="2317642"/>
            <a:ext cx="2732875"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25"/>
          </p:nvPr>
        </p:nvSpPr>
        <p:spPr bwMode="gray">
          <a:xfrm>
            <a:off x="6158617" y="2317642"/>
            <a:ext cx="2732875"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p:cNvSpPr>
            <a:spLocks noGrp="1"/>
          </p:cNvSpPr>
          <p:nvPr>
            <p:ph sz="quarter" idx="26"/>
          </p:nvPr>
        </p:nvSpPr>
        <p:spPr bwMode="gray">
          <a:xfrm>
            <a:off x="247609" y="4489827"/>
            <a:ext cx="2732875"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7"/>
          </p:nvPr>
        </p:nvSpPr>
        <p:spPr bwMode="gray">
          <a:xfrm>
            <a:off x="3203113" y="4489827"/>
            <a:ext cx="2732875"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28"/>
          </p:nvPr>
        </p:nvSpPr>
        <p:spPr bwMode="gray">
          <a:xfrm>
            <a:off x="6158617" y="4489827"/>
            <a:ext cx="2732875"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Subtitle 2"/>
          <p:cNvSpPr>
            <a:spLocks noGrp="1"/>
          </p:cNvSpPr>
          <p:nvPr>
            <p:ph type="subTitle" idx="13"/>
          </p:nvPr>
        </p:nvSpPr>
        <p:spPr bwMode="gray">
          <a:xfrm>
            <a:off x="247611"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415930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Title (6)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B9872EED-411D-4C36-9268-6DCA8497EB0F}"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247610"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247610"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3203212"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6158814"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3204304" y="1931193"/>
            <a:ext cx="2731783"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1"/>
          <p:cNvSpPr>
            <a:spLocks noGrp="1"/>
          </p:cNvSpPr>
          <p:nvPr>
            <p:ph type="body" sz="quarter" idx="18"/>
          </p:nvPr>
        </p:nvSpPr>
        <p:spPr bwMode="gray">
          <a:xfrm>
            <a:off x="6158814"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19"/>
          </p:nvPr>
        </p:nvSpPr>
        <p:spPr bwMode="gray">
          <a:xfrm>
            <a:off x="247610" y="4103378"/>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247610" y="4410680"/>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3203212" y="4410680"/>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6158814" y="4410680"/>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3203212" y="4103378"/>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p:cNvSpPr>
            <a:spLocks noGrp="1"/>
          </p:cNvSpPr>
          <p:nvPr>
            <p:ph type="body" sz="quarter" idx="21"/>
          </p:nvPr>
        </p:nvSpPr>
        <p:spPr bwMode="gray">
          <a:xfrm>
            <a:off x="6158814" y="4103378"/>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3"/>
          </p:nvPr>
        </p:nvSpPr>
        <p:spPr bwMode="gray">
          <a:xfrm>
            <a:off x="247610" y="2317642"/>
            <a:ext cx="2732875"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4"/>
          </p:nvPr>
        </p:nvSpPr>
        <p:spPr bwMode="gray">
          <a:xfrm>
            <a:off x="3204304" y="2317642"/>
            <a:ext cx="2731783"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25"/>
          </p:nvPr>
        </p:nvSpPr>
        <p:spPr bwMode="gray">
          <a:xfrm>
            <a:off x="6158814" y="2317642"/>
            <a:ext cx="2732875"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p:cNvSpPr>
            <a:spLocks noGrp="1"/>
          </p:cNvSpPr>
          <p:nvPr>
            <p:ph sz="quarter" idx="26"/>
          </p:nvPr>
        </p:nvSpPr>
        <p:spPr bwMode="gray">
          <a:xfrm>
            <a:off x="247610" y="4489827"/>
            <a:ext cx="2732875"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7"/>
          </p:nvPr>
        </p:nvSpPr>
        <p:spPr bwMode="gray">
          <a:xfrm>
            <a:off x="3203212" y="4489827"/>
            <a:ext cx="2732875"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28"/>
          </p:nvPr>
        </p:nvSpPr>
        <p:spPr bwMode="gray">
          <a:xfrm>
            <a:off x="6158814" y="4489827"/>
            <a:ext cx="2732875"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0899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 Title &amp; Content (8)">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3E5C7578-B160-4113-A3FB-3EE6A8351692}"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248662" y="1931193"/>
            <a:ext cx="86436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2"/>
          <p:cNvSpPr>
            <a:spLocks noGrp="1"/>
          </p:cNvSpPr>
          <p:nvPr>
            <p:ph sz="quarter" idx="25"/>
          </p:nvPr>
        </p:nvSpPr>
        <p:spPr bwMode="gray">
          <a:xfrm>
            <a:off x="247610" y="2317637"/>
            <a:ext cx="130449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2"/>
          <p:cNvSpPr>
            <a:spLocks noGrp="1"/>
          </p:cNvSpPr>
          <p:nvPr>
            <p:ph sz="quarter" idx="26"/>
          </p:nvPr>
        </p:nvSpPr>
        <p:spPr bwMode="gray">
          <a:xfrm>
            <a:off x="247610" y="4202644"/>
            <a:ext cx="130449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2"/>
          <p:cNvSpPr>
            <a:spLocks noGrp="1"/>
          </p:cNvSpPr>
          <p:nvPr>
            <p:ph sz="quarter" idx="27"/>
          </p:nvPr>
        </p:nvSpPr>
        <p:spPr bwMode="gray">
          <a:xfrm>
            <a:off x="4623278" y="2317637"/>
            <a:ext cx="130449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2"/>
          <p:cNvSpPr>
            <a:spLocks noGrp="1"/>
          </p:cNvSpPr>
          <p:nvPr>
            <p:ph sz="quarter" idx="28"/>
          </p:nvPr>
        </p:nvSpPr>
        <p:spPr bwMode="gray">
          <a:xfrm>
            <a:off x="4623278" y="4202644"/>
            <a:ext cx="130449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8"/>
          </p:nvPr>
        </p:nvSpPr>
        <p:spPr bwMode="gray">
          <a:xfrm>
            <a:off x="1692518" y="2317637"/>
            <a:ext cx="2818756" cy="17100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19"/>
          </p:nvPr>
        </p:nvSpPr>
        <p:spPr bwMode="gray">
          <a:xfrm>
            <a:off x="1692518" y="4202644"/>
            <a:ext cx="2818756" cy="17100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0"/>
          </p:nvPr>
        </p:nvSpPr>
        <p:spPr bwMode="gray">
          <a:xfrm>
            <a:off x="6071518" y="2317637"/>
            <a:ext cx="2819974" cy="17100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1"/>
          </p:nvPr>
        </p:nvSpPr>
        <p:spPr bwMode="gray">
          <a:xfrm>
            <a:off x="6071518" y="4202644"/>
            <a:ext cx="2819974" cy="17100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ubtitle 2"/>
          <p:cNvSpPr>
            <a:spLocks noGrp="1"/>
          </p:cNvSpPr>
          <p:nvPr>
            <p:ph type="subTitle" idx="13"/>
          </p:nvPr>
        </p:nvSpPr>
        <p:spPr bwMode="gray">
          <a:xfrm>
            <a:off x="247611"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4" name="Straight Connector 23"/>
          <p:cNvCxnSpPr/>
          <p:nvPr userDrawn="1"/>
        </p:nvCxnSpPr>
        <p:spPr bwMode="gray">
          <a:xfrm>
            <a:off x="248662" y="2238495"/>
            <a:ext cx="86415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userDrawn="1"/>
        </p:nvCxnSpPr>
        <p:spPr bwMode="gray">
          <a:xfrm>
            <a:off x="248662" y="4115141"/>
            <a:ext cx="86415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5492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Title &amp; Content (8) &amp; Box">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6810F070-5C4B-4784-A3F9-D89C2039A0D0}"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247611" y="1931193"/>
            <a:ext cx="86436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2"/>
          <p:cNvSpPr>
            <a:spLocks noGrp="1"/>
          </p:cNvSpPr>
          <p:nvPr>
            <p:ph sz="quarter" idx="25"/>
          </p:nvPr>
        </p:nvSpPr>
        <p:spPr bwMode="gray">
          <a:xfrm>
            <a:off x="246938" y="2317637"/>
            <a:ext cx="130449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2"/>
          <p:cNvSpPr>
            <a:spLocks noGrp="1"/>
          </p:cNvSpPr>
          <p:nvPr>
            <p:ph sz="quarter" idx="26"/>
          </p:nvPr>
        </p:nvSpPr>
        <p:spPr bwMode="gray">
          <a:xfrm>
            <a:off x="246938" y="3925788"/>
            <a:ext cx="130449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2"/>
          <p:cNvSpPr>
            <a:spLocks noGrp="1"/>
          </p:cNvSpPr>
          <p:nvPr>
            <p:ph sz="quarter" idx="27"/>
          </p:nvPr>
        </p:nvSpPr>
        <p:spPr bwMode="gray">
          <a:xfrm>
            <a:off x="4623278" y="2317636"/>
            <a:ext cx="130449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2"/>
          <p:cNvSpPr>
            <a:spLocks noGrp="1"/>
          </p:cNvSpPr>
          <p:nvPr>
            <p:ph sz="quarter" idx="28"/>
          </p:nvPr>
        </p:nvSpPr>
        <p:spPr bwMode="gray">
          <a:xfrm>
            <a:off x="4623278" y="3925788"/>
            <a:ext cx="130449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8"/>
          </p:nvPr>
        </p:nvSpPr>
        <p:spPr bwMode="gray">
          <a:xfrm>
            <a:off x="1693275" y="2317636"/>
            <a:ext cx="2818566" cy="14364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19"/>
          </p:nvPr>
        </p:nvSpPr>
        <p:spPr bwMode="gray">
          <a:xfrm>
            <a:off x="1693275" y="3925788"/>
            <a:ext cx="2818566" cy="14364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0"/>
          </p:nvPr>
        </p:nvSpPr>
        <p:spPr bwMode="gray">
          <a:xfrm>
            <a:off x="6071519" y="2317636"/>
            <a:ext cx="2819974" cy="14364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1"/>
          </p:nvPr>
        </p:nvSpPr>
        <p:spPr bwMode="gray">
          <a:xfrm>
            <a:off x="6071519" y="3925788"/>
            <a:ext cx="2819974" cy="14364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7"/>
          <p:cNvSpPr>
            <a:spLocks noGrp="1"/>
          </p:cNvSpPr>
          <p:nvPr>
            <p:ph type="body" sz="quarter" idx="29"/>
          </p:nvPr>
        </p:nvSpPr>
        <p:spPr bwMode="gray">
          <a:xfrm>
            <a:off x="247611" y="5453067"/>
            <a:ext cx="86436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ubtitle 2"/>
          <p:cNvSpPr>
            <a:spLocks noGrp="1"/>
          </p:cNvSpPr>
          <p:nvPr>
            <p:ph type="subTitle" idx="13"/>
          </p:nvPr>
        </p:nvSpPr>
        <p:spPr bwMode="gray">
          <a:xfrm>
            <a:off x="247611"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247611" y="2238495"/>
            <a:ext cx="86415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247611" y="3839912"/>
            <a:ext cx="86415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332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51EA4F9D-CBAF-4920-8C23-667D80B89D80}"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4687644" y="1931194"/>
            <a:ext cx="4204045"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6938" y="1931194"/>
            <a:ext cx="4203305" cy="398091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4572793"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90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2C219166-6094-4271-9042-A9F6929928F4}"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4687644" y="1931194"/>
            <a:ext cx="4204045" cy="3430994"/>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6938" y="1931194"/>
            <a:ext cx="4203305" cy="34309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4572793" y="1931194"/>
            <a:ext cx="0" cy="343099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3" name="Text Placeholder 7"/>
          <p:cNvSpPr>
            <a:spLocks noGrp="1"/>
          </p:cNvSpPr>
          <p:nvPr>
            <p:ph type="body" sz="quarter" idx="29"/>
          </p:nvPr>
        </p:nvSpPr>
        <p:spPr bwMode="gray">
          <a:xfrm>
            <a:off x="246937" y="5453067"/>
            <a:ext cx="86436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3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 Title (2)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AB57CA36-7077-4069-8DB5-050BD06F0AED}"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246938"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246938" y="223849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4687059" y="223849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4687059"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4687644" y="2317638"/>
            <a:ext cx="4204045" cy="3594474"/>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6938" y="2317638"/>
            <a:ext cx="4203305"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4572793"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536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 Title (2) &amp;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0A23E2D-61F1-443F-92CB-323852411378}"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246936"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246936" y="223849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4687059" y="223849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4687059"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4687059" y="2317638"/>
            <a:ext cx="4204630" cy="295097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6936" y="2317638"/>
            <a:ext cx="420463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p:cNvCxnSpPr/>
          <p:nvPr userDrawn="1"/>
        </p:nvCxnSpPr>
        <p:spPr bwMode="gray">
          <a:xfrm>
            <a:off x="4572793"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Text Placeholder 7"/>
          <p:cNvSpPr>
            <a:spLocks noGrp="1"/>
          </p:cNvSpPr>
          <p:nvPr>
            <p:ph type="body" sz="quarter" idx="29"/>
          </p:nvPr>
        </p:nvSpPr>
        <p:spPr bwMode="gray">
          <a:xfrm>
            <a:off x="247100" y="5453067"/>
            <a:ext cx="86436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75517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 Title (2) &amp; Content (2)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9143F0A-C1E6-44E7-9D67-B786A9361222}"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247610"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247610" y="223849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4683629" y="223849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4686847"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4686847" y="2317638"/>
            <a:ext cx="4204630" cy="3594474"/>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7610" y="2317638"/>
            <a:ext cx="420463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Gleichschenkliges Dreieck 46"/>
          <p:cNvSpPr/>
          <p:nvPr userDrawn="1"/>
        </p:nvSpPr>
        <p:spPr bwMode="gray">
          <a:xfrm rot="5400000">
            <a:off x="2814542" y="4103616"/>
            <a:ext cx="3523271" cy="93726"/>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16"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56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 Title Slide 3">
    <p:spTree>
      <p:nvGrpSpPr>
        <p:cNvPr id="1" name=""/>
        <p:cNvGrpSpPr/>
        <p:nvPr/>
      </p:nvGrpSpPr>
      <p:grpSpPr>
        <a:xfrm>
          <a:off x="0" y="0"/>
          <a:ext cx="0" cy="0"/>
          <a:chOff x="0" y="0"/>
          <a:chExt cx="0" cy="0"/>
        </a:xfrm>
      </p:grpSpPr>
      <p:pic>
        <p:nvPicPr>
          <p:cNvPr id="17" name="Picture Placeholder 10"/>
          <p:cNvPicPr>
            <a:picLocks noChangeAspect="1"/>
          </p:cNvPicPr>
          <p:nvPr userDrawn="1"/>
        </p:nvPicPr>
        <p:blipFill rotWithShape="1">
          <a:blip r:embed="rId2"/>
          <a:srcRect l="4479" t="21637" r="20508" b="21637"/>
          <a:stretch/>
        </p:blipFill>
        <p:spPr bwMode="gray">
          <a:xfrm>
            <a:off x="2" y="0"/>
            <a:ext cx="9145586" cy="4610100"/>
          </a:xfrm>
          <a:prstGeom prst="rect">
            <a:avLst/>
          </a:prstGeom>
        </p:spPr>
      </p:pic>
      <p:sp>
        <p:nvSpPr>
          <p:cNvPr id="22" name="Text Placeholder 5"/>
          <p:cNvSpPr>
            <a:spLocks noGrp="1"/>
          </p:cNvSpPr>
          <p:nvPr>
            <p:ph type="body" sz="quarter" idx="16" hasCustomPrompt="1"/>
          </p:nvPr>
        </p:nvSpPr>
        <p:spPr bwMode="gray">
          <a:xfrm>
            <a:off x="334800" y="365752"/>
            <a:ext cx="1530000"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pl-PL" dirty="0"/>
              <a:t>INTERNAL</a:t>
            </a:r>
            <a:endParaRPr lang="en-US" dirty="0"/>
          </a:p>
        </p:txBody>
      </p:sp>
      <p:sp>
        <p:nvSpPr>
          <p:cNvPr id="10" name="Text Placeholder 17"/>
          <p:cNvSpPr>
            <a:spLocks noGrp="1"/>
          </p:cNvSpPr>
          <p:nvPr>
            <p:ph type="body" sz="quarter" idx="13"/>
          </p:nvPr>
        </p:nvSpPr>
        <p:spPr bwMode="gray">
          <a:xfrm>
            <a:off x="334800" y="5000633"/>
            <a:ext cx="7235911"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p:nvPr>
        </p:nvSpPr>
        <p:spPr bwMode="gray">
          <a:xfrm>
            <a:off x="334800" y="5205567"/>
            <a:ext cx="7235911" cy="504001"/>
          </a:xfrm>
        </p:spPr>
        <p:txBody>
          <a:bodyPr lIns="0" tIns="0" rIns="0" bIns="0" anchor="b"/>
          <a:lstStyle>
            <a:lvl1pPr>
              <a:defRPr sz="3200"/>
            </a:lvl1pPr>
          </a:lstStyle>
          <a:p>
            <a:r>
              <a:rPr lang="en-US"/>
              <a:t>Click to edit Master title style</a:t>
            </a:r>
            <a:endParaRPr lang="en-US" dirty="0"/>
          </a:p>
        </p:txBody>
      </p:sp>
      <p:sp>
        <p:nvSpPr>
          <p:cNvPr id="12" name="Subtitle 2"/>
          <p:cNvSpPr>
            <a:spLocks noGrp="1"/>
          </p:cNvSpPr>
          <p:nvPr>
            <p:ph type="subTitle" idx="1"/>
          </p:nvPr>
        </p:nvSpPr>
        <p:spPr bwMode="gray">
          <a:xfrm>
            <a:off x="334800" y="5751515"/>
            <a:ext cx="7235911"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3" name="Text Placeholder 19"/>
          <p:cNvSpPr>
            <a:spLocks noGrp="1"/>
          </p:cNvSpPr>
          <p:nvPr>
            <p:ph type="body" sz="quarter" idx="14"/>
          </p:nvPr>
        </p:nvSpPr>
        <p:spPr bwMode="gray">
          <a:xfrm>
            <a:off x="334800" y="6109996"/>
            <a:ext cx="7235911"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p:cNvSpPr/>
          <p:nvPr userDrawn="1"/>
        </p:nvSpPr>
        <p:spPr bwMode="gray">
          <a:xfrm>
            <a:off x="244800" y="4828013"/>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4"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7938000"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2AD6AD0-98C0-4492-B564-18FC8979A3B9}"/>
              </a:ext>
            </a:extLst>
          </p:cNvPr>
          <p:cNvSpPr txBox="1"/>
          <p:nvPr userDrawn="1"/>
        </p:nvSpPr>
        <p:spPr bwMode="gray">
          <a:xfrm>
            <a:off x="334963" y="6495112"/>
            <a:ext cx="600869" cy="224432"/>
          </a:xfrm>
          <a:prstGeom prst="rect">
            <a:avLst/>
          </a:prstGeom>
          <a:noFill/>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 Copyright </a:t>
            </a:r>
          </a:p>
        </p:txBody>
      </p:sp>
      <p:sp>
        <p:nvSpPr>
          <p:cNvPr id="16" name="TextBox 15">
            <a:extLst>
              <a:ext uri="{FF2B5EF4-FFF2-40B4-BE49-F238E27FC236}">
                <a16:creationId xmlns:a16="http://schemas.microsoft.com/office/drawing/2014/main" id="{382E3AA1-BAA8-40FB-BCA8-4719C422072D}"/>
              </a:ext>
            </a:extLst>
          </p:cNvPr>
          <p:cNvSpPr txBox="1"/>
          <p:nvPr userDrawn="1"/>
        </p:nvSpPr>
        <p:spPr bwMode="gray">
          <a:xfrm>
            <a:off x="1246984" y="6494463"/>
            <a:ext cx="1321004" cy="224432"/>
          </a:xfrm>
          <a:prstGeom prst="rect">
            <a:avLst/>
          </a:prstGeom>
          <a:noFill/>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ABB. All rights reserved</a:t>
            </a:r>
            <a:r>
              <a:rPr kumimoji="0" lang="pl-PL" sz="800" b="0" i="0" u="none" strike="noStrike" kern="1200" cap="none" spc="0" normalizeH="0" baseline="0" noProof="0" dirty="0">
                <a:ln>
                  <a:noFill/>
                </a:ln>
                <a:solidFill>
                  <a:schemeClr val="accent2"/>
                </a:solidFill>
                <a:effectLst/>
                <a:uLnTx/>
                <a:uFillTx/>
                <a:latin typeface="+mn-lt"/>
                <a:ea typeface="+mn-ea"/>
                <a:cs typeface="+mn-cs"/>
              </a:rPr>
              <a:t>.</a:t>
            </a:r>
            <a:endParaRPr kumimoji="0" lang="en-US" sz="800" b="0" i="0" u="none" strike="noStrike" kern="1200" cap="none" spc="0" normalizeH="0" baseline="0" noProof="0" dirty="0">
              <a:ln>
                <a:noFill/>
              </a:ln>
              <a:solidFill>
                <a:schemeClr val="accent2"/>
              </a:solidFill>
              <a:effectLst/>
              <a:uLnTx/>
              <a:uFillTx/>
              <a:latin typeface="+mn-lt"/>
              <a:ea typeface="+mn-ea"/>
              <a:cs typeface="+mn-cs"/>
            </a:endParaRPr>
          </a:p>
        </p:txBody>
      </p:sp>
      <p:sp>
        <p:nvSpPr>
          <p:cNvPr id="18" name="Text Placeholder 35">
            <a:extLst>
              <a:ext uri="{FF2B5EF4-FFF2-40B4-BE49-F238E27FC236}">
                <a16:creationId xmlns:a16="http://schemas.microsoft.com/office/drawing/2014/main" id="{4217E5FC-3524-4728-86F8-1793E3E7FDF0}"/>
              </a:ext>
            </a:extLst>
          </p:cNvPr>
          <p:cNvSpPr>
            <a:spLocks noGrp="1"/>
          </p:cNvSpPr>
          <p:nvPr>
            <p:ph type="body" sz="quarter" idx="20" hasCustomPrompt="1"/>
          </p:nvPr>
        </p:nvSpPr>
        <p:spPr>
          <a:xfrm>
            <a:off x="935832" y="6494463"/>
            <a:ext cx="309561" cy="223200"/>
          </a:xfrm>
        </p:spPr>
        <p:txBody>
          <a:bodyPr anchor="ctr"/>
          <a:lstStyle>
            <a:lvl1pPr algn="ctr">
              <a:defRPr sz="800">
                <a:solidFill>
                  <a:schemeClr val="accent2"/>
                </a:solidFill>
              </a:defRPr>
            </a:lvl1pPr>
          </a:lstStyle>
          <a:p>
            <a:pPr lvl="0"/>
            <a:r>
              <a:rPr lang="pl-PL" dirty="0"/>
              <a:t>[</a:t>
            </a:r>
            <a:r>
              <a:rPr lang="pl-PL" dirty="0" err="1"/>
              <a:t>Year</a:t>
            </a:r>
            <a:r>
              <a:rPr lang="pl-PL" dirty="0"/>
              <a:t>]</a:t>
            </a:r>
          </a:p>
        </p:txBody>
      </p:sp>
      <p:sp>
        <p:nvSpPr>
          <p:cNvPr id="20" name="Text Placeholder 13">
            <a:extLst>
              <a:ext uri="{FF2B5EF4-FFF2-40B4-BE49-F238E27FC236}">
                <a16:creationId xmlns:a16="http://schemas.microsoft.com/office/drawing/2014/main" id="{3B54B404-4B21-487C-914B-4958EBC3F492}"/>
              </a:ext>
            </a:extLst>
          </p:cNvPr>
          <p:cNvSpPr>
            <a:spLocks noGrp="1"/>
          </p:cNvSpPr>
          <p:nvPr>
            <p:ph type="body" sz="quarter" idx="21" hasCustomPrompt="1"/>
          </p:nvPr>
        </p:nvSpPr>
        <p:spPr>
          <a:xfrm>
            <a:off x="3713836" y="6528588"/>
            <a:ext cx="1280439" cy="154949"/>
          </a:xfrm>
        </p:spPr>
        <p:txBody>
          <a:bodyPr anchor="ctr"/>
          <a:lstStyle>
            <a:lvl1pPr>
              <a:defRPr sz="800">
                <a:solidFill>
                  <a:schemeClr val="accent2"/>
                </a:solidFill>
              </a:defRPr>
            </a:lvl1pPr>
          </a:lstStyle>
          <a:p>
            <a:pPr lvl="0"/>
            <a:r>
              <a:rPr lang="en-US" dirty="0"/>
              <a:t>1ABC123456</a:t>
            </a:r>
            <a:endParaRPr lang="pl-PL" dirty="0"/>
          </a:p>
        </p:txBody>
      </p:sp>
      <p:sp>
        <p:nvSpPr>
          <p:cNvPr id="21" name="TextBox 20">
            <a:extLst>
              <a:ext uri="{FF2B5EF4-FFF2-40B4-BE49-F238E27FC236}">
                <a16:creationId xmlns:a16="http://schemas.microsoft.com/office/drawing/2014/main" id="{BFA628F5-11DC-4E50-8011-C2CDE5941F74}"/>
              </a:ext>
            </a:extLst>
          </p:cNvPr>
          <p:cNvSpPr txBox="1"/>
          <p:nvPr userDrawn="1"/>
        </p:nvSpPr>
        <p:spPr bwMode="gray">
          <a:xfrm>
            <a:off x="4941095" y="6529205"/>
            <a:ext cx="341476" cy="154949"/>
          </a:xfrm>
          <a:prstGeom prst="rect">
            <a:avLst/>
          </a:prstGeom>
          <a:noFill/>
        </p:spPr>
        <p:txBody>
          <a:bodyPr wrap="square" lIns="0" tIns="0" rIns="0" bIns="0" rtlCol="0" anchor="ctr">
            <a:noAutofit/>
          </a:bodyPr>
          <a:lstStyle/>
          <a:p>
            <a:pPr algn="r"/>
            <a:r>
              <a:rPr lang="pl-PL" sz="800" dirty="0">
                <a:solidFill>
                  <a:schemeClr val="accent2"/>
                </a:solidFill>
              </a:rPr>
              <a:t>Rev.:</a:t>
            </a:r>
          </a:p>
        </p:txBody>
      </p:sp>
      <p:sp>
        <p:nvSpPr>
          <p:cNvPr id="23" name="TextBox 22">
            <a:extLst>
              <a:ext uri="{FF2B5EF4-FFF2-40B4-BE49-F238E27FC236}">
                <a16:creationId xmlns:a16="http://schemas.microsoft.com/office/drawing/2014/main" id="{20223786-27AD-42F2-98A6-89569535D687}"/>
              </a:ext>
            </a:extLst>
          </p:cNvPr>
          <p:cNvSpPr txBox="1"/>
          <p:nvPr userDrawn="1"/>
        </p:nvSpPr>
        <p:spPr bwMode="gray">
          <a:xfrm>
            <a:off x="2926759" y="6529205"/>
            <a:ext cx="761677" cy="154949"/>
          </a:xfrm>
          <a:prstGeom prst="rect">
            <a:avLst/>
          </a:prstGeom>
          <a:noFill/>
        </p:spPr>
        <p:txBody>
          <a:bodyPr wrap="square" lIns="0" tIns="0" rIns="0" bIns="0" rtlCol="0" anchor="ctr">
            <a:noAutofit/>
          </a:bodyPr>
          <a:lstStyle/>
          <a:p>
            <a:pPr algn="r"/>
            <a:r>
              <a:rPr lang="en-US" sz="800" noProof="0" dirty="0">
                <a:solidFill>
                  <a:schemeClr val="accent2"/>
                </a:solidFill>
              </a:rPr>
              <a:t>Document</a:t>
            </a:r>
            <a:r>
              <a:rPr lang="pl-PL" sz="800" dirty="0">
                <a:solidFill>
                  <a:schemeClr val="accent2"/>
                </a:solidFill>
              </a:rPr>
              <a:t> ID.:</a:t>
            </a:r>
          </a:p>
        </p:txBody>
      </p:sp>
      <p:sp>
        <p:nvSpPr>
          <p:cNvPr id="24" name="Text Placeholder 13">
            <a:extLst>
              <a:ext uri="{FF2B5EF4-FFF2-40B4-BE49-F238E27FC236}">
                <a16:creationId xmlns:a16="http://schemas.microsoft.com/office/drawing/2014/main" id="{F24A061D-8883-4FB8-9AAD-612128710C21}"/>
              </a:ext>
            </a:extLst>
          </p:cNvPr>
          <p:cNvSpPr>
            <a:spLocks noGrp="1"/>
          </p:cNvSpPr>
          <p:nvPr>
            <p:ph type="body" sz="quarter" idx="22" hasCustomPrompt="1"/>
          </p:nvPr>
        </p:nvSpPr>
        <p:spPr>
          <a:xfrm>
            <a:off x="5307972" y="6529205"/>
            <a:ext cx="478466" cy="154949"/>
          </a:xfrm>
        </p:spPr>
        <p:txBody>
          <a:bodyPr anchor="ctr"/>
          <a:lstStyle>
            <a:lvl1pPr>
              <a:defRPr sz="800">
                <a:solidFill>
                  <a:schemeClr val="accent2"/>
                </a:solidFill>
              </a:defRPr>
            </a:lvl1pPr>
          </a:lstStyle>
          <a:p>
            <a:pPr lvl="0"/>
            <a:r>
              <a:rPr lang="en-US" dirty="0"/>
              <a:t>A</a:t>
            </a:r>
            <a:endParaRPr lang="pl-PL" dirty="0"/>
          </a:p>
        </p:txBody>
      </p:sp>
    </p:spTree>
    <p:extLst>
      <p:ext uri="{BB962C8B-B14F-4D97-AF65-F5344CB8AC3E}">
        <p14:creationId xmlns:p14="http://schemas.microsoft.com/office/powerpoint/2010/main" val="384244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Title (2) &amp; Content (2) &amp; Box / Arrow">
    <p:spTree>
      <p:nvGrpSpPr>
        <p:cNvPr id="1" name=""/>
        <p:cNvGrpSpPr/>
        <p:nvPr/>
      </p:nvGrpSpPr>
      <p:grpSpPr>
        <a:xfrm>
          <a:off x="0" y="0"/>
          <a:ext cx="0" cy="0"/>
          <a:chOff x="0" y="0"/>
          <a:chExt cx="0" cy="0"/>
        </a:xfrm>
      </p:grpSpPr>
      <p:sp>
        <p:nvSpPr>
          <p:cNvPr id="16" name="Gleichschenkliges Dreieck 46"/>
          <p:cNvSpPr/>
          <p:nvPr userDrawn="1"/>
        </p:nvSpPr>
        <p:spPr bwMode="gray">
          <a:xfrm rot="5400000">
            <a:off x="3136210" y="3782064"/>
            <a:ext cx="2879662" cy="93450"/>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017C841D-2713-4F81-93AF-8EEB7A2129B0}"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247610"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247610" y="2238606"/>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4683629" y="2238606"/>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4686848"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4686848" y="2317752"/>
            <a:ext cx="4204630" cy="2950867"/>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7610" y="2317752"/>
            <a:ext cx="420463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p:cNvSpPr>
            <a:spLocks noGrp="1"/>
          </p:cNvSpPr>
          <p:nvPr>
            <p:ph type="body" sz="quarter" idx="29"/>
          </p:nvPr>
        </p:nvSpPr>
        <p:spPr bwMode="gray">
          <a:xfrm>
            <a:off x="246936" y="5453067"/>
            <a:ext cx="86436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2"/>
          <p:cNvSpPr>
            <a:spLocks noGrp="1"/>
          </p:cNvSpPr>
          <p:nvPr>
            <p:ph type="subTitle" idx="13"/>
          </p:nvPr>
        </p:nvSpPr>
        <p:spPr bwMode="gray">
          <a:xfrm>
            <a:off x="246936"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4565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 Title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29A17D3C-E16B-4DC7-B1BC-9A9514FCF306}"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247610" y="1931192"/>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247610" y="223849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0"/>
          </p:nvPr>
        </p:nvSpPr>
        <p:spPr bwMode="gray">
          <a:xfrm>
            <a:off x="4686848" y="1931195"/>
            <a:ext cx="4204630"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7610" y="2317641"/>
            <a:ext cx="4204630" cy="359447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4" name="Straight Connector 23"/>
          <p:cNvCxnSpPr/>
          <p:nvPr userDrawn="1"/>
        </p:nvCxnSpPr>
        <p:spPr bwMode="gray">
          <a:xfrm>
            <a:off x="4572793"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1486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3: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8F5AAE8-3BDB-4C04-A91F-1C3D98B89484}"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4687644" y="1931194"/>
            <a:ext cx="4204045"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6938" y="1931194"/>
            <a:ext cx="4203305" cy="398091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4572793"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4687644" y="3989616"/>
            <a:ext cx="4204045"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266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 Title (3) &amp; Content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247610"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4686848"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4686848" y="4045107"/>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4686848" y="2318322"/>
            <a:ext cx="4204630" cy="148419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247610" y="2317641"/>
            <a:ext cx="4204630" cy="35951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0B007CDE-E531-403A-BB91-FC5D83157A70}" type="datetime4">
              <a:rPr lang="en-US" smtClean="0"/>
              <a:t>January 12, 2024</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247610" y="223917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4686848" y="223917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4686848" y="4348008"/>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4686848" y="4432236"/>
            <a:ext cx="4204630" cy="148105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18" name="Subtitle 2"/>
          <p:cNvSpPr>
            <a:spLocks noGrp="1"/>
          </p:cNvSpPr>
          <p:nvPr>
            <p:ph type="subTitle" idx="13"/>
          </p:nvPr>
        </p:nvSpPr>
        <p:spPr bwMode="gray">
          <a:xfrm>
            <a:off x="246939"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2" name="Straight Connector 31"/>
          <p:cNvCxnSpPr/>
          <p:nvPr userDrawn="1"/>
        </p:nvCxnSpPr>
        <p:spPr bwMode="gray">
          <a:xfrm>
            <a:off x="4572793"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0395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 Title (3) &amp; Content (3) &amp; Box">
    <p:spTree>
      <p:nvGrpSpPr>
        <p:cNvPr id="1" name=""/>
        <p:cNvGrpSpPr/>
        <p:nvPr/>
      </p:nvGrpSpPr>
      <p:grpSpPr>
        <a:xfrm>
          <a:off x="0" y="0"/>
          <a:ext cx="0" cy="0"/>
          <a:chOff x="0" y="0"/>
          <a:chExt cx="0" cy="0"/>
        </a:xfrm>
      </p:grpSpPr>
      <p:sp>
        <p:nvSpPr>
          <p:cNvPr id="27" name="Text Placeholder 11"/>
          <p:cNvSpPr>
            <a:spLocks noGrp="1"/>
          </p:cNvSpPr>
          <p:nvPr>
            <p:ph type="body" sz="quarter" idx="22"/>
          </p:nvPr>
        </p:nvSpPr>
        <p:spPr bwMode="gray">
          <a:xfrm>
            <a:off x="246937" y="5452639"/>
            <a:ext cx="8643600"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4686846" y="2317642"/>
            <a:ext cx="4204630"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247610" y="2317637"/>
            <a:ext cx="420463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6"/>
          </p:nvPr>
        </p:nvSpPr>
        <p:spPr bwMode="gray">
          <a:xfrm>
            <a:off x="247610"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4686846"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4686846" y="3831247"/>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CB473626-7769-428A-9596-9547E277DC3B}" type="datetime4">
              <a:rPr lang="en-US" smtClean="0"/>
              <a:t>January 12, 2024</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247610" y="223849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4686846" y="223849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4686846" y="4135561"/>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4686846" y="4214708"/>
            <a:ext cx="4204630"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19"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7" name="Straight Connector 36"/>
          <p:cNvCxnSpPr/>
          <p:nvPr userDrawn="1"/>
        </p:nvCxnSpPr>
        <p:spPr bwMode="gray">
          <a:xfrm>
            <a:off x="4572793"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04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 Title &amp; Content (2)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1B4BC3DE-3064-490D-BB43-985B10238626}"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247099" y="1931195"/>
            <a:ext cx="154842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2025372" y="1931195"/>
            <a:ext cx="6866317"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7099" y="2317641"/>
            <a:ext cx="1548420" cy="359447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userDrawn="1"/>
        </p:nvCxnSpPr>
        <p:spPr bwMode="gray">
          <a:xfrm>
            <a:off x="247099" y="2238495"/>
            <a:ext cx="15473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1911636"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788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7: Title &amp; Content (2)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85F7FA1-4E86-4A1A-B793-373B13EB7506}"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247610" y="1931195"/>
            <a:ext cx="3070858"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3544312" y="1931195"/>
            <a:ext cx="5347377"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7610" y="2317641"/>
            <a:ext cx="3070858" cy="359447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userDrawn="1"/>
        </p:nvCxnSpPr>
        <p:spPr bwMode="gray">
          <a:xfrm>
            <a:off x="247610" y="2238495"/>
            <a:ext cx="307086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3432581"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888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 Title (3) &amp; Content (3)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246937" y="1931193"/>
            <a:ext cx="3070858"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3543955" y="1931194"/>
            <a:ext cx="534753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3543955" y="4042705"/>
            <a:ext cx="534753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3543955" y="2317638"/>
            <a:ext cx="5347537" cy="148354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246937" y="2317638"/>
            <a:ext cx="3071532"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23C21F9E-3815-4BC1-9A35-6C221CB0F13D}" type="datetime4">
              <a:rPr lang="en-US" smtClean="0"/>
              <a:t>January 12, 2024</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11" name="Straight Connector 9"/>
          <p:cNvCxnSpPr/>
          <p:nvPr userDrawn="1"/>
        </p:nvCxnSpPr>
        <p:spPr bwMode="gray">
          <a:xfrm>
            <a:off x="3544564" y="2238495"/>
            <a:ext cx="5346928"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3544564" y="4349421"/>
            <a:ext cx="5346928"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3543955" y="4428564"/>
            <a:ext cx="5347537" cy="148354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20" name="Subtitle 2"/>
          <p:cNvSpPr>
            <a:spLocks noGrp="1"/>
          </p:cNvSpPr>
          <p:nvPr>
            <p:ph type="subTitle" idx="13"/>
          </p:nvPr>
        </p:nvSpPr>
        <p:spPr bwMode="gray">
          <a:xfrm>
            <a:off x="246936"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7" name="Straight Connector 36"/>
          <p:cNvCxnSpPr/>
          <p:nvPr userDrawn="1"/>
        </p:nvCxnSpPr>
        <p:spPr bwMode="gray">
          <a:xfrm>
            <a:off x="3432581"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1" name="Straight Connector 40"/>
          <p:cNvCxnSpPr/>
          <p:nvPr userDrawn="1"/>
        </p:nvCxnSpPr>
        <p:spPr bwMode="gray">
          <a:xfrm>
            <a:off x="246937" y="2238495"/>
            <a:ext cx="307086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8366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 Title (3) &amp; Content (3) &amp; Box 3">
    <p:spTree>
      <p:nvGrpSpPr>
        <p:cNvPr id="1" name=""/>
        <p:cNvGrpSpPr/>
        <p:nvPr/>
      </p:nvGrpSpPr>
      <p:grpSpPr>
        <a:xfrm>
          <a:off x="0" y="0"/>
          <a:ext cx="0" cy="0"/>
          <a:chOff x="0" y="0"/>
          <a:chExt cx="0" cy="0"/>
        </a:xfrm>
      </p:grpSpPr>
      <p:cxnSp>
        <p:nvCxnSpPr>
          <p:cNvPr id="42" name="Straight Connector 41"/>
          <p:cNvCxnSpPr/>
          <p:nvPr userDrawn="1"/>
        </p:nvCxnSpPr>
        <p:spPr bwMode="gray">
          <a:xfrm>
            <a:off x="3432581"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7" name="Text Placeholder 11"/>
          <p:cNvSpPr>
            <a:spLocks noGrp="1"/>
          </p:cNvSpPr>
          <p:nvPr>
            <p:ph type="body" sz="quarter" idx="22"/>
          </p:nvPr>
        </p:nvSpPr>
        <p:spPr bwMode="gray">
          <a:xfrm>
            <a:off x="246936" y="5452639"/>
            <a:ext cx="8643600"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3544313" y="2317642"/>
            <a:ext cx="5347376"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246938" y="2317641"/>
            <a:ext cx="3071531" cy="295097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6"/>
          </p:nvPr>
        </p:nvSpPr>
        <p:spPr bwMode="gray">
          <a:xfrm>
            <a:off x="246938" y="1931193"/>
            <a:ext cx="307153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3544313" y="1931193"/>
            <a:ext cx="534790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3544313" y="3831247"/>
            <a:ext cx="534790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95237B8F-7444-4025-8202-37A855578B50}" type="datetime4">
              <a:rPr lang="en-US" smtClean="0"/>
              <a:t>January 12, 2024</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28" name="Content Placeholder 15"/>
          <p:cNvSpPr>
            <a:spLocks noGrp="1"/>
          </p:cNvSpPr>
          <p:nvPr>
            <p:ph sz="quarter" idx="21"/>
          </p:nvPr>
        </p:nvSpPr>
        <p:spPr bwMode="gray">
          <a:xfrm>
            <a:off x="3544313" y="4214708"/>
            <a:ext cx="5347376"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9"/>
          <p:cNvCxnSpPr/>
          <p:nvPr userDrawn="1"/>
        </p:nvCxnSpPr>
        <p:spPr bwMode="gray">
          <a:xfrm>
            <a:off x="3544313" y="2238495"/>
            <a:ext cx="5346928"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3546262" y="4136597"/>
            <a:ext cx="5346928"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en-US" dirty="0"/>
          </a:p>
        </p:txBody>
      </p:sp>
      <p:sp>
        <p:nvSpPr>
          <p:cNvPr id="20"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5" name="Straight Connector 44"/>
          <p:cNvCxnSpPr/>
          <p:nvPr userDrawn="1"/>
        </p:nvCxnSpPr>
        <p:spPr bwMode="gray">
          <a:xfrm>
            <a:off x="246938" y="2238495"/>
            <a:ext cx="307086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0063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 Title (3) &amp;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44BBEF5-6E67-49E8-A985-D11B21F26E20}"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247610"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247610" y="2317185"/>
            <a:ext cx="2732875" cy="359493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3204402"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3204402"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3204403" y="2317185"/>
            <a:ext cx="2732875" cy="359493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6158814"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6158814"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6158814" y="2317185"/>
            <a:ext cx="2732875" cy="359493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5" name="Straight Connector 34"/>
          <p:cNvCxnSpPr/>
          <p:nvPr userDrawn="1"/>
        </p:nvCxnSpPr>
        <p:spPr bwMode="gray">
          <a:xfrm>
            <a:off x="3093635" y="2388387"/>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6048047" y="2388387"/>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userDrawn="1"/>
        </p:nvCxnSpPr>
        <p:spPr bwMode="gray">
          <a:xfrm>
            <a:off x="247610"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9706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 Title Slide 4">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bwMode="gray">
          <a:xfrm>
            <a:off x="2" y="0"/>
            <a:ext cx="9145588" cy="4610100"/>
          </a:xfrm>
        </p:spPr>
        <p:txBody>
          <a:bodyPr/>
          <a:lstStyle/>
          <a:p>
            <a:r>
              <a:rPr lang="en-US"/>
              <a:t>Click icon to add picture</a:t>
            </a:r>
          </a:p>
        </p:txBody>
      </p:sp>
      <p:sp>
        <p:nvSpPr>
          <p:cNvPr id="22" name="Text Placeholder 5"/>
          <p:cNvSpPr>
            <a:spLocks noGrp="1"/>
          </p:cNvSpPr>
          <p:nvPr>
            <p:ph type="body" sz="quarter" idx="16" hasCustomPrompt="1"/>
          </p:nvPr>
        </p:nvSpPr>
        <p:spPr bwMode="gray">
          <a:xfrm>
            <a:off x="334800" y="365752"/>
            <a:ext cx="1530000"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pl-PL" dirty="0"/>
              <a:t>INTERNAL</a:t>
            </a:r>
            <a:endParaRPr lang="en-US" dirty="0"/>
          </a:p>
        </p:txBody>
      </p:sp>
      <p:sp>
        <p:nvSpPr>
          <p:cNvPr id="10" name="Text Placeholder 17"/>
          <p:cNvSpPr>
            <a:spLocks noGrp="1"/>
          </p:cNvSpPr>
          <p:nvPr>
            <p:ph type="body" sz="quarter" idx="13"/>
          </p:nvPr>
        </p:nvSpPr>
        <p:spPr bwMode="gray">
          <a:xfrm>
            <a:off x="334800" y="5000633"/>
            <a:ext cx="7236000"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p:nvPr>
        </p:nvSpPr>
        <p:spPr bwMode="gray">
          <a:xfrm>
            <a:off x="334800" y="5205567"/>
            <a:ext cx="7236000" cy="504001"/>
          </a:xfrm>
        </p:spPr>
        <p:txBody>
          <a:bodyPr lIns="0" tIns="0" rIns="0" bIns="0" anchor="b"/>
          <a:lstStyle>
            <a:lvl1pPr>
              <a:defRPr sz="3200"/>
            </a:lvl1pPr>
          </a:lstStyle>
          <a:p>
            <a:r>
              <a:rPr lang="en-US"/>
              <a:t>Click to edit Master title style</a:t>
            </a:r>
            <a:endParaRPr lang="en-US" dirty="0"/>
          </a:p>
        </p:txBody>
      </p:sp>
      <p:sp>
        <p:nvSpPr>
          <p:cNvPr id="12" name="Subtitle 2"/>
          <p:cNvSpPr>
            <a:spLocks noGrp="1"/>
          </p:cNvSpPr>
          <p:nvPr>
            <p:ph type="subTitle" idx="1"/>
          </p:nvPr>
        </p:nvSpPr>
        <p:spPr bwMode="gray">
          <a:xfrm>
            <a:off x="334800" y="5751515"/>
            <a:ext cx="7236000"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3" name="Text Placeholder 19"/>
          <p:cNvSpPr>
            <a:spLocks noGrp="1"/>
          </p:cNvSpPr>
          <p:nvPr>
            <p:ph type="body" sz="quarter" idx="14"/>
          </p:nvPr>
        </p:nvSpPr>
        <p:spPr bwMode="gray">
          <a:xfrm>
            <a:off x="334800" y="6109996"/>
            <a:ext cx="7236000"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bwMode="gray">
          <a:xfrm>
            <a:off x="244800" y="4828013"/>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4"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7938000"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25630F8-1FFD-4D91-9272-BF8B0B94B5CD}"/>
              </a:ext>
            </a:extLst>
          </p:cNvPr>
          <p:cNvSpPr txBox="1"/>
          <p:nvPr userDrawn="1"/>
        </p:nvSpPr>
        <p:spPr bwMode="gray">
          <a:xfrm>
            <a:off x="334963" y="6495112"/>
            <a:ext cx="600869" cy="224432"/>
          </a:xfrm>
          <a:prstGeom prst="rect">
            <a:avLst/>
          </a:prstGeom>
          <a:noFill/>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 Copyright </a:t>
            </a:r>
          </a:p>
        </p:txBody>
      </p:sp>
      <p:sp>
        <p:nvSpPr>
          <p:cNvPr id="16" name="TextBox 15">
            <a:extLst>
              <a:ext uri="{FF2B5EF4-FFF2-40B4-BE49-F238E27FC236}">
                <a16:creationId xmlns:a16="http://schemas.microsoft.com/office/drawing/2014/main" id="{A863B90F-1AE8-4DCA-B765-0FE59D75A5DA}"/>
              </a:ext>
            </a:extLst>
          </p:cNvPr>
          <p:cNvSpPr txBox="1"/>
          <p:nvPr userDrawn="1"/>
        </p:nvSpPr>
        <p:spPr bwMode="gray">
          <a:xfrm>
            <a:off x="1246984" y="6494463"/>
            <a:ext cx="1321004" cy="224432"/>
          </a:xfrm>
          <a:prstGeom prst="rect">
            <a:avLst/>
          </a:prstGeom>
          <a:noFill/>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ABB. All rights reserved</a:t>
            </a:r>
            <a:r>
              <a:rPr kumimoji="0" lang="pl-PL" sz="800" b="0" i="0" u="none" strike="noStrike" kern="1200" cap="none" spc="0" normalizeH="0" baseline="0" noProof="0" dirty="0">
                <a:ln>
                  <a:noFill/>
                </a:ln>
                <a:solidFill>
                  <a:schemeClr val="accent2"/>
                </a:solidFill>
                <a:effectLst/>
                <a:uLnTx/>
                <a:uFillTx/>
                <a:latin typeface="+mn-lt"/>
                <a:ea typeface="+mn-ea"/>
                <a:cs typeface="+mn-cs"/>
              </a:rPr>
              <a:t>.</a:t>
            </a:r>
            <a:endParaRPr kumimoji="0" lang="en-US" sz="800" b="0" i="0" u="none" strike="noStrike" kern="1200" cap="none" spc="0" normalizeH="0" baseline="0" noProof="0" dirty="0">
              <a:ln>
                <a:noFill/>
              </a:ln>
              <a:solidFill>
                <a:schemeClr val="accent2"/>
              </a:solidFill>
              <a:effectLst/>
              <a:uLnTx/>
              <a:uFillTx/>
              <a:latin typeface="+mn-lt"/>
              <a:ea typeface="+mn-ea"/>
              <a:cs typeface="+mn-cs"/>
            </a:endParaRPr>
          </a:p>
        </p:txBody>
      </p:sp>
      <p:sp>
        <p:nvSpPr>
          <p:cNvPr id="17" name="Text Placeholder 35">
            <a:extLst>
              <a:ext uri="{FF2B5EF4-FFF2-40B4-BE49-F238E27FC236}">
                <a16:creationId xmlns:a16="http://schemas.microsoft.com/office/drawing/2014/main" id="{F8BE6311-C5A9-4C95-AD50-2E930C784CCB}"/>
              </a:ext>
            </a:extLst>
          </p:cNvPr>
          <p:cNvSpPr>
            <a:spLocks noGrp="1"/>
          </p:cNvSpPr>
          <p:nvPr>
            <p:ph type="body" sz="quarter" idx="20" hasCustomPrompt="1"/>
          </p:nvPr>
        </p:nvSpPr>
        <p:spPr>
          <a:xfrm>
            <a:off x="935832" y="6494463"/>
            <a:ext cx="309561" cy="223200"/>
          </a:xfrm>
        </p:spPr>
        <p:txBody>
          <a:bodyPr anchor="ctr"/>
          <a:lstStyle>
            <a:lvl1pPr algn="ctr">
              <a:defRPr sz="800">
                <a:solidFill>
                  <a:schemeClr val="accent2"/>
                </a:solidFill>
              </a:defRPr>
            </a:lvl1pPr>
          </a:lstStyle>
          <a:p>
            <a:pPr lvl="0"/>
            <a:r>
              <a:rPr lang="pl-PL" dirty="0"/>
              <a:t>[</a:t>
            </a:r>
            <a:r>
              <a:rPr lang="pl-PL" dirty="0" err="1"/>
              <a:t>Year</a:t>
            </a:r>
            <a:r>
              <a:rPr lang="pl-PL" dirty="0"/>
              <a:t>]</a:t>
            </a:r>
          </a:p>
        </p:txBody>
      </p:sp>
      <p:sp>
        <p:nvSpPr>
          <p:cNvPr id="19" name="Text Placeholder 13">
            <a:extLst>
              <a:ext uri="{FF2B5EF4-FFF2-40B4-BE49-F238E27FC236}">
                <a16:creationId xmlns:a16="http://schemas.microsoft.com/office/drawing/2014/main" id="{4C8E4EF3-F792-42B7-99FB-FF634F7B83F8}"/>
              </a:ext>
            </a:extLst>
          </p:cNvPr>
          <p:cNvSpPr>
            <a:spLocks noGrp="1"/>
          </p:cNvSpPr>
          <p:nvPr>
            <p:ph type="body" sz="quarter" idx="21" hasCustomPrompt="1"/>
          </p:nvPr>
        </p:nvSpPr>
        <p:spPr>
          <a:xfrm>
            <a:off x="3713836" y="6528588"/>
            <a:ext cx="1280439" cy="154949"/>
          </a:xfrm>
        </p:spPr>
        <p:txBody>
          <a:bodyPr anchor="ctr"/>
          <a:lstStyle>
            <a:lvl1pPr>
              <a:defRPr sz="800">
                <a:solidFill>
                  <a:schemeClr val="accent2"/>
                </a:solidFill>
              </a:defRPr>
            </a:lvl1pPr>
          </a:lstStyle>
          <a:p>
            <a:pPr lvl="0"/>
            <a:r>
              <a:rPr lang="en-US" dirty="0"/>
              <a:t>1ABC123456</a:t>
            </a:r>
            <a:endParaRPr lang="pl-PL" dirty="0"/>
          </a:p>
        </p:txBody>
      </p:sp>
      <p:sp>
        <p:nvSpPr>
          <p:cNvPr id="20" name="TextBox 19">
            <a:extLst>
              <a:ext uri="{FF2B5EF4-FFF2-40B4-BE49-F238E27FC236}">
                <a16:creationId xmlns:a16="http://schemas.microsoft.com/office/drawing/2014/main" id="{DDE48A13-77F4-458A-A998-58CEF8463161}"/>
              </a:ext>
            </a:extLst>
          </p:cNvPr>
          <p:cNvSpPr txBox="1"/>
          <p:nvPr userDrawn="1"/>
        </p:nvSpPr>
        <p:spPr bwMode="gray">
          <a:xfrm>
            <a:off x="4941095" y="6529205"/>
            <a:ext cx="341476" cy="154949"/>
          </a:xfrm>
          <a:prstGeom prst="rect">
            <a:avLst/>
          </a:prstGeom>
          <a:noFill/>
        </p:spPr>
        <p:txBody>
          <a:bodyPr wrap="square" lIns="0" tIns="0" rIns="0" bIns="0" rtlCol="0" anchor="ctr">
            <a:noAutofit/>
          </a:bodyPr>
          <a:lstStyle/>
          <a:p>
            <a:pPr algn="r"/>
            <a:r>
              <a:rPr lang="pl-PL" sz="800" dirty="0">
                <a:solidFill>
                  <a:schemeClr val="accent2"/>
                </a:solidFill>
              </a:rPr>
              <a:t>Rev.:</a:t>
            </a:r>
          </a:p>
        </p:txBody>
      </p:sp>
      <p:sp>
        <p:nvSpPr>
          <p:cNvPr id="21" name="TextBox 20">
            <a:extLst>
              <a:ext uri="{FF2B5EF4-FFF2-40B4-BE49-F238E27FC236}">
                <a16:creationId xmlns:a16="http://schemas.microsoft.com/office/drawing/2014/main" id="{65978FD7-F6D4-4192-B6D2-06974E814968}"/>
              </a:ext>
            </a:extLst>
          </p:cNvPr>
          <p:cNvSpPr txBox="1"/>
          <p:nvPr userDrawn="1"/>
        </p:nvSpPr>
        <p:spPr bwMode="gray">
          <a:xfrm>
            <a:off x="2926759" y="6529205"/>
            <a:ext cx="761677" cy="154949"/>
          </a:xfrm>
          <a:prstGeom prst="rect">
            <a:avLst/>
          </a:prstGeom>
          <a:noFill/>
        </p:spPr>
        <p:txBody>
          <a:bodyPr wrap="square" lIns="0" tIns="0" rIns="0" bIns="0" rtlCol="0" anchor="ctr">
            <a:noAutofit/>
          </a:bodyPr>
          <a:lstStyle/>
          <a:p>
            <a:pPr algn="r"/>
            <a:r>
              <a:rPr lang="en-US" sz="800" noProof="0" dirty="0">
                <a:solidFill>
                  <a:schemeClr val="accent2"/>
                </a:solidFill>
              </a:rPr>
              <a:t>Document</a:t>
            </a:r>
            <a:r>
              <a:rPr lang="pl-PL" sz="800" dirty="0">
                <a:solidFill>
                  <a:schemeClr val="accent2"/>
                </a:solidFill>
              </a:rPr>
              <a:t> ID.:</a:t>
            </a:r>
          </a:p>
        </p:txBody>
      </p:sp>
      <p:sp>
        <p:nvSpPr>
          <p:cNvPr id="23" name="Text Placeholder 13">
            <a:extLst>
              <a:ext uri="{FF2B5EF4-FFF2-40B4-BE49-F238E27FC236}">
                <a16:creationId xmlns:a16="http://schemas.microsoft.com/office/drawing/2014/main" id="{A1E75ABF-41A8-479B-98D4-0C3F64C14CAE}"/>
              </a:ext>
            </a:extLst>
          </p:cNvPr>
          <p:cNvSpPr>
            <a:spLocks noGrp="1"/>
          </p:cNvSpPr>
          <p:nvPr>
            <p:ph type="body" sz="quarter" idx="22" hasCustomPrompt="1"/>
          </p:nvPr>
        </p:nvSpPr>
        <p:spPr>
          <a:xfrm>
            <a:off x="5307972" y="6529205"/>
            <a:ext cx="478466" cy="154949"/>
          </a:xfrm>
        </p:spPr>
        <p:txBody>
          <a:bodyPr anchor="ctr"/>
          <a:lstStyle>
            <a:lvl1pPr>
              <a:defRPr sz="800">
                <a:solidFill>
                  <a:schemeClr val="accent2"/>
                </a:solidFill>
              </a:defRPr>
            </a:lvl1pPr>
          </a:lstStyle>
          <a:p>
            <a:pPr lvl="0"/>
            <a:r>
              <a:rPr lang="en-US" dirty="0"/>
              <a:t>A</a:t>
            </a:r>
            <a:endParaRPr lang="pl-PL" dirty="0"/>
          </a:p>
        </p:txBody>
      </p:sp>
    </p:spTree>
    <p:extLst>
      <p:ext uri="{BB962C8B-B14F-4D97-AF65-F5344CB8AC3E}">
        <p14:creationId xmlns:p14="http://schemas.microsoft.com/office/powerpoint/2010/main" val="160689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1: Title (3) &amp; Content (3) &amp; Box 2">
    <p:spTree>
      <p:nvGrpSpPr>
        <p:cNvPr id="1" name=""/>
        <p:cNvGrpSpPr/>
        <p:nvPr/>
      </p:nvGrpSpPr>
      <p:grpSpPr>
        <a:xfrm>
          <a:off x="0" y="0"/>
          <a:ext cx="0" cy="0"/>
          <a:chOff x="0" y="0"/>
          <a:chExt cx="0" cy="0"/>
        </a:xfrm>
      </p:grpSpPr>
      <p:sp>
        <p:nvSpPr>
          <p:cNvPr id="18" name="Text Placeholder 17"/>
          <p:cNvSpPr>
            <a:spLocks noGrp="1"/>
          </p:cNvSpPr>
          <p:nvPr>
            <p:ph type="body" sz="quarter" idx="28"/>
          </p:nvPr>
        </p:nvSpPr>
        <p:spPr bwMode="gray">
          <a:xfrm>
            <a:off x="247611" y="5452639"/>
            <a:ext cx="8643600"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EED96577-01AD-4994-A8EC-234F38078066}"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247610"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247610"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247610" y="2317638"/>
            <a:ext cx="2732875"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3204402"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3204403"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3204402" y="2317638"/>
            <a:ext cx="2732875"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6158814"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6158814"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6158814" y="2317638"/>
            <a:ext cx="2732875"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4" name="Straight Connector 33"/>
          <p:cNvCxnSpPr/>
          <p:nvPr userDrawn="1"/>
        </p:nvCxnSpPr>
        <p:spPr bwMode="gray">
          <a:xfrm>
            <a:off x="3093635"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6048046"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7482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 Title (3) &amp; Content (3)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828DEFA-DC23-4E51-843E-5023DDFD5983}"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247610"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247610" y="223917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247610" y="2318318"/>
            <a:ext cx="2732875" cy="35937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3204403"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3204403" y="223917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3204403" y="2318318"/>
            <a:ext cx="2732875" cy="35937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6158814"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6158814" y="223917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6158814" y="2318318"/>
            <a:ext cx="2732875" cy="35937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Gleichschenkliges Dreieck 46"/>
          <p:cNvSpPr/>
          <p:nvPr userDrawn="1"/>
        </p:nvSpPr>
        <p:spPr bwMode="gray">
          <a:xfrm rot="5400000">
            <a:off x="4289019" y="4103967"/>
            <a:ext cx="3522591" cy="93708"/>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19" name="Gleichschenkliges Dreieck 46"/>
          <p:cNvSpPr/>
          <p:nvPr userDrawn="1"/>
        </p:nvSpPr>
        <p:spPr bwMode="gray">
          <a:xfrm rot="5400000">
            <a:off x="1332330" y="4106876"/>
            <a:ext cx="3522591" cy="93708"/>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4"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40116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 Title (3) &amp; Content (3) &amp; Box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F22480C-286B-431D-A4BE-6D8EBAF7F825}"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247610"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247610"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247610" y="2317638"/>
            <a:ext cx="2732875"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3204403"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3204403"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3204402" y="2317638"/>
            <a:ext cx="2732875"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6158814"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6158814" y="2238495"/>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6158814" y="2317638"/>
            <a:ext cx="2732875"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17"/>
          <p:cNvSpPr>
            <a:spLocks noGrp="1"/>
          </p:cNvSpPr>
          <p:nvPr>
            <p:ph type="body" sz="quarter" idx="28"/>
          </p:nvPr>
        </p:nvSpPr>
        <p:spPr bwMode="gray">
          <a:xfrm>
            <a:off x="247097" y="5452639"/>
            <a:ext cx="8643600"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9" name="Gleichschenkliges Dreieck 46"/>
          <p:cNvSpPr/>
          <p:nvPr userDrawn="1"/>
        </p:nvSpPr>
        <p:spPr bwMode="gray">
          <a:xfrm rot="5400000">
            <a:off x="4612223" y="3780765"/>
            <a:ext cx="2876184" cy="93708"/>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4" name="Gleichschenkliges Dreieck 46"/>
          <p:cNvSpPr/>
          <p:nvPr userDrawn="1"/>
        </p:nvSpPr>
        <p:spPr bwMode="gray">
          <a:xfrm rot="5400000">
            <a:off x="1655534" y="3783673"/>
            <a:ext cx="2876183" cy="93708"/>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10300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4: Title (3) &amp; Content (6)">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247610" y="2317753"/>
            <a:ext cx="2732875"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3204403" y="2317752"/>
            <a:ext cx="2732875"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30"/>
          </p:nvPr>
        </p:nvSpPr>
        <p:spPr bwMode="gray">
          <a:xfrm>
            <a:off x="6158814" y="2317752"/>
            <a:ext cx="2732875"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247610" y="4239660"/>
            <a:ext cx="2732875" cy="167378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3204403" y="4239660"/>
            <a:ext cx="2732875" cy="167378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6158814" y="4239660"/>
            <a:ext cx="2732875" cy="167378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FCEA2986-6A1E-42E9-82BD-B6036E87CE88}"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247610"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247610" y="2238606"/>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3204403"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3204403" y="2238606"/>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6158814" y="1931193"/>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6158814" y="2238606"/>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43517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5: Title (3) &amp; Content (6) &amp; Box">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247610" y="2317752"/>
            <a:ext cx="2732875"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3204403" y="2317752"/>
            <a:ext cx="2732875"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30"/>
          </p:nvPr>
        </p:nvSpPr>
        <p:spPr bwMode="gray">
          <a:xfrm>
            <a:off x="6158814" y="2317752"/>
            <a:ext cx="2732875"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247610" y="4239660"/>
            <a:ext cx="2732875" cy="102895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3204403" y="4239660"/>
            <a:ext cx="2732875" cy="102895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6158814" y="4239660"/>
            <a:ext cx="2732875" cy="102895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A34F17F0-F8AE-4A20-ABBF-7B134F236C65}"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247610" y="1931191"/>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247610" y="2238606"/>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3204403" y="1931191"/>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3204403" y="2238606"/>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6158814" y="1931191"/>
            <a:ext cx="2732875"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6158814" y="2238606"/>
            <a:ext cx="2732875"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5" name="Text Placeholder 17"/>
          <p:cNvSpPr>
            <a:spLocks noGrp="1"/>
          </p:cNvSpPr>
          <p:nvPr>
            <p:ph type="body" sz="quarter" idx="31"/>
          </p:nvPr>
        </p:nvSpPr>
        <p:spPr bwMode="gray">
          <a:xfrm>
            <a:off x="247611" y="5452639"/>
            <a:ext cx="8643600"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72703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6: Content (5)">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6DF3F6A6-6909-4DF8-8B25-44DA2B5EAD01}"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246938" y="3989616"/>
            <a:ext cx="1992107"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6929" y="1931194"/>
            <a:ext cx="1991756" cy="192249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2354982"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2468898" y="1931194"/>
            <a:ext cx="4207793"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6788312"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2"/>
          </p:nvPr>
        </p:nvSpPr>
        <p:spPr bwMode="gray">
          <a:xfrm>
            <a:off x="6899582" y="3989616"/>
            <a:ext cx="1992107"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3"/>
          </p:nvPr>
        </p:nvSpPr>
        <p:spPr bwMode="gray">
          <a:xfrm>
            <a:off x="6899933" y="1931194"/>
            <a:ext cx="1991756" cy="192249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360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7: Title (4)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F370E76-3B38-4656-8C5A-CEBF9DF86BA8}"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247610" y="1931193"/>
            <a:ext cx="199294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247610" y="2317638"/>
            <a:ext cx="1992946"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2466242" y="1931193"/>
            <a:ext cx="199294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2466242" y="2317638"/>
            <a:ext cx="1992946"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4682493" y="1931193"/>
            <a:ext cx="199294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4682493" y="2317638"/>
            <a:ext cx="1992946"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247610" y="2238495"/>
            <a:ext cx="1992946"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2466242" y="2238495"/>
            <a:ext cx="1992946"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4682493" y="2238495"/>
            <a:ext cx="1992946"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6898743" y="2238495"/>
            <a:ext cx="1992946"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6898743" y="1931193"/>
            <a:ext cx="199294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6898743" y="2317638"/>
            <a:ext cx="1992946"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1" name="Straight Connector 40"/>
          <p:cNvCxnSpPr/>
          <p:nvPr userDrawn="1"/>
        </p:nvCxnSpPr>
        <p:spPr bwMode="gray">
          <a:xfrm>
            <a:off x="235459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2" name="Straight Connector 41"/>
          <p:cNvCxnSpPr/>
          <p:nvPr userDrawn="1"/>
        </p:nvCxnSpPr>
        <p:spPr bwMode="gray">
          <a:xfrm>
            <a:off x="6787091"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4570841"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8648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8: Title (4) &amp;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9" name="Text Placeholder 11"/>
          <p:cNvSpPr>
            <a:spLocks noGrp="1"/>
          </p:cNvSpPr>
          <p:nvPr>
            <p:ph type="body" sz="quarter" idx="16"/>
          </p:nvPr>
        </p:nvSpPr>
        <p:spPr bwMode="gray">
          <a:xfrm>
            <a:off x="247610" y="1931193"/>
            <a:ext cx="199294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247610" y="2317753"/>
            <a:ext cx="1992946"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2466242" y="1931193"/>
            <a:ext cx="199294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2466242" y="2317753"/>
            <a:ext cx="1992946"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4682493" y="1931193"/>
            <a:ext cx="199294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4682493" y="2317753"/>
            <a:ext cx="1992946"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247610" y="2238606"/>
            <a:ext cx="1992946"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2466242" y="2238606"/>
            <a:ext cx="1992946"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4682493" y="2238606"/>
            <a:ext cx="1992946"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6898743" y="2238606"/>
            <a:ext cx="1992946"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6898743" y="1931193"/>
            <a:ext cx="199294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6898743" y="2317753"/>
            <a:ext cx="1992946"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17"/>
          <p:cNvSpPr>
            <a:spLocks noGrp="1"/>
          </p:cNvSpPr>
          <p:nvPr>
            <p:ph type="body" sz="quarter" idx="30"/>
          </p:nvPr>
        </p:nvSpPr>
        <p:spPr bwMode="gray">
          <a:xfrm>
            <a:off x="246936" y="5452639"/>
            <a:ext cx="8643600"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31"/>
          </p:nvPr>
        </p:nvSpPr>
        <p:spPr bwMode="gray"/>
        <p:txBody>
          <a:bodyPr/>
          <a:lstStyle/>
          <a:p>
            <a:fld id="{97040427-E4C4-4534-B11D-C1A5C11FFE68}" type="datetime4">
              <a:rPr lang="en-US" smtClean="0"/>
              <a:t>January 12, 2024</a:t>
            </a:fld>
            <a:endParaRPr lang="en-US" dirty="0"/>
          </a:p>
        </p:txBody>
      </p:sp>
      <p:sp>
        <p:nvSpPr>
          <p:cNvPr id="8" name="Footer Placeholder 7"/>
          <p:cNvSpPr>
            <a:spLocks noGrp="1"/>
          </p:cNvSpPr>
          <p:nvPr>
            <p:ph type="ftr" sz="quarter" idx="32"/>
          </p:nvPr>
        </p:nvSpPr>
        <p:spPr bwMode="gray"/>
        <p:txBody>
          <a:bodyPr/>
          <a:lstStyle/>
          <a:p>
            <a:pPr lvl="8"/>
            <a:endParaRPr lang="en-US" dirty="0"/>
          </a:p>
        </p:txBody>
      </p:sp>
      <p:sp>
        <p:nvSpPr>
          <p:cNvPr id="10" name="Slide Number Placeholder 9"/>
          <p:cNvSpPr>
            <a:spLocks noGrp="1"/>
          </p:cNvSpPr>
          <p:nvPr>
            <p:ph type="sldNum" sz="quarter" idx="33"/>
          </p:nvPr>
        </p:nvSpPr>
        <p:spPr bwMode="gray"/>
        <p:txBody>
          <a:bodyPr/>
          <a:lstStyle/>
          <a:p>
            <a:r>
              <a:rPr lang="en-US" dirty="0"/>
              <a:t>Slide </a:t>
            </a:r>
            <a:fld id="{619F89D8-7AE3-494A-97F3-03D680869632}" type="slidenum">
              <a:rPr lang="en-US" smtClean="0"/>
              <a:pPr/>
              <a:t>‹#›</a:t>
            </a:fld>
            <a:endParaRPr lang="en-US" dirty="0"/>
          </a:p>
        </p:txBody>
      </p:sp>
      <p:sp>
        <p:nvSpPr>
          <p:cNvPr id="31"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2" name="Straight Connector 41"/>
          <p:cNvCxnSpPr/>
          <p:nvPr userDrawn="1"/>
        </p:nvCxnSpPr>
        <p:spPr bwMode="gray">
          <a:xfrm>
            <a:off x="2354590" y="2388955"/>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6787091" y="2388955"/>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4" name="Straight Connector 43"/>
          <p:cNvCxnSpPr/>
          <p:nvPr userDrawn="1"/>
        </p:nvCxnSpPr>
        <p:spPr bwMode="gray">
          <a:xfrm>
            <a:off x="4570841" y="2388955"/>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5573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04C6B4CD-15E0-4D73-B4D2-84F4F7EBA269}"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4688317" y="1931198"/>
            <a:ext cx="4203372" cy="1853869"/>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7611" y="1931198"/>
            <a:ext cx="4202632" cy="185386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4572793" y="1931198"/>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246937" y="4064036"/>
            <a:ext cx="8643600" cy="184807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47611" y="3922317"/>
            <a:ext cx="86436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4209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0: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47F9B7E-9308-46D9-BA75-1E16AC824307}"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3195543" y="1931198"/>
            <a:ext cx="2732875" cy="1853869"/>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247610" y="1931198"/>
            <a:ext cx="2732875" cy="185386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247611"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3089205" y="1931198"/>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246937" y="4064036"/>
            <a:ext cx="8643600" cy="184807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47610" y="3922317"/>
            <a:ext cx="86436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043616" y="1931198"/>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4" name="Content Placeholder 3"/>
          <p:cNvSpPr>
            <a:spLocks noGrp="1"/>
          </p:cNvSpPr>
          <p:nvPr>
            <p:ph sz="quarter" idx="22"/>
          </p:nvPr>
        </p:nvSpPr>
        <p:spPr bwMode="gray">
          <a:xfrm>
            <a:off x="6158814" y="1931198"/>
            <a:ext cx="2732875" cy="1853869"/>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178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 Divider">
    <p:spTree>
      <p:nvGrpSpPr>
        <p:cNvPr id="1" name=""/>
        <p:cNvGrpSpPr/>
        <p:nvPr/>
      </p:nvGrpSpPr>
      <p:grpSpPr>
        <a:xfrm>
          <a:off x="0" y="0"/>
          <a:ext cx="0" cy="0"/>
          <a:chOff x="0" y="0"/>
          <a:chExt cx="0" cy="0"/>
        </a:xfrm>
      </p:grpSpPr>
      <p:pic>
        <p:nvPicPr>
          <p:cNvPr id="6" name="Picture 6"/>
          <p:cNvPicPr>
            <a:picLocks noChangeAspect="1"/>
          </p:cNvPicPr>
          <p:nvPr userDrawn="1"/>
        </p:nvPicPr>
        <p:blipFill rotWithShape="1">
          <a:blip r:embed="rId2"/>
          <a:srcRect l="8043" r="16987" b="6897"/>
          <a:stretch/>
        </p:blipFill>
        <p:spPr bwMode="gray">
          <a:xfrm>
            <a:off x="1" y="0"/>
            <a:ext cx="9145587" cy="6858000"/>
          </a:xfrm>
          <a:prstGeom prst="rect">
            <a:avLst/>
          </a:prstGeom>
        </p:spPr>
      </p:pic>
      <p:sp>
        <p:nvSpPr>
          <p:cNvPr id="12" name="Rectangle 11">
            <a:extLst>
              <a:ext uri="{FF2B5EF4-FFF2-40B4-BE49-F238E27FC236}">
                <a16:creationId xmlns:a16="http://schemas.microsoft.com/office/drawing/2014/main" id="{C7A788F3-F03B-4CE3-A53A-92B7BA552450}"/>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1"/>
                </a:solidFill>
              </a:rPr>
              <a:t>—</a:t>
            </a:r>
            <a:endParaRPr lang="en-US" sz="3200" b="1" dirty="0" err="1">
              <a:solidFill>
                <a:schemeClr val="bg1"/>
              </a:solidFill>
            </a:endParaRPr>
          </a:p>
        </p:txBody>
      </p:sp>
      <p:sp>
        <p:nvSpPr>
          <p:cNvPr id="7" name="Title 1">
            <a:extLst>
              <a:ext uri="{FF2B5EF4-FFF2-40B4-BE49-F238E27FC236}">
                <a16:creationId xmlns:a16="http://schemas.microsoft.com/office/drawing/2014/main" id="{147ECAEF-EF27-4B97-8283-B8C3CAA683C2}"/>
              </a:ext>
            </a:extLst>
          </p:cNvPr>
          <p:cNvSpPr>
            <a:spLocks noGrp="1"/>
          </p:cNvSpPr>
          <p:nvPr>
            <p:ph type="ctrTitle"/>
          </p:nvPr>
        </p:nvSpPr>
        <p:spPr bwMode="gray">
          <a:xfrm>
            <a:off x="334799" y="721799"/>
            <a:ext cx="8558375" cy="504001"/>
          </a:xfrm>
        </p:spPr>
        <p:txBody>
          <a:bodyPr lIns="0" tIns="0" rIns="0" bIns="0" anchor="b"/>
          <a:lstStyle>
            <a:lvl1pPr>
              <a:defRPr sz="3200">
                <a:solidFill>
                  <a:schemeClr val="bg1"/>
                </a:solidFill>
              </a:defRPr>
            </a:lvl1pPr>
          </a:lstStyle>
          <a:p>
            <a:r>
              <a:rPr lang="en-US"/>
              <a:t>Click to edit Master title style</a:t>
            </a:r>
            <a:endParaRPr lang="en-US" dirty="0"/>
          </a:p>
        </p:txBody>
      </p:sp>
      <p:sp>
        <p:nvSpPr>
          <p:cNvPr id="9" name="Subtitle 2">
            <a:extLst>
              <a:ext uri="{FF2B5EF4-FFF2-40B4-BE49-F238E27FC236}">
                <a16:creationId xmlns:a16="http://schemas.microsoft.com/office/drawing/2014/main" id="{33BAF7E7-A591-4964-BC0F-013E7B433EF3}"/>
              </a:ext>
            </a:extLst>
          </p:cNvPr>
          <p:cNvSpPr>
            <a:spLocks noGrp="1"/>
          </p:cNvSpPr>
          <p:nvPr>
            <p:ph type="subTitle" idx="1"/>
          </p:nvPr>
        </p:nvSpPr>
        <p:spPr bwMode="gray">
          <a:xfrm>
            <a:off x="334800" y="1267747"/>
            <a:ext cx="8558374"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83033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1: Content (8)">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247610" y="1932098"/>
            <a:ext cx="1992946"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247610" y="3925094"/>
            <a:ext cx="86436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2466242" y="1932849"/>
            <a:ext cx="1992946"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247610" y="4016596"/>
            <a:ext cx="1992946"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2466242" y="4017347"/>
            <a:ext cx="1992946"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4"/>
          </p:nvPr>
        </p:nvSpPr>
        <p:spPr bwMode="gray"/>
        <p:txBody>
          <a:bodyPr/>
          <a:lstStyle/>
          <a:p>
            <a:fld id="{ABAB945C-CC42-4C6E-99C8-B6AF9738B9D5}" type="datetime4">
              <a:rPr lang="en-US" smtClean="0"/>
              <a:t>January 12, 2024</a:t>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pPr/>
              <a:t>‹#›</a:t>
            </a:fld>
            <a:endParaRPr lang="en-US" dirty="0"/>
          </a:p>
        </p:txBody>
      </p:sp>
      <p:sp>
        <p:nvSpPr>
          <p:cNvPr id="15"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4" name="Content Placeholder 3"/>
          <p:cNvSpPr>
            <a:spLocks noGrp="1"/>
          </p:cNvSpPr>
          <p:nvPr>
            <p:ph sz="quarter" idx="27"/>
          </p:nvPr>
        </p:nvSpPr>
        <p:spPr bwMode="gray">
          <a:xfrm>
            <a:off x="4682493" y="1932098"/>
            <a:ext cx="1992946"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8"/>
          </p:nvPr>
        </p:nvSpPr>
        <p:spPr bwMode="gray">
          <a:xfrm>
            <a:off x="6898743" y="1932849"/>
            <a:ext cx="1992946"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9"/>
          </p:nvPr>
        </p:nvSpPr>
        <p:spPr bwMode="gray">
          <a:xfrm>
            <a:off x="4682493" y="4016596"/>
            <a:ext cx="1992946"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30"/>
          </p:nvPr>
        </p:nvSpPr>
        <p:spPr bwMode="gray">
          <a:xfrm>
            <a:off x="6898743" y="4017347"/>
            <a:ext cx="1992946"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bwMode="gray"/>
        <p:txBody>
          <a:bodyPr/>
          <a:lstStyle/>
          <a:p>
            <a:r>
              <a:rPr lang="en-US"/>
              <a:t>Click to edit Master title style</a:t>
            </a:r>
          </a:p>
        </p:txBody>
      </p:sp>
    </p:spTree>
    <p:extLst>
      <p:ext uri="{BB962C8B-B14F-4D97-AF65-F5344CB8AC3E}">
        <p14:creationId xmlns:p14="http://schemas.microsoft.com/office/powerpoint/2010/main" val="3765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2: Title (4) &amp; Content (4)">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247610"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247610" y="4045107"/>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4686848" y="1931193"/>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247610" y="4432236"/>
            <a:ext cx="4204630" cy="148419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247610" y="2317638"/>
            <a:ext cx="4204630" cy="148487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4394FF05-602A-4F9F-84FB-923664AAF28B}" type="datetime4">
              <a:rPr lang="en-US" smtClean="0"/>
              <a:t>January 12, 2024</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247610" y="223917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247610" y="4348008"/>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4686848" y="2239175"/>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4686848" y="2317642"/>
            <a:ext cx="4204630" cy="148105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bwMode="gray"/>
        <p:txBody>
          <a:bodyPr/>
          <a:lstStyle/>
          <a:p>
            <a:r>
              <a:rPr lang="en-US"/>
              <a:t>Click to edit Master title style</a:t>
            </a:r>
            <a:endParaRPr lang="en-US" dirty="0"/>
          </a:p>
        </p:txBody>
      </p:sp>
      <p:sp>
        <p:nvSpPr>
          <p:cNvPr id="18" name="Subtitle 2"/>
          <p:cNvSpPr>
            <a:spLocks noGrp="1"/>
          </p:cNvSpPr>
          <p:nvPr>
            <p:ph type="subTitle" idx="13"/>
          </p:nvPr>
        </p:nvSpPr>
        <p:spPr bwMode="gray">
          <a:xfrm>
            <a:off x="246939"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2" name="Straight Connector 31"/>
          <p:cNvCxnSpPr/>
          <p:nvPr userDrawn="1"/>
        </p:nvCxnSpPr>
        <p:spPr bwMode="gray">
          <a:xfrm>
            <a:off x="4572793"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Text Placeholder 11"/>
          <p:cNvSpPr>
            <a:spLocks noGrp="1"/>
          </p:cNvSpPr>
          <p:nvPr>
            <p:ph type="body" sz="quarter" idx="22"/>
          </p:nvPr>
        </p:nvSpPr>
        <p:spPr bwMode="gray">
          <a:xfrm>
            <a:off x="4686848" y="4043972"/>
            <a:ext cx="420463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4"/>
          <p:cNvCxnSpPr/>
          <p:nvPr userDrawn="1"/>
        </p:nvCxnSpPr>
        <p:spPr bwMode="gray">
          <a:xfrm>
            <a:off x="4686848" y="4351954"/>
            <a:ext cx="420463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Content Placeholder 15"/>
          <p:cNvSpPr>
            <a:spLocks noGrp="1"/>
          </p:cNvSpPr>
          <p:nvPr>
            <p:ph sz="quarter" idx="23"/>
          </p:nvPr>
        </p:nvSpPr>
        <p:spPr bwMode="gray">
          <a:xfrm>
            <a:off x="4686848" y="4430421"/>
            <a:ext cx="4204630" cy="148105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62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3: Content (4)">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247611" y="1931195"/>
            <a:ext cx="4215280"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p:cNvCxnSpPr/>
          <p:nvPr userDrawn="1"/>
        </p:nvCxnSpPr>
        <p:spPr bwMode="gray">
          <a:xfrm>
            <a:off x="4572793" y="1931195"/>
            <a:ext cx="0" cy="398224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userDrawn="1"/>
        </p:nvCxnSpPr>
        <p:spPr bwMode="gray">
          <a:xfrm>
            <a:off x="247611" y="3922317"/>
            <a:ext cx="86436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4676409" y="1931195"/>
            <a:ext cx="4215280"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247611" y="4059571"/>
            <a:ext cx="4215280"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4676409" y="4059571"/>
            <a:ext cx="4215280"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4"/>
          </p:nvPr>
        </p:nvSpPr>
        <p:spPr bwMode="gray"/>
        <p:txBody>
          <a:bodyPr/>
          <a:lstStyle/>
          <a:p>
            <a:fld id="{DF99B131-2B06-4976-A4E7-D803818169E8}" type="datetime4">
              <a:rPr lang="en-US" smtClean="0"/>
              <a:t>January 12, 2024</a:t>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pPr/>
              <a:t>‹#›</a:t>
            </a:fld>
            <a:endParaRPr lang="en-US" dirty="0"/>
          </a:p>
        </p:txBody>
      </p:sp>
      <p:sp>
        <p:nvSpPr>
          <p:cNvPr id="15" name="Subtitle 2"/>
          <p:cNvSpPr>
            <a:spLocks noGrp="1"/>
          </p:cNvSpPr>
          <p:nvPr>
            <p:ph type="subTitle" idx="13"/>
          </p:nvPr>
        </p:nvSpPr>
        <p:spPr bwMode="gray">
          <a:xfrm>
            <a:off x="247611"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6" name="Title 5"/>
          <p:cNvSpPr>
            <a:spLocks noGrp="1"/>
          </p:cNvSpPr>
          <p:nvPr>
            <p:ph type="title"/>
          </p:nvPr>
        </p:nvSpPr>
        <p:spPr bwMode="gray"/>
        <p:txBody>
          <a:bodyPr/>
          <a:lstStyle/>
          <a:p>
            <a:r>
              <a:rPr lang="en-US"/>
              <a:t>Click to edit Master title style</a:t>
            </a:r>
            <a:endParaRPr lang="en-US" dirty="0"/>
          </a:p>
        </p:txBody>
      </p:sp>
    </p:spTree>
    <p:extLst>
      <p:ext uri="{BB962C8B-B14F-4D97-AF65-F5344CB8AC3E}">
        <p14:creationId xmlns:p14="http://schemas.microsoft.com/office/powerpoint/2010/main" val="107752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247611" y="1931199"/>
            <a:ext cx="4216619"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1"/>
          </p:nvPr>
        </p:nvSpPr>
        <p:spPr bwMode="gray">
          <a:xfrm>
            <a:off x="4675070" y="1931199"/>
            <a:ext cx="4216619"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247611" y="3737726"/>
            <a:ext cx="4216619"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4675070" y="3737726"/>
            <a:ext cx="4216619"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24"/>
          </p:nvPr>
        </p:nvSpPr>
        <p:spPr bwMode="gray">
          <a:xfrm>
            <a:off x="246936" y="5452639"/>
            <a:ext cx="8643600"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Straight Connector 22"/>
          <p:cNvCxnSpPr/>
          <p:nvPr userDrawn="1"/>
        </p:nvCxnSpPr>
        <p:spPr bwMode="gray">
          <a:xfrm>
            <a:off x="247611" y="3599905"/>
            <a:ext cx="86436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 name="Date Placeholder 2"/>
          <p:cNvSpPr>
            <a:spLocks noGrp="1"/>
          </p:cNvSpPr>
          <p:nvPr>
            <p:ph type="dt" sz="half" idx="25"/>
          </p:nvPr>
        </p:nvSpPr>
        <p:spPr bwMode="gray"/>
        <p:txBody>
          <a:bodyPr/>
          <a:lstStyle/>
          <a:p>
            <a:fld id="{096B4FA7-0123-4D6B-9488-E21A544817FE}" type="datetime4">
              <a:rPr lang="en-US" smtClean="0"/>
              <a:t>January 12, 2024</a:t>
            </a:fld>
            <a:endParaRPr lang="en-US" dirty="0"/>
          </a:p>
        </p:txBody>
      </p:sp>
      <p:sp>
        <p:nvSpPr>
          <p:cNvPr id="4" name="Footer Placeholder 3"/>
          <p:cNvSpPr>
            <a:spLocks noGrp="1"/>
          </p:cNvSpPr>
          <p:nvPr>
            <p:ph type="ftr" sz="quarter" idx="26"/>
          </p:nvPr>
        </p:nvSpPr>
        <p:spPr bwMode="gray"/>
        <p:txBody>
          <a:bodyPr/>
          <a:lstStyle/>
          <a:p>
            <a:pPr lvl="8"/>
            <a:endParaRPr lang="en-US" dirty="0"/>
          </a:p>
        </p:txBody>
      </p:sp>
      <p:sp>
        <p:nvSpPr>
          <p:cNvPr id="5" name="Slide Number Placeholder 4"/>
          <p:cNvSpPr>
            <a:spLocks noGrp="1"/>
          </p:cNvSpPr>
          <p:nvPr>
            <p:ph type="sldNum" sz="quarter" idx="27"/>
          </p:nvPr>
        </p:nvSpPr>
        <p:spPr bwMode="gray"/>
        <p:txBody>
          <a:bodyPr/>
          <a:lstStyle/>
          <a:p>
            <a:r>
              <a:rPr lang="en-US" dirty="0"/>
              <a:t>Slide </a:t>
            </a:r>
            <a:fld id="{619F89D8-7AE3-494A-97F3-03D680869632}" type="slidenum">
              <a:rPr lang="en-US" smtClean="0"/>
              <a:pPr/>
              <a:t>‹#›</a:t>
            </a:fld>
            <a:endParaRPr lang="en-US" dirty="0"/>
          </a:p>
        </p:txBody>
      </p:sp>
      <p:cxnSp>
        <p:nvCxnSpPr>
          <p:cNvPr id="14" name="Straight Connector 13"/>
          <p:cNvCxnSpPr/>
          <p:nvPr userDrawn="1"/>
        </p:nvCxnSpPr>
        <p:spPr bwMode="gray">
          <a:xfrm>
            <a:off x="4572793" y="1931195"/>
            <a:ext cx="0" cy="333742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246936"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09383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5: Title (2) &amp;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1915288" y="1931196"/>
            <a:ext cx="4022193" cy="191932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1"/>
          </p:nvPr>
        </p:nvSpPr>
        <p:spPr bwMode="gray">
          <a:xfrm>
            <a:off x="1915288" y="3993324"/>
            <a:ext cx="4022193" cy="191932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1914181" y="3921919"/>
            <a:ext cx="4020998"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247099" y="1931196"/>
            <a:ext cx="143935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userDrawn="1">
            <p:ph sz="quarter" idx="24"/>
          </p:nvPr>
        </p:nvSpPr>
        <p:spPr bwMode="gray">
          <a:xfrm>
            <a:off x="247099" y="3993324"/>
            <a:ext cx="143935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userDrawn="1">
            <p:ph type="dt" sz="half" idx="26"/>
          </p:nvPr>
        </p:nvSpPr>
        <p:spPr bwMode="gray"/>
        <p:txBody>
          <a:bodyPr/>
          <a:lstStyle/>
          <a:p>
            <a:fld id="{0B40E44F-4B57-4430-8542-A5EB809FDF95}" type="datetime4">
              <a:rPr lang="en-US" smtClean="0"/>
              <a:t>January 12, 2024</a:t>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userDrawn="1">
            <p:ph type="subTitle" idx="13"/>
          </p:nvPr>
        </p:nvSpPr>
        <p:spPr bwMode="gray">
          <a:xfrm>
            <a:off x="246936"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1" name="Content Placeholder 3"/>
          <p:cNvSpPr>
            <a:spLocks noGrp="1"/>
          </p:cNvSpPr>
          <p:nvPr>
            <p:ph sz="quarter" idx="29"/>
          </p:nvPr>
        </p:nvSpPr>
        <p:spPr bwMode="gray">
          <a:xfrm>
            <a:off x="6164952" y="1931196"/>
            <a:ext cx="2726540" cy="398144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909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 Title (3)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1915288" y="1931196"/>
            <a:ext cx="4022193"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1"/>
          </p:nvPr>
        </p:nvSpPr>
        <p:spPr bwMode="gray">
          <a:xfrm>
            <a:off x="1915288" y="3305949"/>
            <a:ext cx="4022193"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1915288" y="4680702"/>
            <a:ext cx="4022193"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1916482" y="3235138"/>
            <a:ext cx="4020998"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0" name="Straight Connector 19"/>
          <p:cNvCxnSpPr/>
          <p:nvPr userDrawn="1"/>
        </p:nvCxnSpPr>
        <p:spPr bwMode="gray">
          <a:xfrm>
            <a:off x="1916482" y="4611082"/>
            <a:ext cx="4020998"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246938" y="1931196"/>
            <a:ext cx="1438497"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userDrawn="1">
            <p:ph sz="quarter" idx="24"/>
          </p:nvPr>
        </p:nvSpPr>
        <p:spPr bwMode="gray">
          <a:xfrm>
            <a:off x="246938" y="3305949"/>
            <a:ext cx="1438497"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userDrawn="1">
            <p:ph sz="quarter" idx="25"/>
          </p:nvPr>
        </p:nvSpPr>
        <p:spPr bwMode="gray">
          <a:xfrm>
            <a:off x="246938" y="4680702"/>
            <a:ext cx="1438497"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userDrawn="1">
            <p:ph type="dt" sz="half" idx="26"/>
          </p:nvPr>
        </p:nvSpPr>
        <p:spPr bwMode="gray"/>
        <p:txBody>
          <a:bodyPr/>
          <a:lstStyle/>
          <a:p>
            <a:fld id="{BCD63F14-F98B-4644-A607-92219E1C6344}" type="datetime4">
              <a:rPr lang="en-US" smtClean="0"/>
              <a:t>January 12, 2024</a:t>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userDrawn="1">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1" name="Content Placeholder 3"/>
          <p:cNvSpPr>
            <a:spLocks noGrp="1"/>
          </p:cNvSpPr>
          <p:nvPr>
            <p:ph sz="quarter" idx="29"/>
          </p:nvPr>
        </p:nvSpPr>
        <p:spPr bwMode="gray">
          <a:xfrm>
            <a:off x="6164952" y="1931196"/>
            <a:ext cx="2726540" cy="398144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296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7: Title (3) &amp; Content (3)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1915287" y="1931196"/>
            <a:ext cx="6976205"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1916181" y="3235138"/>
            <a:ext cx="6975311"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1915287" y="3305949"/>
            <a:ext cx="6976205"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1915287" y="4680702"/>
            <a:ext cx="6976205"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1916181" y="4611082"/>
            <a:ext cx="6975311"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247610" y="1931196"/>
            <a:ext cx="1437824"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4"/>
          </p:nvPr>
        </p:nvSpPr>
        <p:spPr bwMode="gray">
          <a:xfrm>
            <a:off x="247610" y="3305949"/>
            <a:ext cx="1437824"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25"/>
          </p:nvPr>
        </p:nvSpPr>
        <p:spPr bwMode="gray">
          <a:xfrm>
            <a:off x="247610" y="4680702"/>
            <a:ext cx="1437824"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6"/>
          </p:nvPr>
        </p:nvSpPr>
        <p:spPr bwMode="gray"/>
        <p:txBody>
          <a:bodyPr/>
          <a:lstStyle/>
          <a:p>
            <a:fld id="{EC933F3A-4BF5-414C-803C-186E59B551AB}" type="datetime4">
              <a:rPr lang="en-US" smtClean="0"/>
              <a:t>January 12, 2024</a:t>
            </a:fld>
            <a:endParaRPr lang="en-US" dirty="0"/>
          </a:p>
        </p:txBody>
      </p:sp>
      <p:sp>
        <p:nvSpPr>
          <p:cNvPr id="4" name="Footer Placeholder 3"/>
          <p:cNvSpPr>
            <a:spLocks noGrp="1"/>
          </p:cNvSpPr>
          <p:nvPr>
            <p:ph type="ftr" sz="quarter" idx="27"/>
          </p:nvPr>
        </p:nvSpPr>
        <p:spPr bwMode="gray"/>
        <p:txBody>
          <a:bodyPr/>
          <a:lstStyle/>
          <a:p>
            <a:pPr lvl="8"/>
            <a:endParaRPr lang="en-US" dirty="0"/>
          </a:p>
        </p:txBody>
      </p:sp>
      <p:sp>
        <p:nvSpPr>
          <p:cNvPr id="5" name="Slide Number Placeholder 4"/>
          <p:cNvSpPr>
            <a:spLocks noGrp="1"/>
          </p:cNvSpPr>
          <p:nvPr>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2475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8: Title (3) &amp; Content (3) &amp; Box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1915287" y="1931196"/>
            <a:ext cx="6976205" cy="101647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1916181" y="3019668"/>
            <a:ext cx="6975311"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1915287" y="3091669"/>
            <a:ext cx="6976205" cy="101647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1915287" y="4252143"/>
            <a:ext cx="6976205" cy="101647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1916181" y="4180142"/>
            <a:ext cx="6975311"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247610" y="1931196"/>
            <a:ext cx="1437824"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4"/>
          </p:nvPr>
        </p:nvSpPr>
        <p:spPr bwMode="gray">
          <a:xfrm>
            <a:off x="247610" y="3091669"/>
            <a:ext cx="1437824"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25"/>
          </p:nvPr>
        </p:nvSpPr>
        <p:spPr bwMode="gray">
          <a:xfrm>
            <a:off x="247610" y="4252143"/>
            <a:ext cx="1437824" cy="101647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11"/>
          <p:cNvSpPr>
            <a:spLocks noGrp="1"/>
          </p:cNvSpPr>
          <p:nvPr>
            <p:ph type="body" sz="quarter" idx="26"/>
          </p:nvPr>
        </p:nvSpPr>
        <p:spPr bwMode="gray">
          <a:xfrm>
            <a:off x="246937" y="5452639"/>
            <a:ext cx="8643600"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7"/>
          </p:nvPr>
        </p:nvSpPr>
        <p:spPr bwMode="gray"/>
        <p:txBody>
          <a:bodyPr/>
          <a:lstStyle/>
          <a:p>
            <a:fld id="{3F09C1A1-F86F-4CF9-8D33-8CD6E2FBA013}" type="datetime4">
              <a:rPr lang="en-US" smtClean="0"/>
              <a:t>January 12, 2024</a:t>
            </a:fld>
            <a:endParaRPr lang="en-US" dirty="0"/>
          </a:p>
        </p:txBody>
      </p:sp>
      <p:sp>
        <p:nvSpPr>
          <p:cNvPr id="4" name="Footer Placeholder 3"/>
          <p:cNvSpPr>
            <a:spLocks noGrp="1"/>
          </p:cNvSpPr>
          <p:nvPr>
            <p:ph type="ftr" sz="quarter" idx="28"/>
          </p:nvPr>
        </p:nvSpPr>
        <p:spPr bwMode="gray"/>
        <p:txBody>
          <a:bodyPr/>
          <a:lstStyle/>
          <a:p>
            <a:pPr lvl="8"/>
            <a:endParaRPr lang="en-US" dirty="0"/>
          </a:p>
        </p:txBody>
      </p:sp>
      <p:sp>
        <p:nvSpPr>
          <p:cNvPr id="5" name="Slide Number Placeholder 4"/>
          <p:cNvSpPr>
            <a:spLocks noGrp="1"/>
          </p:cNvSpPr>
          <p:nvPr>
            <p:ph type="sldNum" sz="quarter" idx="29"/>
          </p:nvPr>
        </p:nvSpPr>
        <p:spPr bwMode="gray"/>
        <p:txBody>
          <a:bodyPr/>
          <a:lstStyle/>
          <a:p>
            <a:r>
              <a:rPr lang="en-US" dirty="0"/>
              <a:t>Slide </a:t>
            </a:r>
            <a:fld id="{619F89D8-7AE3-494A-97F3-03D680869632}" type="slidenum">
              <a:rPr lang="en-US" smtClean="0"/>
              <a:pPr/>
              <a:t>‹#›</a:t>
            </a:fld>
            <a:endParaRPr lang="en-US" dirty="0"/>
          </a:p>
        </p:txBody>
      </p:sp>
      <p:sp>
        <p:nvSpPr>
          <p:cNvPr id="21" name="Subtitle 2"/>
          <p:cNvSpPr>
            <a:spLocks noGrp="1"/>
          </p:cNvSpPr>
          <p:nvPr>
            <p:ph type="subTitle" idx="13"/>
          </p:nvPr>
        </p:nvSpPr>
        <p:spPr bwMode="gray">
          <a:xfrm>
            <a:off x="247611"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00485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49: Title (4) &amp; Content (4) &amp; Box / Number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2209331" y="1931199"/>
            <a:ext cx="668216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21"/>
          </p:nvPr>
        </p:nvSpPr>
        <p:spPr bwMode="gray">
          <a:xfrm>
            <a:off x="2209331" y="2801555"/>
            <a:ext cx="668216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22"/>
          </p:nvPr>
        </p:nvSpPr>
        <p:spPr bwMode="gray">
          <a:xfrm>
            <a:off x="2209331" y="3671911"/>
            <a:ext cx="668216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6"/>
          </p:nvPr>
        </p:nvSpPr>
        <p:spPr bwMode="gray">
          <a:xfrm>
            <a:off x="246938" y="5452639"/>
            <a:ext cx="8643600"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Content Placeholder 3"/>
          <p:cNvSpPr>
            <a:spLocks noGrp="1"/>
          </p:cNvSpPr>
          <p:nvPr>
            <p:ph sz="quarter" idx="27"/>
          </p:nvPr>
        </p:nvSpPr>
        <p:spPr bwMode="gray">
          <a:xfrm>
            <a:off x="247099" y="1931199"/>
            <a:ext cx="115210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3"/>
          <p:cNvSpPr>
            <a:spLocks noGrp="1"/>
          </p:cNvSpPr>
          <p:nvPr>
            <p:ph sz="quarter" idx="28"/>
          </p:nvPr>
        </p:nvSpPr>
        <p:spPr bwMode="gray">
          <a:xfrm>
            <a:off x="247099" y="2801555"/>
            <a:ext cx="115210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9"/>
          </p:nvPr>
        </p:nvSpPr>
        <p:spPr bwMode="gray">
          <a:xfrm>
            <a:off x="247099" y="3671911"/>
            <a:ext cx="115210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30"/>
          </p:nvPr>
        </p:nvSpPr>
        <p:spPr bwMode="gray">
          <a:xfrm>
            <a:off x="2209331" y="4542266"/>
            <a:ext cx="668216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Content Placeholder 3"/>
          <p:cNvSpPr>
            <a:spLocks noGrp="1"/>
          </p:cNvSpPr>
          <p:nvPr>
            <p:ph sz="quarter" idx="31"/>
          </p:nvPr>
        </p:nvSpPr>
        <p:spPr bwMode="gray">
          <a:xfrm>
            <a:off x="247099" y="4542266"/>
            <a:ext cx="115210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9" name="Straight Connector 13"/>
          <p:cNvCxnSpPr/>
          <p:nvPr userDrawn="1"/>
        </p:nvCxnSpPr>
        <p:spPr bwMode="gray">
          <a:xfrm>
            <a:off x="1499936" y="2800986"/>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14"/>
          <p:cNvCxnSpPr/>
          <p:nvPr userDrawn="1"/>
        </p:nvCxnSpPr>
        <p:spPr bwMode="gray">
          <a:xfrm>
            <a:off x="1334522" y="3164586"/>
            <a:ext cx="165717"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13"/>
          <p:cNvCxnSpPr/>
          <p:nvPr userDrawn="1"/>
        </p:nvCxnSpPr>
        <p:spPr bwMode="gray">
          <a:xfrm>
            <a:off x="1499936" y="4542262"/>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14"/>
          <p:cNvCxnSpPr/>
          <p:nvPr userDrawn="1"/>
        </p:nvCxnSpPr>
        <p:spPr bwMode="gray">
          <a:xfrm>
            <a:off x="1334097" y="4905862"/>
            <a:ext cx="165717"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13"/>
          <p:cNvCxnSpPr/>
          <p:nvPr userDrawn="1"/>
        </p:nvCxnSpPr>
        <p:spPr bwMode="gray">
          <a:xfrm>
            <a:off x="1499936" y="1930348"/>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14"/>
          <p:cNvCxnSpPr/>
          <p:nvPr userDrawn="1"/>
        </p:nvCxnSpPr>
        <p:spPr bwMode="gray">
          <a:xfrm>
            <a:off x="1334858" y="2293948"/>
            <a:ext cx="165717"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13"/>
          <p:cNvCxnSpPr/>
          <p:nvPr userDrawn="1"/>
        </p:nvCxnSpPr>
        <p:spPr bwMode="gray">
          <a:xfrm>
            <a:off x="1499936" y="3671624"/>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14"/>
          <p:cNvCxnSpPr/>
          <p:nvPr userDrawn="1"/>
        </p:nvCxnSpPr>
        <p:spPr bwMode="gray">
          <a:xfrm>
            <a:off x="1334097" y="4035224"/>
            <a:ext cx="165717"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bwMode="gray">
          <a:xfrm>
            <a:off x="1554590" y="2729549"/>
            <a:ext cx="7336902"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2" name="Straight Connector 51"/>
          <p:cNvCxnSpPr/>
          <p:nvPr userDrawn="1"/>
        </p:nvCxnSpPr>
        <p:spPr bwMode="gray">
          <a:xfrm>
            <a:off x="1554590" y="3599904"/>
            <a:ext cx="7336902"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userDrawn="1"/>
        </p:nvCxnSpPr>
        <p:spPr bwMode="gray">
          <a:xfrm>
            <a:off x="1554590" y="4470259"/>
            <a:ext cx="7336902"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 name="Date Placeholder 3"/>
          <p:cNvSpPr>
            <a:spLocks noGrp="1"/>
          </p:cNvSpPr>
          <p:nvPr userDrawn="1">
            <p:ph type="dt" sz="half" idx="32"/>
          </p:nvPr>
        </p:nvSpPr>
        <p:spPr bwMode="gray"/>
        <p:txBody>
          <a:bodyPr/>
          <a:lstStyle/>
          <a:p>
            <a:fld id="{505BDBC7-C0FD-446C-A505-1DA3C565F6A7}" type="datetime4">
              <a:rPr lang="en-US" smtClean="0"/>
              <a:t>January 12, 2024</a:t>
            </a:fld>
            <a:endParaRPr lang="en-US" dirty="0"/>
          </a:p>
        </p:txBody>
      </p:sp>
      <p:sp>
        <p:nvSpPr>
          <p:cNvPr id="5" name="Footer Placeholder 4"/>
          <p:cNvSpPr>
            <a:spLocks noGrp="1"/>
          </p:cNvSpPr>
          <p:nvPr userDrawn="1">
            <p:ph type="ftr" sz="quarter" idx="33"/>
          </p:nvPr>
        </p:nvSpPr>
        <p:spPr bwMode="gray"/>
        <p:txBody>
          <a:bodyPr/>
          <a:lstStyle/>
          <a:p>
            <a:pPr lvl="8"/>
            <a:endParaRPr lang="en-US" dirty="0"/>
          </a:p>
        </p:txBody>
      </p:sp>
      <p:sp>
        <p:nvSpPr>
          <p:cNvPr id="6" name="Slide Number Placeholder 5"/>
          <p:cNvSpPr>
            <a:spLocks noGrp="1"/>
          </p:cNvSpPr>
          <p:nvPr userDrawn="1">
            <p:ph type="sldNum" sz="quarter" idx="34"/>
          </p:nvPr>
        </p:nvSpPr>
        <p:spPr bwMode="gray"/>
        <p:txBody>
          <a:bodyPr/>
          <a:lstStyle/>
          <a:p>
            <a:r>
              <a:rPr lang="en-US" dirty="0"/>
              <a:t>Slide </a:t>
            </a:r>
            <a:fld id="{619F89D8-7AE3-494A-97F3-03D680869632}" type="slidenum">
              <a:rPr lang="en-US" smtClean="0"/>
              <a:pPr/>
              <a:t>‹#›</a:t>
            </a:fld>
            <a:endParaRPr lang="en-US" dirty="0"/>
          </a:p>
        </p:txBody>
      </p:sp>
      <p:sp>
        <p:nvSpPr>
          <p:cNvPr id="34" name="Subtitle 2"/>
          <p:cNvSpPr>
            <a:spLocks noGrp="1"/>
          </p:cNvSpPr>
          <p:nvPr userDrawn="1">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7" name="Symbol zastępczy zawartości 6"/>
          <p:cNvSpPr>
            <a:spLocks noGrp="1"/>
          </p:cNvSpPr>
          <p:nvPr>
            <p:ph sz="quarter" idx="35" hasCustomPrompt="1"/>
          </p:nvPr>
        </p:nvSpPr>
        <p:spPr>
          <a:xfrm>
            <a:off x="1662034" y="2101348"/>
            <a:ext cx="385200" cy="385200"/>
          </a:xfrm>
          <a:prstGeom prst="ellipse">
            <a:avLst/>
          </a:prstGeom>
          <a:solidFill>
            <a:schemeClr val="tx2"/>
          </a:solidFill>
        </p:spPr>
        <p:txBody>
          <a:bodyPr anchor="ctr" anchorCtr="0"/>
          <a:lstStyle>
            <a:lvl1pPr algn="ctr">
              <a:spcBef>
                <a:spcPts val="0"/>
              </a:spcBef>
              <a:defRPr sz="2000" b="1">
                <a:solidFill>
                  <a:schemeClr val="bg1"/>
                </a:solidFill>
              </a:defRPr>
            </a:lvl1pPr>
          </a:lstStyle>
          <a:p>
            <a:pPr lvl="0"/>
            <a:r>
              <a:rPr lang="pl-PL" dirty="0"/>
              <a:t>1</a:t>
            </a:r>
            <a:endParaRPr lang="en-US" dirty="0"/>
          </a:p>
        </p:txBody>
      </p:sp>
      <p:sp>
        <p:nvSpPr>
          <p:cNvPr id="54" name="Symbol zastępczy zawartości 6"/>
          <p:cNvSpPr>
            <a:spLocks noGrp="1"/>
          </p:cNvSpPr>
          <p:nvPr>
            <p:ph sz="quarter" idx="36" hasCustomPrompt="1"/>
          </p:nvPr>
        </p:nvSpPr>
        <p:spPr>
          <a:xfrm>
            <a:off x="1662034" y="2972779"/>
            <a:ext cx="385200" cy="385200"/>
          </a:xfrm>
          <a:prstGeom prst="ellipse">
            <a:avLst/>
          </a:prstGeom>
          <a:solidFill>
            <a:schemeClr val="tx2"/>
          </a:solidFill>
        </p:spPr>
        <p:txBody>
          <a:bodyPr anchor="ctr" anchorCtr="0"/>
          <a:lstStyle>
            <a:lvl1pPr algn="ctr">
              <a:spcBef>
                <a:spcPts val="0"/>
              </a:spcBef>
              <a:defRPr sz="2000" b="1">
                <a:solidFill>
                  <a:schemeClr val="bg1"/>
                </a:solidFill>
              </a:defRPr>
            </a:lvl1pPr>
          </a:lstStyle>
          <a:p>
            <a:pPr lvl="0"/>
            <a:r>
              <a:rPr lang="pl-PL" dirty="0"/>
              <a:t>2</a:t>
            </a:r>
            <a:endParaRPr lang="en-US" dirty="0"/>
          </a:p>
        </p:txBody>
      </p:sp>
      <p:sp>
        <p:nvSpPr>
          <p:cNvPr id="55" name="Symbol zastępczy zawartości 6"/>
          <p:cNvSpPr>
            <a:spLocks noGrp="1"/>
          </p:cNvSpPr>
          <p:nvPr>
            <p:ph sz="quarter" idx="37" hasCustomPrompt="1"/>
          </p:nvPr>
        </p:nvSpPr>
        <p:spPr>
          <a:xfrm>
            <a:off x="1662625" y="3841840"/>
            <a:ext cx="385200" cy="385200"/>
          </a:xfrm>
          <a:prstGeom prst="ellipse">
            <a:avLst/>
          </a:prstGeom>
          <a:solidFill>
            <a:schemeClr val="tx2"/>
          </a:solidFill>
        </p:spPr>
        <p:txBody>
          <a:bodyPr anchor="ctr" anchorCtr="0"/>
          <a:lstStyle>
            <a:lvl1pPr algn="ctr">
              <a:spcBef>
                <a:spcPts val="0"/>
              </a:spcBef>
              <a:defRPr sz="2000" b="1">
                <a:solidFill>
                  <a:schemeClr val="bg1"/>
                </a:solidFill>
              </a:defRPr>
            </a:lvl1pPr>
          </a:lstStyle>
          <a:p>
            <a:pPr lvl="0"/>
            <a:r>
              <a:rPr lang="pl-PL" dirty="0"/>
              <a:t>3</a:t>
            </a:r>
            <a:endParaRPr lang="en-US" dirty="0"/>
          </a:p>
        </p:txBody>
      </p:sp>
      <p:sp>
        <p:nvSpPr>
          <p:cNvPr id="56" name="Symbol zastępczy zawartości 6"/>
          <p:cNvSpPr>
            <a:spLocks noGrp="1"/>
          </p:cNvSpPr>
          <p:nvPr>
            <p:ph sz="quarter" idx="38" hasCustomPrompt="1"/>
          </p:nvPr>
        </p:nvSpPr>
        <p:spPr>
          <a:xfrm>
            <a:off x="1661911" y="4709671"/>
            <a:ext cx="385200" cy="385200"/>
          </a:xfrm>
          <a:prstGeom prst="ellipse">
            <a:avLst/>
          </a:prstGeom>
          <a:solidFill>
            <a:schemeClr val="tx2"/>
          </a:solidFill>
        </p:spPr>
        <p:txBody>
          <a:bodyPr anchor="ctr" anchorCtr="0"/>
          <a:lstStyle>
            <a:lvl1pPr algn="ctr">
              <a:spcBef>
                <a:spcPts val="0"/>
              </a:spcBef>
              <a:defRPr sz="2000" b="1">
                <a:solidFill>
                  <a:schemeClr val="bg1"/>
                </a:solidFill>
              </a:defRPr>
            </a:lvl1pPr>
          </a:lstStyle>
          <a:p>
            <a:pPr lvl="0"/>
            <a:r>
              <a:rPr lang="pl-PL" dirty="0"/>
              <a:t>4</a:t>
            </a:r>
            <a:endParaRPr lang="en-US" dirty="0"/>
          </a:p>
        </p:txBody>
      </p:sp>
    </p:spTree>
    <p:extLst>
      <p:ext uri="{BB962C8B-B14F-4D97-AF65-F5344CB8AC3E}">
        <p14:creationId xmlns:p14="http://schemas.microsoft.com/office/powerpoint/2010/main" val="213295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0: Matrix">
    <p:spTree>
      <p:nvGrpSpPr>
        <p:cNvPr id="1" name=""/>
        <p:cNvGrpSpPr/>
        <p:nvPr/>
      </p:nvGrpSpPr>
      <p:grpSpPr>
        <a:xfrm>
          <a:off x="0" y="0"/>
          <a:ext cx="0" cy="0"/>
          <a:chOff x="0" y="0"/>
          <a:chExt cx="0" cy="0"/>
        </a:xfrm>
      </p:grpSpPr>
      <p:sp>
        <p:nvSpPr>
          <p:cNvPr id="37" name="Text Placeholder 11"/>
          <p:cNvSpPr>
            <a:spLocks noGrp="1"/>
          </p:cNvSpPr>
          <p:nvPr>
            <p:ph type="body" sz="quarter" idx="26"/>
          </p:nvPr>
        </p:nvSpPr>
        <p:spPr bwMode="gray">
          <a:xfrm>
            <a:off x="1915287" y="1931194"/>
            <a:ext cx="2174698"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11"/>
          <p:cNvSpPr>
            <a:spLocks noGrp="1"/>
          </p:cNvSpPr>
          <p:nvPr>
            <p:ph type="body" sz="quarter" idx="27"/>
          </p:nvPr>
        </p:nvSpPr>
        <p:spPr bwMode="gray">
          <a:xfrm>
            <a:off x="4316960" y="1931194"/>
            <a:ext cx="217387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11"/>
          <p:cNvSpPr>
            <a:spLocks noGrp="1"/>
          </p:cNvSpPr>
          <p:nvPr>
            <p:ph type="body" sz="quarter" idx="28"/>
          </p:nvPr>
        </p:nvSpPr>
        <p:spPr bwMode="gray">
          <a:xfrm>
            <a:off x="6717812" y="1931194"/>
            <a:ext cx="217387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1915287" y="2317748"/>
            <a:ext cx="217823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21"/>
          </p:nvPr>
        </p:nvSpPr>
        <p:spPr bwMode="gray">
          <a:xfrm>
            <a:off x="1915288" y="3573970"/>
            <a:ext cx="217823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quarter" idx="22"/>
          </p:nvPr>
        </p:nvSpPr>
        <p:spPr bwMode="gray">
          <a:xfrm>
            <a:off x="1915288" y="4830194"/>
            <a:ext cx="217823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3"/>
          </p:nvPr>
        </p:nvSpPr>
        <p:spPr bwMode="gray">
          <a:xfrm>
            <a:off x="247610" y="1931196"/>
            <a:ext cx="1437824"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4"/>
          </p:nvPr>
        </p:nvSpPr>
        <p:spPr bwMode="gray">
          <a:xfrm>
            <a:off x="247610" y="3305949"/>
            <a:ext cx="1437824"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25"/>
          </p:nvPr>
        </p:nvSpPr>
        <p:spPr bwMode="gray">
          <a:xfrm>
            <a:off x="247610" y="4680702"/>
            <a:ext cx="1437824"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Straight Connector 27"/>
          <p:cNvCxnSpPr/>
          <p:nvPr userDrawn="1"/>
        </p:nvCxnSpPr>
        <p:spPr bwMode="gray">
          <a:xfrm>
            <a:off x="1915287" y="2238607"/>
            <a:ext cx="217387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1913102" y="3487659"/>
            <a:ext cx="217387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Straight Connector 29"/>
          <p:cNvCxnSpPr/>
          <p:nvPr userDrawn="1"/>
        </p:nvCxnSpPr>
        <p:spPr bwMode="gray">
          <a:xfrm>
            <a:off x="1913102" y="4743881"/>
            <a:ext cx="217387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p:nvPr userDrawn="1"/>
        </p:nvCxnSpPr>
        <p:spPr bwMode="gray">
          <a:xfrm>
            <a:off x="4316550" y="2238607"/>
            <a:ext cx="217387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2" name="Straight Connector 31"/>
          <p:cNvCxnSpPr/>
          <p:nvPr userDrawn="1"/>
        </p:nvCxnSpPr>
        <p:spPr bwMode="gray">
          <a:xfrm>
            <a:off x="4315457" y="3487659"/>
            <a:ext cx="217387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 name="Straight Connector 32"/>
          <p:cNvCxnSpPr/>
          <p:nvPr userDrawn="1"/>
        </p:nvCxnSpPr>
        <p:spPr bwMode="gray">
          <a:xfrm>
            <a:off x="4315457" y="4743881"/>
            <a:ext cx="217387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userDrawn="1"/>
        </p:nvCxnSpPr>
        <p:spPr bwMode="gray">
          <a:xfrm>
            <a:off x="6717812" y="2238607"/>
            <a:ext cx="217387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6717812" y="3487659"/>
            <a:ext cx="217387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6717812" y="4743881"/>
            <a:ext cx="217387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3" name="Content Placeholder 3"/>
          <p:cNvSpPr>
            <a:spLocks noGrp="1"/>
          </p:cNvSpPr>
          <p:nvPr>
            <p:ph sz="quarter" idx="29"/>
          </p:nvPr>
        </p:nvSpPr>
        <p:spPr bwMode="gray">
          <a:xfrm>
            <a:off x="4318726" y="2317748"/>
            <a:ext cx="2173877"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Content Placeholder 3"/>
          <p:cNvSpPr>
            <a:spLocks noGrp="1"/>
          </p:cNvSpPr>
          <p:nvPr>
            <p:ph sz="quarter" idx="30"/>
          </p:nvPr>
        </p:nvSpPr>
        <p:spPr bwMode="gray">
          <a:xfrm>
            <a:off x="4318727" y="3573970"/>
            <a:ext cx="2173877"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Content Placeholder 3"/>
          <p:cNvSpPr>
            <a:spLocks noGrp="1"/>
          </p:cNvSpPr>
          <p:nvPr>
            <p:ph sz="quarter" idx="31"/>
          </p:nvPr>
        </p:nvSpPr>
        <p:spPr bwMode="gray">
          <a:xfrm>
            <a:off x="4318727" y="4830194"/>
            <a:ext cx="2173877"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Content Placeholder 3"/>
          <p:cNvSpPr>
            <a:spLocks noGrp="1"/>
          </p:cNvSpPr>
          <p:nvPr>
            <p:ph sz="quarter" idx="32"/>
          </p:nvPr>
        </p:nvSpPr>
        <p:spPr bwMode="gray">
          <a:xfrm>
            <a:off x="6717812" y="2317748"/>
            <a:ext cx="2173877"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p:cNvSpPr>
            <a:spLocks noGrp="1"/>
          </p:cNvSpPr>
          <p:nvPr>
            <p:ph sz="quarter" idx="33"/>
          </p:nvPr>
        </p:nvSpPr>
        <p:spPr bwMode="gray">
          <a:xfrm>
            <a:off x="6717812" y="3573970"/>
            <a:ext cx="2173877"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p:cNvSpPr>
            <a:spLocks noGrp="1"/>
          </p:cNvSpPr>
          <p:nvPr>
            <p:ph sz="quarter" idx="34"/>
          </p:nvPr>
        </p:nvSpPr>
        <p:spPr bwMode="gray">
          <a:xfrm>
            <a:off x="6717812" y="4830194"/>
            <a:ext cx="2173877"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35"/>
          </p:nvPr>
        </p:nvSpPr>
        <p:spPr bwMode="gray"/>
        <p:txBody>
          <a:bodyPr/>
          <a:lstStyle/>
          <a:p>
            <a:fld id="{71AA538D-2373-4F05-88EC-6CBC3A1896C9}" type="datetime4">
              <a:rPr lang="en-US" smtClean="0"/>
              <a:t>January 12, 2024</a:t>
            </a:fld>
            <a:endParaRPr lang="en-US" dirty="0"/>
          </a:p>
        </p:txBody>
      </p:sp>
      <p:sp>
        <p:nvSpPr>
          <p:cNvPr id="4" name="Footer Placeholder 3"/>
          <p:cNvSpPr>
            <a:spLocks noGrp="1"/>
          </p:cNvSpPr>
          <p:nvPr>
            <p:ph type="ftr" sz="quarter" idx="36"/>
          </p:nvPr>
        </p:nvSpPr>
        <p:spPr bwMode="gray"/>
        <p:txBody>
          <a:bodyPr/>
          <a:lstStyle/>
          <a:p>
            <a:pPr lvl="8"/>
            <a:endParaRPr lang="en-US" dirty="0"/>
          </a:p>
        </p:txBody>
      </p:sp>
      <p:sp>
        <p:nvSpPr>
          <p:cNvPr id="5" name="Slide Number Placeholder 4"/>
          <p:cNvSpPr>
            <a:spLocks noGrp="1"/>
          </p:cNvSpPr>
          <p:nvPr>
            <p:ph type="sldNum" sz="quarter" idx="37"/>
          </p:nvPr>
        </p:nvSpPr>
        <p:spPr bwMode="gray"/>
        <p:txBody>
          <a:bodyPr/>
          <a:lstStyle/>
          <a:p>
            <a:r>
              <a:rPr lang="en-US" dirty="0"/>
              <a:t>Slide </a:t>
            </a:r>
            <a:fld id="{619F89D8-7AE3-494A-97F3-03D680869632}" type="slidenum">
              <a:rPr lang="en-US" smtClean="0"/>
              <a:pPr/>
              <a:t>‹#›</a:t>
            </a:fld>
            <a:endParaRPr lang="en-US" dirty="0"/>
          </a:p>
        </p:txBody>
      </p:sp>
      <p:sp>
        <p:nvSpPr>
          <p:cNvPr id="41"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6445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6: Divider 2">
    <p:spTree>
      <p:nvGrpSpPr>
        <p:cNvPr id="1" name=""/>
        <p:cNvGrpSpPr/>
        <p:nvPr/>
      </p:nvGrpSpPr>
      <p:grpSpPr>
        <a:xfrm>
          <a:off x="0" y="0"/>
          <a:ext cx="0" cy="0"/>
          <a:chOff x="0" y="0"/>
          <a:chExt cx="0" cy="0"/>
        </a:xfrm>
      </p:grpSpPr>
      <p:sp>
        <p:nvSpPr>
          <p:cNvPr id="9" name="Rectangle 8"/>
          <p:cNvSpPr/>
          <p:nvPr userDrawn="1"/>
        </p:nvSpPr>
        <p:spPr bwMode="gray">
          <a:xfrm>
            <a:off x="2" y="0"/>
            <a:ext cx="9145588" cy="6858000"/>
          </a:xfrm>
          <a:prstGeom prst="rect">
            <a:avLst/>
          </a:prstGeom>
          <a:solidFill>
            <a:srgbClr val="FF000F"/>
          </a:solidFill>
          <a:ln w="25400" cap="flat" cmpd="sng" algn="ctr">
            <a:noFill/>
            <a:prstDash val="solid"/>
          </a:ln>
          <a:effectLst/>
        </p:spPr>
        <p:txBody>
          <a:bodyPr lIns="72009" tIns="72009" rIns="72009" bIns="72009" rtlCol="0" anchor="ctr"/>
          <a:lstStyle/>
          <a:p>
            <a:pPr marL="0" marR="0" lvl="0" indent="0" algn="ctr" defTabSz="914491"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srgbClr val="FFFFFF"/>
              </a:solidFill>
              <a:effectLst/>
              <a:uLnTx/>
              <a:uFillTx/>
              <a:latin typeface="ABBvoice" panose="020D0603020503020204" pitchFamily="34" charset="0"/>
              <a:ea typeface="ABBvoice" panose="020D0603020503020204" pitchFamily="34" charset="0"/>
              <a:cs typeface="ABBvoice" panose="020D0603020503020204" pitchFamily="34" charset="0"/>
            </a:endParaRPr>
          </a:p>
        </p:txBody>
      </p:sp>
      <p:sp>
        <p:nvSpPr>
          <p:cNvPr id="12" name="Rectangle 11">
            <a:extLst>
              <a:ext uri="{FF2B5EF4-FFF2-40B4-BE49-F238E27FC236}">
                <a16:creationId xmlns:a16="http://schemas.microsoft.com/office/drawing/2014/main" id="{66E74830-4434-43F8-A9D5-8532837E0C56}"/>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1"/>
                </a:solidFill>
              </a:rPr>
              <a:t>—</a:t>
            </a:r>
            <a:endParaRPr lang="en-US" sz="3200" b="1" dirty="0" err="1">
              <a:solidFill>
                <a:schemeClr val="bg1"/>
              </a:solidFill>
            </a:endParaRPr>
          </a:p>
        </p:txBody>
      </p:sp>
      <p:sp>
        <p:nvSpPr>
          <p:cNvPr id="6" name="Title 1">
            <a:extLst>
              <a:ext uri="{FF2B5EF4-FFF2-40B4-BE49-F238E27FC236}">
                <a16:creationId xmlns:a16="http://schemas.microsoft.com/office/drawing/2014/main" id="{2E32E205-D80C-4E0A-9E92-7833967F63E5}"/>
              </a:ext>
            </a:extLst>
          </p:cNvPr>
          <p:cNvSpPr>
            <a:spLocks noGrp="1"/>
          </p:cNvSpPr>
          <p:nvPr>
            <p:ph type="ctrTitle"/>
          </p:nvPr>
        </p:nvSpPr>
        <p:spPr bwMode="gray">
          <a:xfrm>
            <a:off x="334799" y="721799"/>
            <a:ext cx="8558375" cy="504001"/>
          </a:xfrm>
        </p:spPr>
        <p:txBody>
          <a:bodyPr lIns="0" tIns="0" rIns="0" bIns="0" anchor="b"/>
          <a:lstStyle>
            <a:lvl1pPr>
              <a:defRPr sz="3200">
                <a:solidFill>
                  <a:schemeClr val="bg1"/>
                </a:solidFill>
              </a:defRPr>
            </a:lvl1pPr>
          </a:lstStyle>
          <a:p>
            <a:r>
              <a:rPr lang="en-US"/>
              <a:t>Click to edit Master title style</a:t>
            </a:r>
            <a:endParaRPr lang="en-US" dirty="0"/>
          </a:p>
        </p:txBody>
      </p:sp>
      <p:sp>
        <p:nvSpPr>
          <p:cNvPr id="8" name="Subtitle 2">
            <a:extLst>
              <a:ext uri="{FF2B5EF4-FFF2-40B4-BE49-F238E27FC236}">
                <a16:creationId xmlns:a16="http://schemas.microsoft.com/office/drawing/2014/main" id="{7A4B8EDC-B74D-4AFA-B762-31A453C6490D}"/>
              </a:ext>
            </a:extLst>
          </p:cNvPr>
          <p:cNvSpPr>
            <a:spLocks noGrp="1"/>
          </p:cNvSpPr>
          <p:nvPr>
            <p:ph type="subTitle" idx="1"/>
          </p:nvPr>
        </p:nvSpPr>
        <p:spPr bwMode="gray">
          <a:xfrm>
            <a:off x="334800" y="1267747"/>
            <a:ext cx="8558374"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70129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1: Process">
    <p:spTree>
      <p:nvGrpSpPr>
        <p:cNvPr id="1" name=""/>
        <p:cNvGrpSpPr/>
        <p:nvPr/>
      </p:nvGrpSpPr>
      <p:grpSpPr>
        <a:xfrm>
          <a:off x="0" y="0"/>
          <a:ext cx="0" cy="0"/>
          <a:chOff x="0" y="0"/>
          <a:chExt cx="0" cy="0"/>
        </a:xfrm>
      </p:grpSpPr>
      <p:sp>
        <p:nvSpPr>
          <p:cNvPr id="9" name="Text Placeholder 11"/>
          <p:cNvSpPr>
            <a:spLocks noGrp="1"/>
          </p:cNvSpPr>
          <p:nvPr>
            <p:ph type="body" sz="quarter" idx="16" hasCustomPrompt="1"/>
          </p:nvPr>
        </p:nvSpPr>
        <p:spPr bwMode="gray">
          <a:xfrm>
            <a:off x="247610" y="1931945"/>
            <a:ext cx="2732875" cy="360000"/>
          </a:xfrm>
          <a:prstGeom prst="homePlate">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4" hasCustomPrompt="1"/>
          </p:nvPr>
        </p:nvSpPr>
        <p:spPr bwMode="gray">
          <a:xfrm>
            <a:off x="3204403" y="1931945"/>
            <a:ext cx="2732875"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1"/>
          <p:cNvSpPr>
            <a:spLocks noGrp="1"/>
          </p:cNvSpPr>
          <p:nvPr>
            <p:ph type="body" sz="quarter" idx="26" hasCustomPrompt="1"/>
          </p:nvPr>
        </p:nvSpPr>
        <p:spPr bwMode="gray">
          <a:xfrm>
            <a:off x="6158814" y="1931945"/>
            <a:ext cx="2732875"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0E2D43D-816E-4F50-A809-F938A3235E0A}"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3"/>
          </p:nvPr>
        </p:nvSpPr>
        <p:spPr bwMode="gray">
          <a:xfrm>
            <a:off x="247610" y="2402146"/>
            <a:ext cx="2732875" cy="35112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3204403" y="2402146"/>
            <a:ext cx="2732875" cy="35112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6158814" y="2402146"/>
            <a:ext cx="2732875" cy="35112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Straight Connector 26"/>
          <p:cNvCxnSpPr/>
          <p:nvPr userDrawn="1"/>
        </p:nvCxnSpPr>
        <p:spPr bwMode="gray">
          <a:xfrm>
            <a:off x="3093635"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6048047"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Subtitle 2"/>
          <p:cNvSpPr>
            <a:spLocks noGrp="1"/>
          </p:cNvSpPr>
          <p:nvPr>
            <p:ph type="subTitle" idx="13"/>
          </p:nvPr>
        </p:nvSpPr>
        <p:spPr bwMode="gray">
          <a:xfrm>
            <a:off x="246937"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2957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52: Image">
    <p:spTree>
      <p:nvGrpSpPr>
        <p:cNvPr id="1" name=""/>
        <p:cNvGrpSpPr/>
        <p:nvPr/>
      </p:nvGrpSpPr>
      <p:grpSpPr>
        <a:xfrm>
          <a:off x="0" y="0"/>
          <a:ext cx="0" cy="0"/>
          <a:chOff x="0" y="0"/>
          <a:chExt cx="0" cy="0"/>
        </a:xfrm>
      </p:grpSpPr>
      <p:sp>
        <p:nvSpPr>
          <p:cNvPr id="11" name="Picture Placeholder 10"/>
          <p:cNvSpPr>
            <a:spLocks noGrp="1"/>
          </p:cNvSpPr>
          <p:nvPr>
            <p:ph type="pic" sz="quarter" idx="17"/>
          </p:nvPr>
        </p:nvSpPr>
        <p:spPr bwMode="gray">
          <a:xfrm>
            <a:off x="2" y="0"/>
            <a:ext cx="9145588" cy="6858000"/>
          </a:xfrm>
          <a:custGeom>
            <a:avLst/>
            <a:gdLst>
              <a:gd name="connsiteX0" fmla="*/ 248442 w 9145588"/>
              <a:gd name="connsiteY0" fmla="*/ 531962 h 6858000"/>
              <a:gd name="connsiteX1" fmla="*/ 248442 w 9145588"/>
              <a:gd name="connsiteY1" fmla="*/ 560762 h 6858000"/>
              <a:gd name="connsiteX2" fmla="*/ 475242 w 9145588"/>
              <a:gd name="connsiteY2" fmla="*/ 560762 h 6858000"/>
              <a:gd name="connsiteX3" fmla="*/ 475242 w 9145588"/>
              <a:gd name="connsiteY3" fmla="*/ 531962 h 6858000"/>
              <a:gd name="connsiteX4" fmla="*/ 0 w 9145588"/>
              <a:gd name="connsiteY4" fmla="*/ 0 h 6858000"/>
              <a:gd name="connsiteX5" fmla="*/ 9145588 w 9145588"/>
              <a:gd name="connsiteY5" fmla="*/ 0 h 6858000"/>
              <a:gd name="connsiteX6" fmla="*/ 9145588 w 9145588"/>
              <a:gd name="connsiteY6" fmla="*/ 6858000 h 6858000"/>
              <a:gd name="connsiteX7" fmla="*/ 0 w 914558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5588" h="6858000">
                <a:moveTo>
                  <a:pt x="248442" y="531962"/>
                </a:moveTo>
                <a:lnTo>
                  <a:pt x="248442" y="560762"/>
                </a:lnTo>
                <a:lnTo>
                  <a:pt x="475242" y="560762"/>
                </a:lnTo>
                <a:lnTo>
                  <a:pt x="475242" y="531962"/>
                </a:lnTo>
                <a:close/>
                <a:moveTo>
                  <a:pt x="0" y="0"/>
                </a:moveTo>
                <a:lnTo>
                  <a:pt x="9145588" y="0"/>
                </a:lnTo>
                <a:lnTo>
                  <a:pt x="9145588" y="6858000"/>
                </a:lnTo>
                <a:lnTo>
                  <a:pt x="0" y="68580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bwMode="gray">
          <a:xfrm>
            <a:off x="246937" y="622788"/>
            <a:ext cx="8643600" cy="396000"/>
          </a:xfrm>
        </p:spPr>
        <p:txBody>
          <a:bodyPr/>
          <a:lstStyle>
            <a:lvl1pPr>
              <a:defRPr sz="1800"/>
            </a:lvl1pPr>
          </a:lstStyle>
          <a:p>
            <a:r>
              <a:rPr lang="en-US"/>
              <a:t>Click to edit Master title style</a:t>
            </a:r>
            <a:endParaRPr lang="en-US" dirty="0"/>
          </a:p>
        </p:txBody>
      </p:sp>
      <p:sp>
        <p:nvSpPr>
          <p:cNvPr id="4" name="Date Placeholder 3"/>
          <p:cNvSpPr>
            <a:spLocks noGrp="1"/>
          </p:cNvSpPr>
          <p:nvPr>
            <p:ph type="dt" sz="half" idx="14"/>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4E40B9F7-5809-4B66-BC61-C68E0A7279C6}" type="datetime4">
              <a:rPr lang="en-US" smtClean="0"/>
              <a:t>January 12, 2024</a:t>
            </a:fld>
            <a:endParaRPr lang="en-US" dirty="0"/>
          </a:p>
        </p:txBody>
      </p:sp>
      <p:sp>
        <p:nvSpPr>
          <p:cNvPr id="5" name="Footer Placeholder 4"/>
          <p:cNvSpPr>
            <a:spLocks noGrp="1"/>
          </p:cNvSpPr>
          <p:nvPr>
            <p:ph type="ftr" sz="quarter" idx="15"/>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6" name="Slide Number Placeholder 5"/>
          <p:cNvSpPr>
            <a:spLocks noGrp="1"/>
          </p:cNvSpPr>
          <p:nvPr>
            <p:ph type="sldNum" sz="quarter" idx="16"/>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pPr/>
              <a:t>‹#›</a:t>
            </a:fld>
            <a:endParaRPr lang="en-US" dirty="0"/>
          </a:p>
        </p:txBody>
      </p:sp>
      <p:sp>
        <p:nvSpPr>
          <p:cNvPr id="13" name="Rectangle 12"/>
          <p:cNvSpPr/>
          <p:nvPr userDrawn="1"/>
        </p:nvSpPr>
        <p:spPr bwMode="gray">
          <a:xfrm>
            <a:off x="155501" y="447781"/>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800" b="1" dirty="0">
                <a:solidFill>
                  <a:srgbClr val="FF0000"/>
                </a:solidFill>
              </a:rPr>
              <a:t>—</a:t>
            </a:r>
            <a:endParaRPr lang="en-US" sz="1800" b="1" dirty="0" err="1">
              <a:solidFill>
                <a:srgbClr val="FF0000"/>
              </a:solidFill>
            </a:endParaRPr>
          </a:p>
        </p:txBody>
      </p:sp>
    </p:spTree>
    <p:extLst>
      <p:ext uri="{BB962C8B-B14F-4D97-AF65-F5344CB8AC3E}">
        <p14:creationId xmlns:p14="http://schemas.microsoft.com/office/powerpoint/2010/main" val="351737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3: 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4"/>
          </p:nvPr>
        </p:nvSpPr>
        <p:spPr bwMode="gray"/>
        <p:txBody>
          <a:bodyPr/>
          <a:lstStyle/>
          <a:p>
            <a:fld id="{CC575301-D6EB-46E3-BFCD-F42856F5488D}" type="datetime4">
              <a:rPr lang="en-US" smtClean="0"/>
              <a:t>January 12, 2024</a:t>
            </a:fld>
            <a:endParaRPr lang="en-US" dirty="0"/>
          </a:p>
        </p:txBody>
      </p:sp>
      <p:sp>
        <p:nvSpPr>
          <p:cNvPr id="5" name="Footer Placeholder 4"/>
          <p:cNvSpPr>
            <a:spLocks noGrp="1"/>
          </p:cNvSpPr>
          <p:nvPr>
            <p:ph type="ftr" sz="quarter" idx="15"/>
          </p:nvPr>
        </p:nvSpPr>
        <p:spPr bwMode="gray"/>
        <p:txBody>
          <a:bodyPr/>
          <a:lstStyle/>
          <a:p>
            <a:pPr lvl="8"/>
            <a:endParaRPr lang="en-US" dirty="0"/>
          </a:p>
        </p:txBody>
      </p:sp>
      <p:sp>
        <p:nvSpPr>
          <p:cNvPr id="6" name="Slide Number Placeholder 5"/>
          <p:cNvSpPr>
            <a:spLocks noGrp="1"/>
          </p:cNvSpPr>
          <p:nvPr>
            <p:ph type="sldNum" sz="quarter" idx="16"/>
          </p:nvPr>
        </p:nvSpPr>
        <p:spPr bwMode="gray"/>
        <p:txBody>
          <a:bodyPr/>
          <a:lstStyle/>
          <a:p>
            <a:r>
              <a:rPr lang="en-US" dirty="0"/>
              <a:t>Slide </a:t>
            </a:r>
            <a:fld id="{619F89D8-7AE3-494A-97F3-03D680869632}" type="slidenum">
              <a:rPr lang="en-US" smtClean="0"/>
              <a:pPr/>
              <a:t>‹#›</a:t>
            </a:fld>
            <a:endParaRPr lang="en-US" dirty="0"/>
          </a:p>
        </p:txBody>
      </p:sp>
      <p:sp>
        <p:nvSpPr>
          <p:cNvPr id="18" name="Subtitle 2"/>
          <p:cNvSpPr>
            <a:spLocks noGrp="1"/>
          </p:cNvSpPr>
          <p:nvPr>
            <p:ph type="subTitle" idx="13"/>
          </p:nvPr>
        </p:nvSpPr>
        <p:spPr bwMode="gray">
          <a:xfrm>
            <a:off x="246938"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83646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54: Final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4" name="Date Placeholder 3"/>
          <p:cNvSpPr>
            <a:spLocks noGrp="1"/>
          </p:cNvSpPr>
          <p:nvPr>
            <p:ph type="dt" sz="half"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BD5D0418-ED0B-4ADE-A06E-F30275B341B2}" type="datetime4">
              <a:rPr lang="en-US" smtClean="0"/>
              <a:t>January 12, 2024</a:t>
            </a:fld>
            <a:endParaRPr lang="en-US" dirty="0"/>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pPr/>
              <a:t>‹#›</a:t>
            </a:fld>
            <a:endParaRPr lang="en-US" dirty="0"/>
          </a:p>
        </p:txBody>
      </p:sp>
      <p:pic>
        <p:nvPicPr>
          <p:cNvPr id="6"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2924406" y="2793573"/>
            <a:ext cx="3296776" cy="126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7: Divider 3">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E48C0E-B2DC-4E96-8503-30A5CE0F71AB}"/>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sp>
        <p:nvSpPr>
          <p:cNvPr id="5" name="Title 1">
            <a:extLst>
              <a:ext uri="{FF2B5EF4-FFF2-40B4-BE49-F238E27FC236}">
                <a16:creationId xmlns:a16="http://schemas.microsoft.com/office/drawing/2014/main" id="{36D742EA-D5C9-48D8-81E1-280EB7259AA6}"/>
              </a:ext>
            </a:extLst>
          </p:cNvPr>
          <p:cNvSpPr>
            <a:spLocks noGrp="1"/>
          </p:cNvSpPr>
          <p:nvPr>
            <p:ph type="ctrTitle"/>
          </p:nvPr>
        </p:nvSpPr>
        <p:spPr bwMode="gray">
          <a:xfrm>
            <a:off x="334799" y="721799"/>
            <a:ext cx="8558375" cy="504001"/>
          </a:xfrm>
        </p:spPr>
        <p:txBody>
          <a:bodyPr lIns="0" tIns="0" rIns="0" bIns="0" anchor="b"/>
          <a:lstStyle>
            <a:lvl1pPr>
              <a:defRPr sz="3200">
                <a:solidFill>
                  <a:schemeClr val="tx1"/>
                </a:solidFill>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6482AC24-42A4-409D-B027-A606B54ABBB0}"/>
              </a:ext>
            </a:extLst>
          </p:cNvPr>
          <p:cNvSpPr>
            <a:spLocks noGrp="1"/>
          </p:cNvSpPr>
          <p:nvPr>
            <p:ph type="subTitle" idx="1"/>
          </p:nvPr>
        </p:nvSpPr>
        <p:spPr bwMode="gray">
          <a:xfrm>
            <a:off x="334800" y="1267747"/>
            <a:ext cx="8558374"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87046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 Agenda">
    <p:spTree>
      <p:nvGrpSpPr>
        <p:cNvPr id="1" name=""/>
        <p:cNvGrpSpPr/>
        <p:nvPr/>
      </p:nvGrpSpPr>
      <p:grpSpPr>
        <a:xfrm>
          <a:off x="0" y="0"/>
          <a:ext cx="0" cy="0"/>
          <a:chOff x="0" y="0"/>
          <a:chExt cx="0" cy="0"/>
        </a:xfrm>
      </p:grpSpPr>
      <p:sp>
        <p:nvSpPr>
          <p:cNvPr id="4" name="Content Placeholder 3"/>
          <p:cNvSpPr>
            <a:spLocks noGrp="1"/>
          </p:cNvSpPr>
          <p:nvPr>
            <p:ph sz="quarter" idx="17"/>
          </p:nvPr>
        </p:nvSpPr>
        <p:spPr bwMode="gray">
          <a:xfrm>
            <a:off x="246938" y="1931197"/>
            <a:ext cx="8643600" cy="3980439"/>
          </a:xfrm>
        </p:spPr>
        <p:txBody>
          <a:bodyPr/>
          <a:lstStyle>
            <a:lvl1pPr>
              <a:spcBef>
                <a:spcPts val="900"/>
              </a:spcBef>
              <a:defRPr sz="2000"/>
            </a:lvl1pPr>
            <a:lvl2pPr marL="0" indent="0">
              <a:spcBef>
                <a:spcPts val="900"/>
              </a:spcBef>
              <a:buNone/>
              <a:defRPr sz="2000">
                <a:solidFill>
                  <a:schemeClr val="accent4"/>
                </a:solidFill>
              </a:defRPr>
            </a:lvl2pPr>
            <a:lvl3pPr marL="252025" indent="-252025">
              <a:spcBef>
                <a:spcPts val="900"/>
              </a:spcBef>
              <a:buClr>
                <a:schemeClr val="accent4"/>
              </a:buClr>
              <a:buFont typeface="Symbol" panose="05050102010706020507" pitchFamily="18" charset="2"/>
              <a:buChar char=""/>
              <a:defRPr sz="2000">
                <a:solidFill>
                  <a:schemeClr val="accent4"/>
                </a:solidFill>
              </a:defRPr>
            </a:lvl3pPr>
            <a:lvl4pPr marL="252025" indent="-252025">
              <a:spcBef>
                <a:spcPts val="900"/>
              </a:spcBef>
              <a:buClr>
                <a:schemeClr val="accent4"/>
              </a:buClr>
              <a:buFont typeface="Symbol" panose="05050102010706020507" pitchFamily="18" charset="2"/>
              <a:buChar char=""/>
              <a:defRPr sz="2000">
                <a:solidFill>
                  <a:schemeClr val="accent4"/>
                </a:solidFill>
              </a:defRPr>
            </a:lvl4pPr>
            <a:lvl5pPr marL="252025" indent="-252025">
              <a:spcBef>
                <a:spcPts val="900"/>
              </a:spcBef>
              <a:buClr>
                <a:schemeClr val="accent4"/>
              </a:buClr>
              <a:buFont typeface="Symbol" panose="05050102010706020507" pitchFamily="18" charset="2"/>
              <a:buChar char=""/>
              <a:defRPr sz="2000">
                <a:solidFill>
                  <a:schemeClr val="accent4"/>
                </a:solidFill>
              </a:defRPr>
            </a:lvl5pPr>
            <a:lvl6pPr marL="252025" indent="-252025">
              <a:spcBef>
                <a:spcPts val="900"/>
              </a:spcBef>
              <a:buClr>
                <a:schemeClr val="accent4"/>
              </a:buClr>
              <a:buFont typeface="Symbol" panose="05050102010706020507" pitchFamily="18" charset="2"/>
              <a:buChar char=""/>
              <a:defRPr sz="2000">
                <a:solidFill>
                  <a:schemeClr val="accent4"/>
                </a:solidFill>
              </a:defRPr>
            </a:lvl6pPr>
            <a:lvl7pPr marL="252025" indent="-252025">
              <a:spcBef>
                <a:spcPts val="900"/>
              </a:spcBef>
              <a:buClr>
                <a:schemeClr val="accent4"/>
              </a:buClr>
              <a:buFont typeface="Symbol" panose="05050102010706020507" pitchFamily="18" charset="2"/>
              <a:buChar char=""/>
              <a:defRPr sz="2000">
                <a:solidFill>
                  <a:schemeClr val="accent4"/>
                </a:solidFill>
              </a:defRPr>
            </a:lvl7pPr>
            <a:lvl8pPr marL="252025" indent="-252025">
              <a:spcBef>
                <a:spcPts val="900"/>
              </a:spcBef>
              <a:buClr>
                <a:schemeClr val="accent4"/>
              </a:buClr>
              <a:buFont typeface="Symbol" panose="05050102010706020507" pitchFamily="18" charset="2"/>
              <a:buChar char=""/>
              <a:defRPr sz="2000">
                <a:solidFill>
                  <a:schemeClr val="accent4"/>
                </a:solidFill>
              </a:defRPr>
            </a:lvl8pPr>
            <a:lvl9pPr marL="252025" indent="-252025">
              <a:spcBef>
                <a:spcPts val="900"/>
              </a:spcBef>
              <a:buClr>
                <a:schemeClr val="accent4"/>
              </a:buClr>
              <a:buFont typeface="Symbol" panose="05050102010706020507" pitchFamily="18" charset="2"/>
              <a:buChar char=""/>
              <a:defRPr sz="2000">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8"/>
          </p:nvPr>
        </p:nvSpPr>
        <p:spPr bwMode="gray"/>
        <p:txBody>
          <a:bodyPr/>
          <a:lstStyle/>
          <a:p>
            <a:fld id="{C282521C-2C72-4268-9ED9-D540DAF74FEA}" type="datetime4">
              <a:rPr lang="en-US" smtClean="0"/>
              <a:t>January 12, 2024</a:t>
            </a:fld>
            <a:endParaRPr lang="en-US" dirty="0"/>
          </a:p>
        </p:txBody>
      </p:sp>
      <p:sp>
        <p:nvSpPr>
          <p:cNvPr id="5" name="Footer Placeholder 4"/>
          <p:cNvSpPr>
            <a:spLocks noGrp="1"/>
          </p:cNvSpPr>
          <p:nvPr>
            <p:ph type="ftr" sz="quarter" idx="19"/>
          </p:nvPr>
        </p:nvSpPr>
        <p:spPr bwMode="gray"/>
        <p:txBody>
          <a:bodyPr/>
          <a:lstStyle/>
          <a:p>
            <a:pPr lvl="8"/>
            <a:endParaRPr lang="en-US" dirty="0"/>
          </a:p>
        </p:txBody>
      </p:sp>
      <p:sp>
        <p:nvSpPr>
          <p:cNvPr id="6" name="Slide Number Placeholder 5"/>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7" name="Title 6"/>
          <p:cNvSpPr>
            <a:spLocks noGrp="1"/>
          </p:cNvSpPr>
          <p:nvPr>
            <p:ph type="title"/>
          </p:nvPr>
        </p:nvSpPr>
        <p:spPr bwMode="gray"/>
        <p:txBody>
          <a:bodyPr/>
          <a:lstStyle/>
          <a:p>
            <a:r>
              <a:rPr lang="en-US"/>
              <a:t>Click to edit Master title style</a:t>
            </a:r>
            <a:endParaRPr lang="en-US" dirty="0"/>
          </a:p>
        </p:txBody>
      </p:sp>
    </p:spTree>
    <p:extLst>
      <p:ext uri="{BB962C8B-B14F-4D97-AF65-F5344CB8AC3E}">
        <p14:creationId xmlns:p14="http://schemas.microsoft.com/office/powerpoint/2010/main" val="398477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 Content">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246938" y="1931198"/>
            <a:ext cx="8643600" cy="39822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8"/>
          </p:nvPr>
        </p:nvSpPr>
        <p:spPr bwMode="gray"/>
        <p:txBody>
          <a:bodyPr/>
          <a:lstStyle/>
          <a:p>
            <a:fld id="{C663F315-7DCF-4268-BEED-197B1A202FC6}" type="datetime4">
              <a:rPr lang="en-US" smtClean="0"/>
              <a:t>January 12, 2024</a:t>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8" name="Subtitle 2"/>
          <p:cNvSpPr>
            <a:spLocks noGrp="1"/>
          </p:cNvSpPr>
          <p:nvPr>
            <p:ph type="subTitle" idx="13"/>
          </p:nvPr>
        </p:nvSpPr>
        <p:spPr bwMode="gray">
          <a:xfrm>
            <a:off x="247611"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84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 Content &amp; Box">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246938" y="1931195"/>
            <a:ext cx="8643600" cy="34309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8"/>
          </p:nvPr>
        </p:nvSpPr>
        <p:spPr bwMode="gray"/>
        <p:txBody>
          <a:bodyPr/>
          <a:lstStyle/>
          <a:p>
            <a:fld id="{27E272B3-BDE3-4FC8-9F31-AECAAAE35BAA}" type="datetime4">
              <a:rPr lang="en-US" smtClean="0"/>
              <a:t>January 12, 2024</a:t>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8" name="Subtitle 2"/>
          <p:cNvSpPr>
            <a:spLocks noGrp="1"/>
          </p:cNvSpPr>
          <p:nvPr>
            <p:ph type="subTitle" idx="13"/>
          </p:nvPr>
        </p:nvSpPr>
        <p:spPr bwMode="gray">
          <a:xfrm>
            <a:off x="246934" y="1085213"/>
            <a:ext cx="86436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0" name="Text Placeholder 7"/>
          <p:cNvSpPr>
            <a:spLocks noGrp="1"/>
          </p:cNvSpPr>
          <p:nvPr>
            <p:ph type="body" sz="quarter" idx="29"/>
          </p:nvPr>
        </p:nvSpPr>
        <p:spPr bwMode="gray">
          <a:xfrm>
            <a:off x="246934" y="5453067"/>
            <a:ext cx="86436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206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247610" y="682313"/>
            <a:ext cx="8643600" cy="396000"/>
          </a:xfrm>
          <a:prstGeom prst="rect">
            <a:avLst/>
          </a:prstGeom>
        </p:spPr>
        <p:txBody>
          <a:bodyPr vert="horz" lIns="0" tIns="0" rIns="0" bIns="0" rtlCol="0" anchor="t">
            <a:noAutofit/>
          </a:bodyPr>
          <a:lstStyle/>
          <a:p>
            <a:r>
              <a:rPr lang="en-US"/>
              <a:t>Click to edit Master title style</a:t>
            </a:r>
            <a:endParaRPr lang="en-US" dirty="0"/>
          </a:p>
        </p:txBody>
      </p:sp>
      <p:sp>
        <p:nvSpPr>
          <p:cNvPr id="5" name="Footer Placeholder 4"/>
          <p:cNvSpPr>
            <a:spLocks noGrp="1"/>
          </p:cNvSpPr>
          <p:nvPr>
            <p:ph type="ftr" sz="quarter" idx="3"/>
          </p:nvPr>
        </p:nvSpPr>
        <p:spPr bwMode="gray">
          <a:xfrm>
            <a:off x="2416331" y="6298397"/>
            <a:ext cx="5609036" cy="500072"/>
          </a:xfrm>
          <a:prstGeom prst="rect">
            <a:avLst/>
          </a:prstGeom>
          <a:noFill/>
        </p:spPr>
        <p:txBody>
          <a:bodyPr vert="horz" lIns="0" tIns="0" rIns="0" bIns="0" rtlCol="0" anchor="ctr">
            <a:noAutofit/>
          </a:bodyPr>
          <a:lstStyle>
            <a:lvl1pPr algn="l" rtl="0">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endParaRPr lang="de-DE" dirty="0"/>
          </a:p>
        </p:txBody>
      </p:sp>
      <p:sp>
        <p:nvSpPr>
          <p:cNvPr id="4" name="Date Placeholder 3"/>
          <p:cNvSpPr>
            <a:spLocks noGrp="1"/>
          </p:cNvSpPr>
          <p:nvPr>
            <p:ph type="dt" sz="half" idx="2"/>
          </p:nvPr>
        </p:nvSpPr>
        <p:spPr bwMode="gray">
          <a:xfrm>
            <a:off x="249318" y="6489341"/>
            <a:ext cx="1162800" cy="118192"/>
          </a:xfrm>
          <a:prstGeom prst="rect">
            <a:avLst/>
          </a:prstGeom>
        </p:spPr>
        <p:txBody>
          <a:bodyPr vert="horz" lIns="0" tIns="0" rIns="0" bIns="0" rtlCol="0" anchor="ctr">
            <a:noAutofit/>
          </a:bodyPr>
          <a:lstStyle>
            <a:lvl1pPr algn="l">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fld id="{B6BA9220-FF71-469E-A98E-40C41793987C}" type="datetime4">
              <a:rPr lang="en-US" smtClean="0"/>
              <a:t>January 12, 2024</a:t>
            </a:fld>
            <a:endParaRPr lang="en-US" dirty="0"/>
          </a:p>
        </p:txBody>
      </p:sp>
      <p:sp>
        <p:nvSpPr>
          <p:cNvPr id="3" name="Text Placeholder 2"/>
          <p:cNvSpPr>
            <a:spLocks noGrp="1"/>
          </p:cNvSpPr>
          <p:nvPr>
            <p:ph type="body" idx="1"/>
          </p:nvPr>
        </p:nvSpPr>
        <p:spPr bwMode="gray">
          <a:xfrm>
            <a:off x="247611" y="1931194"/>
            <a:ext cx="8643600" cy="398217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bwMode="gray">
          <a:xfrm>
            <a:off x="1714663" y="6488733"/>
            <a:ext cx="676800" cy="118800"/>
          </a:xfrm>
          <a:prstGeom prst="rect">
            <a:avLst/>
          </a:prstGeom>
        </p:spPr>
        <p:txBody>
          <a:bodyPr vert="horz" lIns="0" tIns="0" rIns="0" bIns="0" rtlCol="0" anchor="ctr">
            <a:noAutofit/>
          </a:bodyPr>
          <a:lstStyle>
            <a:lvl1pPr algn="l">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r>
              <a:rPr lang="en-US" dirty="0"/>
              <a:t>Slide </a:t>
            </a:r>
            <a:fld id="{619F89D8-7AE3-494A-97F3-03D680869632}" type="slidenum">
              <a:rPr lang="en-US" smtClean="0"/>
              <a:pPr/>
              <a:t>‹#›</a:t>
            </a:fld>
            <a:endParaRPr lang="en-US" dirty="0"/>
          </a:p>
        </p:txBody>
      </p:sp>
      <p:cxnSp>
        <p:nvCxnSpPr>
          <p:cNvPr id="35" name="Straight Connector 34"/>
          <p:cNvCxnSpPr/>
          <p:nvPr/>
        </p:nvCxnSpPr>
        <p:spPr bwMode="gray">
          <a:xfrm>
            <a:off x="251727" y="6094413"/>
            <a:ext cx="8640000" cy="0"/>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cxnSp>
        <p:nvCxnSpPr>
          <p:cNvPr id="73" name="Straight Connector 72"/>
          <p:cNvCxnSpPr/>
          <p:nvPr/>
        </p:nvCxnSpPr>
        <p:spPr bwMode="gray">
          <a:xfrm>
            <a:off x="1609403" y="6472544"/>
            <a:ext cx="0" cy="132461"/>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sp>
        <p:nvSpPr>
          <p:cNvPr id="7" name="Rectangle 6"/>
          <p:cNvSpPr/>
          <p:nvPr userDrawn="1"/>
        </p:nvSpPr>
        <p:spPr bwMode="gray">
          <a:xfrm>
            <a:off x="155501" y="426352"/>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2400" b="1" dirty="0">
                <a:solidFill>
                  <a:schemeClr val="bg2"/>
                </a:solidFill>
              </a:rPr>
              <a:t>—</a:t>
            </a:r>
            <a:endParaRPr lang="en-US" sz="2400" b="1" dirty="0" err="1">
              <a:solidFill>
                <a:schemeClr val="bg2"/>
              </a:solidFill>
            </a:endParaRPr>
          </a:p>
        </p:txBody>
      </p:sp>
      <p:grpSp>
        <p:nvGrpSpPr>
          <p:cNvPr id="19" name="Group 67"/>
          <p:cNvGrpSpPr/>
          <p:nvPr userDrawn="1"/>
        </p:nvGrpSpPr>
        <p:grpSpPr bwMode="gray">
          <a:xfrm>
            <a:off x="250747" y="6327549"/>
            <a:ext cx="337946" cy="88364"/>
            <a:chOff x="61913" y="5218113"/>
            <a:chExt cx="3138487" cy="820737"/>
          </a:xfrm>
          <a:solidFill>
            <a:schemeClr val="accent3"/>
          </a:solidFill>
        </p:grpSpPr>
        <p:sp>
          <p:nvSpPr>
            <p:cNvPr id="20" name="Freeform 16"/>
            <p:cNvSpPr>
              <a:spLocks noEditPoints="1"/>
            </p:cNvSpPr>
            <p:nvPr userDrawn="1"/>
          </p:nvSpPr>
          <p:spPr bwMode="gray">
            <a:xfrm>
              <a:off x="61913" y="5218113"/>
              <a:ext cx="828675" cy="820737"/>
            </a:xfrm>
            <a:custGeom>
              <a:avLst/>
              <a:gdLst>
                <a:gd name="T0" fmla="*/ 111 w 221"/>
                <a:gd name="T1" fmla="*/ 219 h 219"/>
                <a:gd name="T2" fmla="*/ 53 w 221"/>
                <a:gd name="T3" fmla="*/ 203 h 219"/>
                <a:gd name="T4" fmla="*/ 14 w 221"/>
                <a:gd name="T5" fmla="*/ 163 h 219"/>
                <a:gd name="T6" fmla="*/ 0 w 221"/>
                <a:gd name="T7" fmla="*/ 109 h 219"/>
                <a:gd name="T8" fmla="*/ 15 w 221"/>
                <a:gd name="T9" fmla="*/ 53 h 219"/>
                <a:gd name="T10" fmla="*/ 56 w 221"/>
                <a:gd name="T11" fmla="*/ 14 h 219"/>
                <a:gd name="T12" fmla="*/ 111 w 221"/>
                <a:gd name="T13" fmla="*/ 0 h 219"/>
                <a:gd name="T14" fmla="*/ 168 w 221"/>
                <a:gd name="T15" fmla="*/ 15 h 219"/>
                <a:gd name="T16" fmla="*/ 207 w 221"/>
                <a:gd name="T17" fmla="*/ 55 h 219"/>
                <a:gd name="T18" fmla="*/ 221 w 221"/>
                <a:gd name="T19" fmla="*/ 109 h 219"/>
                <a:gd name="T20" fmla="*/ 206 w 221"/>
                <a:gd name="T21" fmla="*/ 166 h 219"/>
                <a:gd name="T22" fmla="*/ 165 w 221"/>
                <a:gd name="T23" fmla="*/ 205 h 219"/>
                <a:gd name="T24" fmla="*/ 111 w 221"/>
                <a:gd name="T25" fmla="*/ 219 h 219"/>
                <a:gd name="T26" fmla="*/ 111 w 221"/>
                <a:gd name="T27" fmla="*/ 190 h 219"/>
                <a:gd name="T28" fmla="*/ 153 w 221"/>
                <a:gd name="T29" fmla="*/ 180 h 219"/>
                <a:gd name="T30" fmla="*/ 181 w 221"/>
                <a:gd name="T31" fmla="*/ 151 h 219"/>
                <a:gd name="T32" fmla="*/ 191 w 221"/>
                <a:gd name="T33" fmla="*/ 109 h 219"/>
                <a:gd name="T34" fmla="*/ 180 w 221"/>
                <a:gd name="T35" fmla="*/ 67 h 219"/>
                <a:gd name="T36" fmla="*/ 151 w 221"/>
                <a:gd name="T37" fmla="*/ 38 h 219"/>
                <a:gd name="T38" fmla="*/ 111 w 221"/>
                <a:gd name="T39" fmla="*/ 28 h 219"/>
                <a:gd name="T40" fmla="*/ 68 w 221"/>
                <a:gd name="T41" fmla="*/ 39 h 219"/>
                <a:gd name="T42" fmla="*/ 40 w 221"/>
                <a:gd name="T43" fmla="*/ 68 h 219"/>
                <a:gd name="T44" fmla="*/ 31 w 221"/>
                <a:gd name="T45" fmla="*/ 109 h 219"/>
                <a:gd name="T46" fmla="*/ 41 w 221"/>
                <a:gd name="T47" fmla="*/ 152 h 219"/>
                <a:gd name="T48" fmla="*/ 70 w 221"/>
                <a:gd name="T49" fmla="*/ 180 h 219"/>
                <a:gd name="T50" fmla="*/ 111 w 221"/>
                <a:gd name="T51" fmla="*/ 190 h 219"/>
                <a:gd name="T52" fmla="*/ 115 w 221"/>
                <a:gd name="T53" fmla="*/ 50 h 219"/>
                <a:gd name="T54" fmla="*/ 139 w 221"/>
                <a:gd name="T55" fmla="*/ 54 h 219"/>
                <a:gd name="T56" fmla="*/ 156 w 221"/>
                <a:gd name="T57" fmla="*/ 63 h 219"/>
                <a:gd name="T58" fmla="*/ 145 w 221"/>
                <a:gd name="T59" fmla="*/ 85 h 219"/>
                <a:gd name="T60" fmla="*/ 117 w 221"/>
                <a:gd name="T61" fmla="*/ 76 h 219"/>
                <a:gd name="T62" fmla="*/ 93 w 221"/>
                <a:gd name="T63" fmla="*/ 85 h 219"/>
                <a:gd name="T64" fmla="*/ 84 w 221"/>
                <a:gd name="T65" fmla="*/ 110 h 219"/>
                <a:gd name="T66" fmla="*/ 93 w 221"/>
                <a:gd name="T67" fmla="*/ 134 h 219"/>
                <a:gd name="T68" fmla="*/ 117 w 221"/>
                <a:gd name="T69" fmla="*/ 143 h 219"/>
                <a:gd name="T70" fmla="*/ 146 w 221"/>
                <a:gd name="T71" fmla="*/ 132 h 219"/>
                <a:gd name="T72" fmla="*/ 158 w 221"/>
                <a:gd name="T73" fmla="*/ 153 h 219"/>
                <a:gd name="T74" fmla="*/ 140 w 221"/>
                <a:gd name="T75" fmla="*/ 165 h 219"/>
                <a:gd name="T76" fmla="*/ 115 w 221"/>
                <a:gd name="T77" fmla="*/ 169 h 219"/>
                <a:gd name="T78" fmla="*/ 71 w 221"/>
                <a:gd name="T79" fmla="*/ 153 h 219"/>
                <a:gd name="T80" fmla="*/ 54 w 221"/>
                <a:gd name="T81" fmla="*/ 111 h 219"/>
                <a:gd name="T82" fmla="*/ 71 w 221"/>
                <a:gd name="T83" fmla="*/ 67 h 219"/>
                <a:gd name="T84" fmla="*/ 115 w 221"/>
                <a:gd name="T85" fmla="*/ 5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1" h="219">
                  <a:moveTo>
                    <a:pt x="111" y="219"/>
                  </a:moveTo>
                  <a:cubicBezTo>
                    <a:pt x="89" y="219"/>
                    <a:pt x="70" y="214"/>
                    <a:pt x="53" y="203"/>
                  </a:cubicBezTo>
                  <a:cubicBezTo>
                    <a:pt x="36" y="193"/>
                    <a:pt x="23" y="180"/>
                    <a:pt x="14" y="163"/>
                  </a:cubicBezTo>
                  <a:cubicBezTo>
                    <a:pt x="4" y="147"/>
                    <a:pt x="0" y="129"/>
                    <a:pt x="0" y="109"/>
                  </a:cubicBezTo>
                  <a:cubicBezTo>
                    <a:pt x="0" y="88"/>
                    <a:pt x="5" y="70"/>
                    <a:pt x="15" y="53"/>
                  </a:cubicBezTo>
                  <a:cubicBezTo>
                    <a:pt x="25" y="36"/>
                    <a:pt x="39" y="23"/>
                    <a:pt x="56" y="14"/>
                  </a:cubicBezTo>
                  <a:cubicBezTo>
                    <a:pt x="73" y="5"/>
                    <a:pt x="91" y="0"/>
                    <a:pt x="111" y="0"/>
                  </a:cubicBezTo>
                  <a:cubicBezTo>
                    <a:pt x="132" y="0"/>
                    <a:pt x="151" y="5"/>
                    <a:pt x="168" y="15"/>
                  </a:cubicBezTo>
                  <a:cubicBezTo>
                    <a:pt x="185" y="26"/>
                    <a:pt x="198" y="39"/>
                    <a:pt x="207" y="55"/>
                  </a:cubicBezTo>
                  <a:cubicBezTo>
                    <a:pt x="217" y="72"/>
                    <a:pt x="221" y="90"/>
                    <a:pt x="221" y="109"/>
                  </a:cubicBezTo>
                  <a:cubicBezTo>
                    <a:pt x="221" y="130"/>
                    <a:pt x="216" y="149"/>
                    <a:pt x="206" y="166"/>
                  </a:cubicBezTo>
                  <a:cubicBezTo>
                    <a:pt x="196" y="183"/>
                    <a:pt x="182" y="196"/>
                    <a:pt x="165" y="205"/>
                  </a:cubicBezTo>
                  <a:cubicBezTo>
                    <a:pt x="149" y="214"/>
                    <a:pt x="130" y="219"/>
                    <a:pt x="111" y="219"/>
                  </a:cubicBezTo>
                  <a:close/>
                  <a:moveTo>
                    <a:pt x="111" y="190"/>
                  </a:moveTo>
                  <a:cubicBezTo>
                    <a:pt x="127" y="190"/>
                    <a:pt x="141" y="187"/>
                    <a:pt x="153" y="180"/>
                  </a:cubicBezTo>
                  <a:cubicBezTo>
                    <a:pt x="165" y="173"/>
                    <a:pt x="174" y="163"/>
                    <a:pt x="181" y="151"/>
                  </a:cubicBezTo>
                  <a:cubicBezTo>
                    <a:pt x="187" y="139"/>
                    <a:pt x="191" y="125"/>
                    <a:pt x="191" y="109"/>
                  </a:cubicBezTo>
                  <a:cubicBezTo>
                    <a:pt x="191" y="93"/>
                    <a:pt x="187" y="79"/>
                    <a:pt x="180" y="67"/>
                  </a:cubicBezTo>
                  <a:cubicBezTo>
                    <a:pt x="173" y="55"/>
                    <a:pt x="163" y="45"/>
                    <a:pt x="151" y="38"/>
                  </a:cubicBezTo>
                  <a:cubicBezTo>
                    <a:pt x="139" y="32"/>
                    <a:pt x="126" y="28"/>
                    <a:pt x="111" y="28"/>
                  </a:cubicBezTo>
                  <a:cubicBezTo>
                    <a:pt x="95" y="28"/>
                    <a:pt x="81" y="32"/>
                    <a:pt x="68" y="39"/>
                  </a:cubicBezTo>
                  <a:cubicBezTo>
                    <a:pt x="56" y="46"/>
                    <a:pt x="47" y="56"/>
                    <a:pt x="40" y="68"/>
                  </a:cubicBezTo>
                  <a:cubicBezTo>
                    <a:pt x="34" y="80"/>
                    <a:pt x="31" y="94"/>
                    <a:pt x="31" y="109"/>
                  </a:cubicBezTo>
                  <a:cubicBezTo>
                    <a:pt x="31" y="126"/>
                    <a:pt x="34" y="140"/>
                    <a:pt x="41" y="152"/>
                  </a:cubicBezTo>
                  <a:cubicBezTo>
                    <a:pt x="48" y="164"/>
                    <a:pt x="58" y="174"/>
                    <a:pt x="70" y="180"/>
                  </a:cubicBezTo>
                  <a:cubicBezTo>
                    <a:pt x="82" y="187"/>
                    <a:pt x="95" y="190"/>
                    <a:pt x="111" y="190"/>
                  </a:cubicBezTo>
                  <a:close/>
                  <a:moveTo>
                    <a:pt x="115" y="50"/>
                  </a:moveTo>
                  <a:cubicBezTo>
                    <a:pt x="124" y="50"/>
                    <a:pt x="131" y="51"/>
                    <a:pt x="139" y="54"/>
                  </a:cubicBezTo>
                  <a:cubicBezTo>
                    <a:pt x="146" y="56"/>
                    <a:pt x="152" y="59"/>
                    <a:pt x="156" y="63"/>
                  </a:cubicBezTo>
                  <a:cubicBezTo>
                    <a:pt x="145" y="85"/>
                    <a:pt x="145" y="85"/>
                    <a:pt x="145" y="85"/>
                  </a:cubicBezTo>
                  <a:cubicBezTo>
                    <a:pt x="137" y="79"/>
                    <a:pt x="128" y="76"/>
                    <a:pt x="117" y="76"/>
                  </a:cubicBezTo>
                  <a:cubicBezTo>
                    <a:pt x="107" y="76"/>
                    <a:pt x="99" y="79"/>
                    <a:pt x="93" y="85"/>
                  </a:cubicBezTo>
                  <a:cubicBezTo>
                    <a:pt x="87" y="91"/>
                    <a:pt x="84" y="100"/>
                    <a:pt x="84" y="110"/>
                  </a:cubicBezTo>
                  <a:cubicBezTo>
                    <a:pt x="84" y="120"/>
                    <a:pt x="87" y="128"/>
                    <a:pt x="93" y="134"/>
                  </a:cubicBezTo>
                  <a:cubicBezTo>
                    <a:pt x="99" y="140"/>
                    <a:pt x="107" y="143"/>
                    <a:pt x="117" y="143"/>
                  </a:cubicBezTo>
                  <a:cubicBezTo>
                    <a:pt x="129" y="143"/>
                    <a:pt x="138" y="139"/>
                    <a:pt x="146" y="132"/>
                  </a:cubicBezTo>
                  <a:cubicBezTo>
                    <a:pt x="158" y="153"/>
                    <a:pt x="158" y="153"/>
                    <a:pt x="158" y="153"/>
                  </a:cubicBezTo>
                  <a:cubicBezTo>
                    <a:pt x="153" y="158"/>
                    <a:pt x="147" y="162"/>
                    <a:pt x="140" y="165"/>
                  </a:cubicBezTo>
                  <a:cubicBezTo>
                    <a:pt x="132" y="168"/>
                    <a:pt x="124" y="169"/>
                    <a:pt x="115" y="169"/>
                  </a:cubicBezTo>
                  <a:cubicBezTo>
                    <a:pt x="97" y="169"/>
                    <a:pt x="82" y="164"/>
                    <a:pt x="71" y="153"/>
                  </a:cubicBezTo>
                  <a:cubicBezTo>
                    <a:pt x="60" y="142"/>
                    <a:pt x="54" y="128"/>
                    <a:pt x="54" y="111"/>
                  </a:cubicBezTo>
                  <a:cubicBezTo>
                    <a:pt x="54" y="93"/>
                    <a:pt x="60" y="78"/>
                    <a:pt x="71" y="67"/>
                  </a:cubicBezTo>
                  <a:cubicBezTo>
                    <a:pt x="82" y="56"/>
                    <a:pt x="97" y="50"/>
                    <a:pt x="115"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7"/>
            <p:cNvSpPr>
              <a:spLocks noEditPoints="1"/>
            </p:cNvSpPr>
            <p:nvPr userDrawn="1"/>
          </p:nvSpPr>
          <p:spPr bwMode="gray">
            <a:xfrm>
              <a:off x="957263" y="5237163"/>
              <a:ext cx="773112" cy="782637"/>
            </a:xfrm>
            <a:custGeom>
              <a:avLst/>
              <a:gdLst>
                <a:gd name="T0" fmla="*/ 305 w 487"/>
                <a:gd name="T1" fmla="*/ 0 h 493"/>
                <a:gd name="T2" fmla="*/ 487 w 487"/>
                <a:gd name="T3" fmla="*/ 493 h 493"/>
                <a:gd name="T4" fmla="*/ 369 w 487"/>
                <a:gd name="T5" fmla="*/ 493 h 493"/>
                <a:gd name="T6" fmla="*/ 336 w 487"/>
                <a:gd name="T7" fmla="*/ 390 h 493"/>
                <a:gd name="T8" fmla="*/ 151 w 487"/>
                <a:gd name="T9" fmla="*/ 390 h 493"/>
                <a:gd name="T10" fmla="*/ 118 w 487"/>
                <a:gd name="T11" fmla="*/ 493 h 493"/>
                <a:gd name="T12" fmla="*/ 0 w 487"/>
                <a:gd name="T13" fmla="*/ 493 h 493"/>
                <a:gd name="T14" fmla="*/ 184 w 487"/>
                <a:gd name="T15" fmla="*/ 0 h 493"/>
                <a:gd name="T16" fmla="*/ 305 w 487"/>
                <a:gd name="T17" fmla="*/ 0 h 493"/>
                <a:gd name="T18" fmla="*/ 180 w 487"/>
                <a:gd name="T19" fmla="*/ 300 h 493"/>
                <a:gd name="T20" fmla="*/ 307 w 487"/>
                <a:gd name="T21" fmla="*/ 300 h 493"/>
                <a:gd name="T22" fmla="*/ 243 w 487"/>
                <a:gd name="T23" fmla="*/ 104 h 493"/>
                <a:gd name="T24" fmla="*/ 180 w 487"/>
                <a:gd name="T25" fmla="*/ 30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493">
                  <a:moveTo>
                    <a:pt x="305" y="0"/>
                  </a:moveTo>
                  <a:lnTo>
                    <a:pt x="487" y="493"/>
                  </a:lnTo>
                  <a:lnTo>
                    <a:pt x="369" y="493"/>
                  </a:lnTo>
                  <a:lnTo>
                    <a:pt x="336" y="390"/>
                  </a:lnTo>
                  <a:lnTo>
                    <a:pt x="151" y="390"/>
                  </a:lnTo>
                  <a:lnTo>
                    <a:pt x="118" y="493"/>
                  </a:lnTo>
                  <a:lnTo>
                    <a:pt x="0" y="493"/>
                  </a:lnTo>
                  <a:lnTo>
                    <a:pt x="184" y="0"/>
                  </a:lnTo>
                  <a:lnTo>
                    <a:pt x="305" y="0"/>
                  </a:lnTo>
                  <a:close/>
                  <a:moveTo>
                    <a:pt x="180" y="300"/>
                  </a:moveTo>
                  <a:lnTo>
                    <a:pt x="307" y="300"/>
                  </a:lnTo>
                  <a:lnTo>
                    <a:pt x="243" y="104"/>
                  </a:lnTo>
                  <a:lnTo>
                    <a:pt x="18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8"/>
            <p:cNvSpPr>
              <a:spLocks noEditPoints="1"/>
            </p:cNvSpPr>
            <p:nvPr userDrawn="1"/>
          </p:nvSpPr>
          <p:spPr bwMode="gray">
            <a:xfrm>
              <a:off x="1819275" y="5237163"/>
              <a:ext cx="622300" cy="782637"/>
            </a:xfrm>
            <a:custGeom>
              <a:avLst/>
              <a:gdLst>
                <a:gd name="T0" fmla="*/ 0 w 166"/>
                <a:gd name="T1" fmla="*/ 0 h 209"/>
                <a:gd name="T2" fmla="*/ 82 w 166"/>
                <a:gd name="T3" fmla="*/ 0 h 209"/>
                <a:gd name="T4" fmla="*/ 132 w 166"/>
                <a:gd name="T5" fmla="*/ 15 h 209"/>
                <a:gd name="T6" fmla="*/ 150 w 166"/>
                <a:gd name="T7" fmla="*/ 53 h 209"/>
                <a:gd name="T8" fmla="*/ 128 w 166"/>
                <a:gd name="T9" fmla="*/ 94 h 209"/>
                <a:gd name="T10" fmla="*/ 166 w 166"/>
                <a:gd name="T11" fmla="*/ 146 h 209"/>
                <a:gd name="T12" fmla="*/ 146 w 166"/>
                <a:gd name="T13" fmla="*/ 192 h 209"/>
                <a:gd name="T14" fmla="*/ 86 w 166"/>
                <a:gd name="T15" fmla="*/ 209 h 209"/>
                <a:gd name="T16" fmla="*/ 0 w 166"/>
                <a:gd name="T17" fmla="*/ 209 h 209"/>
                <a:gd name="T18" fmla="*/ 0 w 166"/>
                <a:gd name="T19" fmla="*/ 0 h 209"/>
                <a:gd name="T20" fmla="*/ 78 w 166"/>
                <a:gd name="T21" fmla="*/ 81 h 209"/>
                <a:gd name="T22" fmla="*/ 99 w 166"/>
                <a:gd name="T23" fmla="*/ 75 h 209"/>
                <a:gd name="T24" fmla="*/ 106 w 166"/>
                <a:gd name="T25" fmla="*/ 59 h 209"/>
                <a:gd name="T26" fmla="*/ 99 w 166"/>
                <a:gd name="T27" fmla="*/ 42 h 209"/>
                <a:gd name="T28" fmla="*/ 79 w 166"/>
                <a:gd name="T29" fmla="*/ 37 h 209"/>
                <a:gd name="T30" fmla="*/ 46 w 166"/>
                <a:gd name="T31" fmla="*/ 37 h 209"/>
                <a:gd name="T32" fmla="*/ 46 w 166"/>
                <a:gd name="T33" fmla="*/ 81 h 209"/>
                <a:gd name="T34" fmla="*/ 78 w 166"/>
                <a:gd name="T35" fmla="*/ 81 h 209"/>
                <a:gd name="T36" fmla="*/ 84 w 166"/>
                <a:gd name="T37" fmla="*/ 172 h 209"/>
                <a:gd name="T38" fmla="*/ 111 w 166"/>
                <a:gd name="T39" fmla="*/ 165 h 209"/>
                <a:gd name="T40" fmla="*/ 120 w 166"/>
                <a:gd name="T41" fmla="*/ 145 h 209"/>
                <a:gd name="T42" fmla="*/ 111 w 166"/>
                <a:gd name="T43" fmla="*/ 124 h 209"/>
                <a:gd name="T44" fmla="*/ 85 w 166"/>
                <a:gd name="T45" fmla="*/ 117 h 209"/>
                <a:gd name="T46" fmla="*/ 46 w 166"/>
                <a:gd name="T47" fmla="*/ 117 h 209"/>
                <a:gd name="T48" fmla="*/ 46 w 166"/>
                <a:gd name="T49" fmla="*/ 172 h 209"/>
                <a:gd name="T50" fmla="*/ 84 w 166"/>
                <a:gd name="T51" fmla="*/ 1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209">
                  <a:moveTo>
                    <a:pt x="0" y="0"/>
                  </a:moveTo>
                  <a:cubicBezTo>
                    <a:pt x="82" y="0"/>
                    <a:pt x="82" y="0"/>
                    <a:pt x="82" y="0"/>
                  </a:cubicBezTo>
                  <a:cubicBezTo>
                    <a:pt x="103" y="0"/>
                    <a:pt x="119" y="5"/>
                    <a:pt x="132" y="15"/>
                  </a:cubicBezTo>
                  <a:cubicBezTo>
                    <a:pt x="144" y="24"/>
                    <a:pt x="150" y="37"/>
                    <a:pt x="150" y="53"/>
                  </a:cubicBezTo>
                  <a:cubicBezTo>
                    <a:pt x="150" y="71"/>
                    <a:pt x="143" y="84"/>
                    <a:pt x="128" y="94"/>
                  </a:cubicBezTo>
                  <a:cubicBezTo>
                    <a:pt x="154" y="103"/>
                    <a:pt x="166" y="120"/>
                    <a:pt x="166" y="146"/>
                  </a:cubicBezTo>
                  <a:cubicBezTo>
                    <a:pt x="166" y="166"/>
                    <a:pt x="160" y="182"/>
                    <a:pt x="146" y="192"/>
                  </a:cubicBezTo>
                  <a:cubicBezTo>
                    <a:pt x="132" y="203"/>
                    <a:pt x="112" y="209"/>
                    <a:pt x="86" y="209"/>
                  </a:cubicBezTo>
                  <a:cubicBezTo>
                    <a:pt x="0" y="209"/>
                    <a:pt x="0" y="209"/>
                    <a:pt x="0" y="209"/>
                  </a:cubicBezTo>
                  <a:lnTo>
                    <a:pt x="0" y="0"/>
                  </a:lnTo>
                  <a:close/>
                  <a:moveTo>
                    <a:pt x="78" y="81"/>
                  </a:moveTo>
                  <a:cubicBezTo>
                    <a:pt x="87" y="81"/>
                    <a:pt x="94" y="79"/>
                    <a:pt x="99" y="75"/>
                  </a:cubicBezTo>
                  <a:cubicBezTo>
                    <a:pt x="104" y="71"/>
                    <a:pt x="106" y="66"/>
                    <a:pt x="106" y="59"/>
                  </a:cubicBezTo>
                  <a:cubicBezTo>
                    <a:pt x="106" y="52"/>
                    <a:pt x="104" y="46"/>
                    <a:pt x="99" y="42"/>
                  </a:cubicBezTo>
                  <a:cubicBezTo>
                    <a:pt x="94" y="38"/>
                    <a:pt x="87" y="37"/>
                    <a:pt x="79" y="37"/>
                  </a:cubicBezTo>
                  <a:cubicBezTo>
                    <a:pt x="46" y="37"/>
                    <a:pt x="46" y="37"/>
                    <a:pt x="46" y="37"/>
                  </a:cubicBezTo>
                  <a:cubicBezTo>
                    <a:pt x="46" y="81"/>
                    <a:pt x="46" y="81"/>
                    <a:pt x="46" y="81"/>
                  </a:cubicBezTo>
                  <a:lnTo>
                    <a:pt x="78" y="81"/>
                  </a:lnTo>
                  <a:close/>
                  <a:moveTo>
                    <a:pt x="84" y="172"/>
                  </a:moveTo>
                  <a:cubicBezTo>
                    <a:pt x="96" y="172"/>
                    <a:pt x="105" y="169"/>
                    <a:pt x="111" y="165"/>
                  </a:cubicBezTo>
                  <a:cubicBezTo>
                    <a:pt x="117" y="160"/>
                    <a:pt x="120" y="154"/>
                    <a:pt x="120" y="145"/>
                  </a:cubicBezTo>
                  <a:cubicBezTo>
                    <a:pt x="120" y="136"/>
                    <a:pt x="117" y="129"/>
                    <a:pt x="111" y="124"/>
                  </a:cubicBezTo>
                  <a:cubicBezTo>
                    <a:pt x="105" y="119"/>
                    <a:pt x="96" y="117"/>
                    <a:pt x="85" y="117"/>
                  </a:cubicBezTo>
                  <a:cubicBezTo>
                    <a:pt x="46" y="117"/>
                    <a:pt x="46" y="117"/>
                    <a:pt x="46" y="117"/>
                  </a:cubicBezTo>
                  <a:cubicBezTo>
                    <a:pt x="46" y="172"/>
                    <a:pt x="46" y="172"/>
                    <a:pt x="46" y="172"/>
                  </a:cubicBezTo>
                  <a:lnTo>
                    <a:pt x="84"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9"/>
            <p:cNvSpPr>
              <a:spLocks noEditPoints="1"/>
            </p:cNvSpPr>
            <p:nvPr userDrawn="1"/>
          </p:nvSpPr>
          <p:spPr bwMode="gray">
            <a:xfrm>
              <a:off x="2573338" y="5237163"/>
              <a:ext cx="627062" cy="782637"/>
            </a:xfrm>
            <a:custGeom>
              <a:avLst/>
              <a:gdLst>
                <a:gd name="T0" fmla="*/ 0 w 167"/>
                <a:gd name="T1" fmla="*/ 0 h 209"/>
                <a:gd name="T2" fmla="*/ 82 w 167"/>
                <a:gd name="T3" fmla="*/ 0 h 209"/>
                <a:gd name="T4" fmla="*/ 132 w 167"/>
                <a:gd name="T5" fmla="*/ 15 h 209"/>
                <a:gd name="T6" fmla="*/ 150 w 167"/>
                <a:gd name="T7" fmla="*/ 53 h 209"/>
                <a:gd name="T8" fmla="*/ 128 w 167"/>
                <a:gd name="T9" fmla="*/ 94 h 209"/>
                <a:gd name="T10" fmla="*/ 167 w 167"/>
                <a:gd name="T11" fmla="*/ 146 h 209"/>
                <a:gd name="T12" fmla="*/ 146 w 167"/>
                <a:gd name="T13" fmla="*/ 192 h 209"/>
                <a:gd name="T14" fmla="*/ 86 w 167"/>
                <a:gd name="T15" fmla="*/ 209 h 209"/>
                <a:gd name="T16" fmla="*/ 0 w 167"/>
                <a:gd name="T17" fmla="*/ 209 h 209"/>
                <a:gd name="T18" fmla="*/ 0 w 167"/>
                <a:gd name="T19" fmla="*/ 0 h 209"/>
                <a:gd name="T20" fmla="*/ 79 w 167"/>
                <a:gd name="T21" fmla="*/ 81 h 209"/>
                <a:gd name="T22" fmla="*/ 99 w 167"/>
                <a:gd name="T23" fmla="*/ 75 h 209"/>
                <a:gd name="T24" fmla="*/ 106 w 167"/>
                <a:gd name="T25" fmla="*/ 59 h 209"/>
                <a:gd name="T26" fmla="*/ 99 w 167"/>
                <a:gd name="T27" fmla="*/ 42 h 209"/>
                <a:gd name="T28" fmla="*/ 79 w 167"/>
                <a:gd name="T29" fmla="*/ 37 h 209"/>
                <a:gd name="T30" fmla="*/ 46 w 167"/>
                <a:gd name="T31" fmla="*/ 37 h 209"/>
                <a:gd name="T32" fmla="*/ 46 w 167"/>
                <a:gd name="T33" fmla="*/ 81 h 209"/>
                <a:gd name="T34" fmla="*/ 79 w 167"/>
                <a:gd name="T35" fmla="*/ 81 h 209"/>
                <a:gd name="T36" fmla="*/ 84 w 167"/>
                <a:gd name="T37" fmla="*/ 172 h 209"/>
                <a:gd name="T38" fmla="*/ 111 w 167"/>
                <a:gd name="T39" fmla="*/ 165 h 209"/>
                <a:gd name="T40" fmla="*/ 121 w 167"/>
                <a:gd name="T41" fmla="*/ 145 h 209"/>
                <a:gd name="T42" fmla="*/ 111 w 167"/>
                <a:gd name="T43" fmla="*/ 124 h 209"/>
                <a:gd name="T44" fmla="*/ 85 w 167"/>
                <a:gd name="T45" fmla="*/ 117 h 209"/>
                <a:gd name="T46" fmla="*/ 46 w 167"/>
                <a:gd name="T47" fmla="*/ 117 h 209"/>
                <a:gd name="T48" fmla="*/ 46 w 167"/>
                <a:gd name="T49" fmla="*/ 172 h 209"/>
                <a:gd name="T50" fmla="*/ 84 w 167"/>
                <a:gd name="T51" fmla="*/ 1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 h="209">
                  <a:moveTo>
                    <a:pt x="0" y="0"/>
                  </a:moveTo>
                  <a:cubicBezTo>
                    <a:pt x="82" y="0"/>
                    <a:pt x="82" y="0"/>
                    <a:pt x="82" y="0"/>
                  </a:cubicBezTo>
                  <a:cubicBezTo>
                    <a:pt x="103" y="0"/>
                    <a:pt x="120" y="5"/>
                    <a:pt x="132" y="15"/>
                  </a:cubicBezTo>
                  <a:cubicBezTo>
                    <a:pt x="144" y="24"/>
                    <a:pt x="150" y="37"/>
                    <a:pt x="150" y="53"/>
                  </a:cubicBezTo>
                  <a:cubicBezTo>
                    <a:pt x="150" y="71"/>
                    <a:pt x="143" y="84"/>
                    <a:pt x="128" y="94"/>
                  </a:cubicBezTo>
                  <a:cubicBezTo>
                    <a:pt x="154" y="103"/>
                    <a:pt x="167" y="120"/>
                    <a:pt x="167" y="146"/>
                  </a:cubicBezTo>
                  <a:cubicBezTo>
                    <a:pt x="167" y="166"/>
                    <a:pt x="160" y="182"/>
                    <a:pt x="146" y="192"/>
                  </a:cubicBezTo>
                  <a:cubicBezTo>
                    <a:pt x="132" y="203"/>
                    <a:pt x="112" y="209"/>
                    <a:pt x="86" y="209"/>
                  </a:cubicBezTo>
                  <a:cubicBezTo>
                    <a:pt x="0" y="209"/>
                    <a:pt x="0" y="209"/>
                    <a:pt x="0" y="209"/>
                  </a:cubicBezTo>
                  <a:lnTo>
                    <a:pt x="0" y="0"/>
                  </a:lnTo>
                  <a:close/>
                  <a:moveTo>
                    <a:pt x="79" y="81"/>
                  </a:moveTo>
                  <a:cubicBezTo>
                    <a:pt x="87" y="81"/>
                    <a:pt x="94" y="79"/>
                    <a:pt x="99" y="75"/>
                  </a:cubicBezTo>
                  <a:cubicBezTo>
                    <a:pt x="104" y="71"/>
                    <a:pt x="106" y="66"/>
                    <a:pt x="106" y="59"/>
                  </a:cubicBezTo>
                  <a:cubicBezTo>
                    <a:pt x="106" y="52"/>
                    <a:pt x="104" y="46"/>
                    <a:pt x="99" y="42"/>
                  </a:cubicBezTo>
                  <a:cubicBezTo>
                    <a:pt x="94" y="38"/>
                    <a:pt x="88" y="37"/>
                    <a:pt x="79" y="37"/>
                  </a:cubicBezTo>
                  <a:cubicBezTo>
                    <a:pt x="46" y="37"/>
                    <a:pt x="46" y="37"/>
                    <a:pt x="46" y="37"/>
                  </a:cubicBezTo>
                  <a:cubicBezTo>
                    <a:pt x="46" y="81"/>
                    <a:pt x="46" y="81"/>
                    <a:pt x="46" y="81"/>
                  </a:cubicBezTo>
                  <a:lnTo>
                    <a:pt x="79" y="81"/>
                  </a:lnTo>
                  <a:close/>
                  <a:moveTo>
                    <a:pt x="84" y="172"/>
                  </a:moveTo>
                  <a:cubicBezTo>
                    <a:pt x="96" y="172"/>
                    <a:pt x="105" y="169"/>
                    <a:pt x="111" y="165"/>
                  </a:cubicBezTo>
                  <a:cubicBezTo>
                    <a:pt x="118" y="160"/>
                    <a:pt x="121" y="154"/>
                    <a:pt x="121" y="145"/>
                  </a:cubicBezTo>
                  <a:cubicBezTo>
                    <a:pt x="121" y="136"/>
                    <a:pt x="117" y="129"/>
                    <a:pt x="111" y="124"/>
                  </a:cubicBezTo>
                  <a:cubicBezTo>
                    <a:pt x="105" y="119"/>
                    <a:pt x="96" y="117"/>
                    <a:pt x="85" y="117"/>
                  </a:cubicBezTo>
                  <a:cubicBezTo>
                    <a:pt x="46" y="117"/>
                    <a:pt x="46" y="117"/>
                    <a:pt x="46" y="117"/>
                  </a:cubicBezTo>
                  <a:cubicBezTo>
                    <a:pt x="46" y="172"/>
                    <a:pt x="46" y="172"/>
                    <a:pt x="46" y="172"/>
                  </a:cubicBezTo>
                  <a:lnTo>
                    <a:pt x="84"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pic>
        <p:nvPicPr>
          <p:cNvPr id="16" name="Picture 19"/>
          <p:cNvPicPr>
            <a:picLocks noChangeAspect="1" noChangeArrowheads="1"/>
          </p:cNvPicPr>
          <p:nvPr userDrawn="1"/>
        </p:nvPicPr>
        <p:blipFill>
          <a:blip r:embed="rId55">
            <a:extLst>
              <a:ext uri="{28A0092B-C50C-407E-A947-70E740481C1C}">
                <a14:useLocalDpi xmlns:a14="http://schemas.microsoft.com/office/drawing/2010/main" val="0"/>
              </a:ext>
            </a:extLst>
          </a:blip>
          <a:srcRect/>
          <a:stretch>
            <a:fillRect/>
          </a:stretch>
        </p:blipFill>
        <p:spPr bwMode="gray">
          <a:xfrm>
            <a:off x="8382392" y="6393976"/>
            <a:ext cx="507600" cy="19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401632"/>
      </p:ext>
    </p:extLst>
  </p:cSld>
  <p:clrMap bg1="lt1" tx1="dk1" bg2="lt2" tx2="dk2" accent1="accent1" accent2="accent2" accent3="accent3" accent4="accent4" accent5="accent5" accent6="accent6" hlink="hlink" folHlink="folHlink"/>
  <p:sldLayoutIdLst>
    <p:sldLayoutId id="2147483707" r:id="rId1"/>
    <p:sldLayoutId id="2147483690" r:id="rId2"/>
    <p:sldLayoutId id="2147483655" r:id="rId3"/>
    <p:sldLayoutId id="2147483656" r:id="rId4"/>
    <p:sldLayoutId id="2147483657" r:id="rId5"/>
    <p:sldLayoutId id="2147483658" r:id="rId6"/>
    <p:sldLayoutId id="2147483653" r:id="rId7"/>
    <p:sldLayoutId id="2147483650" r:id="rId8"/>
    <p:sldLayoutId id="2147483691" r:id="rId9"/>
    <p:sldLayoutId id="2147483661" r:id="rId10"/>
    <p:sldLayoutId id="2147483696" r:id="rId11"/>
    <p:sldLayoutId id="2147483663" r:id="rId12"/>
    <p:sldLayoutId id="2147483662" r:id="rId13"/>
    <p:sldLayoutId id="2147483664" r:id="rId14"/>
    <p:sldLayoutId id="2147483692" r:id="rId15"/>
    <p:sldLayoutId id="2147483693" r:id="rId16"/>
    <p:sldLayoutId id="2147483665" r:id="rId17"/>
    <p:sldLayoutId id="2147483667" r:id="rId18"/>
    <p:sldLayoutId id="2147483668" r:id="rId19"/>
    <p:sldLayoutId id="2147483669" r:id="rId20"/>
    <p:sldLayoutId id="2147483670" r:id="rId21"/>
    <p:sldLayoutId id="2147483700" r:id="rId22"/>
    <p:sldLayoutId id="2147483659" r:id="rId23"/>
    <p:sldLayoutId id="2147483660" r:id="rId24"/>
    <p:sldLayoutId id="2147483694" r:id="rId25"/>
    <p:sldLayoutId id="2147483677" r:id="rId26"/>
    <p:sldLayoutId id="2147483679" r:id="rId27"/>
    <p:sldLayoutId id="2147483680" r:id="rId28"/>
    <p:sldLayoutId id="2147483666" r:id="rId29"/>
    <p:sldLayoutId id="2147483672" r:id="rId30"/>
    <p:sldLayoutId id="2147483673" r:id="rId31"/>
    <p:sldLayoutId id="2147483674" r:id="rId32"/>
    <p:sldLayoutId id="2147483675" r:id="rId33"/>
    <p:sldLayoutId id="2147483676" r:id="rId34"/>
    <p:sldLayoutId id="2147483701" r:id="rId35"/>
    <p:sldLayoutId id="2147483681" r:id="rId36"/>
    <p:sldLayoutId id="2147483682" r:id="rId37"/>
    <p:sldLayoutId id="2147483702" r:id="rId38"/>
    <p:sldLayoutId id="2147483703" r:id="rId39"/>
    <p:sldLayoutId id="2147483699" r:id="rId40"/>
    <p:sldLayoutId id="2147483695" r:id="rId41"/>
    <p:sldLayoutId id="2147483683" r:id="rId42"/>
    <p:sldLayoutId id="2147483684" r:id="rId43"/>
    <p:sldLayoutId id="2147483698" r:id="rId44"/>
    <p:sldLayoutId id="2147483697" r:id="rId45"/>
    <p:sldLayoutId id="2147483685" r:id="rId46"/>
    <p:sldLayoutId id="2147483686" r:id="rId47"/>
    <p:sldLayoutId id="2147483706" r:id="rId48"/>
    <p:sldLayoutId id="2147483688" r:id="rId49"/>
    <p:sldLayoutId id="2147483689" r:id="rId50"/>
    <p:sldLayoutId id="2147483705" r:id="rId51"/>
    <p:sldLayoutId id="2147483651" r:id="rId52"/>
    <p:sldLayoutId id="2147483652" r:id="rId5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91"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91" rtl="0" eaLnBrk="1" latinLnBrk="0" hangingPunct="1">
        <a:spcBef>
          <a:spcPts val="600"/>
        </a:spcBef>
        <a:buFont typeface="Arial" panose="020B0604020202020204" pitchFamily="34" charset="0"/>
        <a:buNone/>
        <a:defRPr sz="1400" kern="1200">
          <a:solidFill>
            <a:schemeClr val="tx1"/>
          </a:solidFill>
          <a:latin typeface="+mn-lt"/>
          <a:ea typeface="+mn-ea"/>
          <a:cs typeface="+mn-cs"/>
        </a:defRPr>
      </a:lvl1pPr>
      <a:lvl2pPr marL="180018" indent="-180018" algn="l" defTabSz="914491" rtl="0" eaLnBrk="1" latinLnBrk="0" hangingPunct="1">
        <a:spcBef>
          <a:spcPts val="600"/>
        </a:spcBef>
        <a:buFont typeface="ABBvoiceOff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91" rtl="0" eaLnBrk="1" latinLnBrk="0" hangingPunct="1">
        <a:defRPr sz="18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18" userDrawn="1">
          <p15:clr>
            <a:srgbClr val="F26B43"/>
          </p15:clr>
        </p15:guide>
        <p15:guide id="2" pos="5602" userDrawn="1">
          <p15:clr>
            <a:srgbClr val="F26B43"/>
          </p15:clr>
        </p15:guide>
        <p15:guide id="3" pos="158" userDrawn="1">
          <p15:clr>
            <a:srgbClr val="F26B43"/>
          </p15:clr>
        </p15:guide>
        <p15:guide id="4" orient="horz" pos="3726" userDrawn="1">
          <p15:clr>
            <a:srgbClr val="F26B43"/>
          </p15:clr>
        </p15:guide>
        <p15:guide id="5" pos="2881" userDrawn="1">
          <p15:clr>
            <a:srgbClr val="F26B43"/>
          </p15:clr>
        </p15:guide>
        <p15:guide id="6" orient="horz" pos="24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4B7DB321-B8E3-4569-9B9C-E4D529FB7836}"/>
              </a:ext>
            </a:extLst>
          </p:cNvPr>
          <p:cNvSpPr>
            <a:spLocks noGrp="1"/>
          </p:cNvSpPr>
          <p:nvPr>
            <p:ph type="body" sz="quarter" idx="16"/>
          </p:nvPr>
        </p:nvSpPr>
        <p:spPr/>
        <p:txBody>
          <a:bodyPr/>
          <a:lstStyle/>
          <a:p>
            <a:endParaRPr lang="pl-PL"/>
          </a:p>
        </p:txBody>
      </p:sp>
      <p:sp>
        <p:nvSpPr>
          <p:cNvPr id="2" name="Text Placeholder 1">
            <a:extLst>
              <a:ext uri="{FF2B5EF4-FFF2-40B4-BE49-F238E27FC236}">
                <a16:creationId xmlns:a16="http://schemas.microsoft.com/office/drawing/2014/main" id="{A4B9AF3D-EE64-40F8-8AA2-E8DD1D456B6E}"/>
              </a:ext>
            </a:extLst>
          </p:cNvPr>
          <p:cNvSpPr>
            <a:spLocks noGrp="1"/>
          </p:cNvSpPr>
          <p:nvPr>
            <p:ph type="body" sz="quarter" idx="13"/>
          </p:nvPr>
        </p:nvSpPr>
        <p:spPr/>
        <p:txBody>
          <a:bodyPr/>
          <a:lstStyle/>
          <a:p>
            <a:r>
              <a:rPr lang="en-US" dirty="0"/>
              <a:t>internal</a:t>
            </a:r>
            <a:endParaRPr lang="pl-PL" dirty="0"/>
          </a:p>
        </p:txBody>
      </p:sp>
      <p:sp>
        <p:nvSpPr>
          <p:cNvPr id="10" name="Title 9">
            <a:extLst>
              <a:ext uri="{FF2B5EF4-FFF2-40B4-BE49-F238E27FC236}">
                <a16:creationId xmlns:a16="http://schemas.microsoft.com/office/drawing/2014/main" id="{5D605467-03D1-4715-B60A-506DF092BB10}"/>
              </a:ext>
            </a:extLst>
          </p:cNvPr>
          <p:cNvSpPr>
            <a:spLocks noGrp="1"/>
          </p:cNvSpPr>
          <p:nvPr>
            <p:ph type="ctrTitle"/>
          </p:nvPr>
        </p:nvSpPr>
        <p:spPr/>
        <p:txBody>
          <a:bodyPr/>
          <a:lstStyle/>
          <a:p>
            <a:r>
              <a:rPr lang="zh-CN" altLang="en-US" dirty="0"/>
              <a:t>工作汇报</a:t>
            </a:r>
            <a:endParaRPr lang="pl-PL" dirty="0"/>
          </a:p>
        </p:txBody>
      </p:sp>
      <p:sp>
        <p:nvSpPr>
          <p:cNvPr id="11" name="Subtitle 10">
            <a:extLst>
              <a:ext uri="{FF2B5EF4-FFF2-40B4-BE49-F238E27FC236}">
                <a16:creationId xmlns:a16="http://schemas.microsoft.com/office/drawing/2014/main" id="{40D01426-B996-4A92-ACC6-93A49EECC4FE}"/>
              </a:ext>
            </a:extLst>
          </p:cNvPr>
          <p:cNvSpPr>
            <a:spLocks noGrp="1"/>
          </p:cNvSpPr>
          <p:nvPr>
            <p:ph type="subTitle" idx="1"/>
          </p:nvPr>
        </p:nvSpPr>
        <p:spPr/>
        <p:txBody>
          <a:bodyPr/>
          <a:lstStyle/>
          <a:p>
            <a:r>
              <a:rPr lang="zh-CN" altLang="en-US" dirty="0"/>
              <a:t>第</a:t>
            </a:r>
            <a:r>
              <a:rPr lang="en-US" altLang="zh-CN" dirty="0"/>
              <a:t>1-2</a:t>
            </a:r>
            <a:r>
              <a:rPr lang="zh-CN" altLang="en-US" dirty="0"/>
              <a:t>周</a:t>
            </a:r>
            <a:endParaRPr lang="pl-PL" dirty="0"/>
          </a:p>
        </p:txBody>
      </p:sp>
      <p:sp>
        <p:nvSpPr>
          <p:cNvPr id="12" name="Text Placeholder 11">
            <a:extLst>
              <a:ext uri="{FF2B5EF4-FFF2-40B4-BE49-F238E27FC236}">
                <a16:creationId xmlns:a16="http://schemas.microsoft.com/office/drawing/2014/main" id="{433204B7-D242-4598-8633-0D6E3B387EAA}"/>
              </a:ext>
            </a:extLst>
          </p:cNvPr>
          <p:cNvSpPr>
            <a:spLocks noGrp="1"/>
          </p:cNvSpPr>
          <p:nvPr>
            <p:ph type="body" sz="quarter" idx="14"/>
          </p:nvPr>
        </p:nvSpPr>
        <p:spPr/>
        <p:txBody>
          <a:bodyPr/>
          <a:lstStyle/>
          <a:p>
            <a:r>
              <a:rPr lang="en-US" dirty="0"/>
              <a:t>2024</a:t>
            </a:r>
            <a:r>
              <a:rPr lang="zh-CN" altLang="en-US" dirty="0"/>
              <a:t>年</a:t>
            </a:r>
            <a:r>
              <a:rPr lang="en-US" altLang="zh-CN" dirty="0"/>
              <a:t>1</a:t>
            </a:r>
            <a:r>
              <a:rPr lang="zh-CN" altLang="en-US" dirty="0"/>
              <a:t>月</a:t>
            </a:r>
            <a:r>
              <a:rPr lang="en-US" altLang="zh-CN" dirty="0"/>
              <a:t>12</a:t>
            </a:r>
            <a:r>
              <a:rPr lang="zh-CN" altLang="en-US" dirty="0"/>
              <a:t>日</a:t>
            </a:r>
            <a:endParaRPr lang="pl-PL" dirty="0"/>
          </a:p>
        </p:txBody>
      </p:sp>
      <p:sp>
        <p:nvSpPr>
          <p:cNvPr id="14" name="Text Placeholder 13">
            <a:extLst>
              <a:ext uri="{FF2B5EF4-FFF2-40B4-BE49-F238E27FC236}">
                <a16:creationId xmlns:a16="http://schemas.microsoft.com/office/drawing/2014/main" id="{F6F08CFF-B364-415B-9DC8-DB33E807187B}"/>
              </a:ext>
            </a:extLst>
          </p:cNvPr>
          <p:cNvSpPr>
            <a:spLocks noGrp="1"/>
          </p:cNvSpPr>
          <p:nvPr>
            <p:ph type="body" sz="quarter" idx="20"/>
          </p:nvPr>
        </p:nvSpPr>
        <p:spPr/>
        <p:txBody>
          <a:bodyPr/>
          <a:lstStyle/>
          <a:p>
            <a:endParaRPr lang="pl-PL"/>
          </a:p>
        </p:txBody>
      </p:sp>
      <p:sp>
        <p:nvSpPr>
          <p:cNvPr id="15" name="Text Placeholder 14">
            <a:extLst>
              <a:ext uri="{FF2B5EF4-FFF2-40B4-BE49-F238E27FC236}">
                <a16:creationId xmlns:a16="http://schemas.microsoft.com/office/drawing/2014/main" id="{7E77953D-BDBB-4B79-8284-4AFC4C478BA6}"/>
              </a:ext>
            </a:extLst>
          </p:cNvPr>
          <p:cNvSpPr>
            <a:spLocks noGrp="1"/>
          </p:cNvSpPr>
          <p:nvPr>
            <p:ph type="body" sz="quarter" idx="21"/>
          </p:nvPr>
        </p:nvSpPr>
        <p:spPr/>
        <p:txBody>
          <a:bodyPr/>
          <a:lstStyle/>
          <a:p>
            <a:endParaRPr lang="pl-PL"/>
          </a:p>
        </p:txBody>
      </p:sp>
      <p:sp>
        <p:nvSpPr>
          <p:cNvPr id="16" name="Text Placeholder 15">
            <a:extLst>
              <a:ext uri="{FF2B5EF4-FFF2-40B4-BE49-F238E27FC236}">
                <a16:creationId xmlns:a16="http://schemas.microsoft.com/office/drawing/2014/main" id="{3B87D3A1-5531-427A-8A51-EC47801F50A8}"/>
              </a:ext>
            </a:extLst>
          </p:cNvPr>
          <p:cNvSpPr>
            <a:spLocks noGrp="1"/>
          </p:cNvSpPr>
          <p:nvPr>
            <p:ph type="body" sz="quarter" idx="22"/>
          </p:nvPr>
        </p:nvSpPr>
        <p:spPr/>
        <p:txBody>
          <a:bodyPr/>
          <a:lstStyle/>
          <a:p>
            <a:endParaRPr lang="pl-PL"/>
          </a:p>
        </p:txBody>
      </p:sp>
    </p:spTree>
    <p:extLst>
      <p:ext uri="{BB962C8B-B14F-4D97-AF65-F5344CB8AC3E}">
        <p14:creationId xmlns:p14="http://schemas.microsoft.com/office/powerpoint/2010/main" val="187345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BECFDE0-24CA-ED46-9B02-60250C8FF496}"/>
              </a:ext>
            </a:extLst>
          </p:cNvPr>
          <p:cNvPicPr>
            <a:picLocks noGrp="1" noChangeAspect="1"/>
          </p:cNvPicPr>
          <p:nvPr>
            <p:ph sz="quarter" idx="21"/>
          </p:nvPr>
        </p:nvPicPr>
        <p:blipFill>
          <a:blip r:embed="rId2"/>
          <a:stretch>
            <a:fillRect/>
          </a:stretch>
        </p:blipFill>
        <p:spPr>
          <a:xfrm>
            <a:off x="453011" y="2019711"/>
            <a:ext cx="4813201" cy="2180629"/>
          </a:xfrm>
        </p:spPr>
      </p:pic>
      <p:sp>
        <p:nvSpPr>
          <p:cNvPr id="3" name="Date Placeholder 2">
            <a:extLst>
              <a:ext uri="{FF2B5EF4-FFF2-40B4-BE49-F238E27FC236}">
                <a16:creationId xmlns:a16="http://schemas.microsoft.com/office/drawing/2014/main" id="{5FB707F6-A118-4074-ADA4-CBCE7A4BA8D9}"/>
              </a:ext>
            </a:extLst>
          </p:cNvPr>
          <p:cNvSpPr>
            <a:spLocks noGrp="1"/>
          </p:cNvSpPr>
          <p:nvPr>
            <p:ph type="dt" sz="half" idx="18"/>
          </p:nvPr>
        </p:nvSpPr>
        <p:spPr/>
        <p:txBody>
          <a:bodyPr/>
          <a:lstStyle/>
          <a:p>
            <a:fld id="{283313BB-7CF6-48C3-8250-3EB995FC1205}" type="datetime4">
              <a:rPr lang="en-US" smtClean="0"/>
              <a:t>January 12, 2024</a:t>
            </a:fld>
            <a:endParaRPr lang="en-US" dirty="0"/>
          </a:p>
        </p:txBody>
      </p:sp>
      <p:sp>
        <p:nvSpPr>
          <p:cNvPr id="6" name="Subtitle 5">
            <a:extLst>
              <a:ext uri="{FF2B5EF4-FFF2-40B4-BE49-F238E27FC236}">
                <a16:creationId xmlns:a16="http://schemas.microsoft.com/office/drawing/2014/main" id="{4B9F774C-18A9-435F-B5B9-0D3F732AADAC}"/>
              </a:ext>
            </a:extLst>
          </p:cNvPr>
          <p:cNvSpPr>
            <a:spLocks noGrp="1"/>
          </p:cNvSpPr>
          <p:nvPr>
            <p:ph type="subTitle" idx="13"/>
          </p:nvPr>
        </p:nvSpPr>
        <p:spPr>
          <a:xfrm>
            <a:off x="247611" y="1085213"/>
            <a:ext cx="8643600" cy="504000"/>
          </a:xfrm>
        </p:spPr>
        <p:txBody>
          <a:bodyPr/>
          <a:lstStyle/>
          <a:p>
            <a:r>
              <a:rPr lang="pl-PL" dirty="0"/>
              <a:t>&lt;Kinematic Motion Retargeting via Neural Latent Optimization for Learning Sign Language&gt;</a:t>
            </a:r>
            <a:r>
              <a:rPr lang="zh-CN" altLang="en-US" dirty="0"/>
              <a:t>和   </a:t>
            </a:r>
            <a:r>
              <a:rPr lang="en-US" altLang="zh-CN" dirty="0"/>
              <a:t>&lt;</a:t>
            </a:r>
            <a:r>
              <a:rPr lang="zh-CN" altLang="en-US" dirty="0"/>
              <a:t>人机手语交互中的动作识别与生成</a:t>
            </a:r>
            <a:r>
              <a:rPr lang="en-US" altLang="zh-CN" dirty="0"/>
              <a:t>_</a:t>
            </a:r>
            <a:r>
              <a:rPr lang="zh-CN" altLang="en-US" dirty="0"/>
              <a:t>李威杰</a:t>
            </a:r>
            <a:r>
              <a:rPr lang="en-US" altLang="zh-CN" dirty="0"/>
              <a:t>&gt;</a:t>
            </a:r>
            <a:endParaRPr lang="pl-PL" dirty="0"/>
          </a:p>
        </p:txBody>
      </p:sp>
      <p:sp>
        <p:nvSpPr>
          <p:cNvPr id="7" name="Title 6">
            <a:extLst>
              <a:ext uri="{FF2B5EF4-FFF2-40B4-BE49-F238E27FC236}">
                <a16:creationId xmlns:a16="http://schemas.microsoft.com/office/drawing/2014/main" id="{A0B0F2EA-98FE-4967-8350-73B9BC1BF53E}"/>
              </a:ext>
            </a:extLst>
          </p:cNvPr>
          <p:cNvSpPr>
            <a:spLocks noGrp="1"/>
          </p:cNvSpPr>
          <p:nvPr>
            <p:ph type="title"/>
          </p:nvPr>
        </p:nvSpPr>
        <p:spPr/>
        <p:txBody>
          <a:bodyPr/>
          <a:lstStyle/>
          <a:p>
            <a:r>
              <a:rPr lang="en-US" dirty="0"/>
              <a:t>P</a:t>
            </a:r>
            <a:r>
              <a:rPr lang="en-US" altLang="zh-CN" dirty="0"/>
              <a:t>aper Survey</a:t>
            </a:r>
            <a:endParaRPr lang="pl-PL" dirty="0"/>
          </a:p>
        </p:txBody>
      </p:sp>
      <p:sp>
        <p:nvSpPr>
          <p:cNvPr id="4" name="Footer Placeholder 3">
            <a:extLst>
              <a:ext uri="{FF2B5EF4-FFF2-40B4-BE49-F238E27FC236}">
                <a16:creationId xmlns:a16="http://schemas.microsoft.com/office/drawing/2014/main" id="{28216872-87C0-4FCE-B0EE-703E23657480}"/>
              </a:ext>
            </a:extLst>
          </p:cNvPr>
          <p:cNvSpPr>
            <a:spLocks noGrp="1"/>
          </p:cNvSpPr>
          <p:nvPr>
            <p:ph type="ftr" sz="quarter" idx="19"/>
          </p:nvPr>
        </p:nvSpPr>
        <p:spPr/>
        <p:txBody>
          <a:bodyPr/>
          <a:lstStyle/>
          <a:p>
            <a:pPr lvl="8"/>
            <a:endParaRPr lang="en-US" dirty="0"/>
          </a:p>
        </p:txBody>
      </p:sp>
      <p:sp>
        <p:nvSpPr>
          <p:cNvPr id="5" name="Slide Number Placeholder 4">
            <a:extLst>
              <a:ext uri="{FF2B5EF4-FFF2-40B4-BE49-F238E27FC236}">
                <a16:creationId xmlns:a16="http://schemas.microsoft.com/office/drawing/2014/main" id="{3540D59D-477D-4BAB-A446-E0B2215BD243}"/>
              </a:ext>
            </a:extLst>
          </p:cNvPr>
          <p:cNvSpPr>
            <a:spLocks noGrp="1"/>
          </p:cNvSpPr>
          <p:nvPr>
            <p:ph type="sldNum" sz="quarter" idx="20"/>
          </p:nvPr>
        </p:nvSpPr>
        <p:spPr/>
        <p:txBody>
          <a:bodyPr/>
          <a:lstStyle/>
          <a:p>
            <a:r>
              <a:rPr lang="en-US"/>
              <a:t>Slide </a:t>
            </a:r>
            <a:fld id="{619F89D8-7AE3-494A-97F3-03D680869632}" type="slidenum">
              <a:rPr lang="en-US" smtClean="0"/>
              <a:pPr/>
              <a:t>2</a:t>
            </a:fld>
            <a:endParaRPr lang="en-US" dirty="0"/>
          </a:p>
        </p:txBody>
      </p:sp>
      <p:pic>
        <p:nvPicPr>
          <p:cNvPr id="15" name="Picture 14">
            <a:extLst>
              <a:ext uri="{FF2B5EF4-FFF2-40B4-BE49-F238E27FC236}">
                <a16:creationId xmlns:a16="http://schemas.microsoft.com/office/drawing/2014/main" id="{42E48CD7-FEDD-0145-2458-F61C4FEC6B14}"/>
              </a:ext>
            </a:extLst>
          </p:cNvPr>
          <p:cNvPicPr>
            <a:picLocks noChangeAspect="1"/>
          </p:cNvPicPr>
          <p:nvPr/>
        </p:nvPicPr>
        <p:blipFill>
          <a:blip r:embed="rId3"/>
          <a:stretch>
            <a:fillRect/>
          </a:stretch>
        </p:blipFill>
        <p:spPr>
          <a:xfrm>
            <a:off x="453011" y="4392848"/>
            <a:ext cx="5060881" cy="1520534"/>
          </a:xfrm>
          <a:prstGeom prst="rect">
            <a:avLst/>
          </a:prstGeom>
        </p:spPr>
      </p:pic>
      <p:sp>
        <p:nvSpPr>
          <p:cNvPr id="17" name="TextBox 16">
            <a:extLst>
              <a:ext uri="{FF2B5EF4-FFF2-40B4-BE49-F238E27FC236}">
                <a16:creationId xmlns:a16="http://schemas.microsoft.com/office/drawing/2014/main" id="{5F42C9A6-B925-DD0B-FC60-C298C711FB1A}"/>
              </a:ext>
            </a:extLst>
          </p:cNvPr>
          <p:cNvSpPr txBox="1"/>
          <p:nvPr/>
        </p:nvSpPr>
        <p:spPr bwMode="gray">
          <a:xfrm>
            <a:off x="6186196" y="3763967"/>
            <a:ext cx="1632857" cy="1257762"/>
          </a:xfrm>
          <a:prstGeom prst="rect">
            <a:avLst/>
          </a:prstGeom>
          <a:noFill/>
        </p:spPr>
        <p:txBody>
          <a:bodyPr wrap="square" lIns="72000" tIns="72000" rIns="72000" bIns="72000" rtlCol="0">
            <a:noAutofit/>
          </a:bodyPr>
          <a:lstStyle/>
          <a:p>
            <a:r>
              <a:rPr lang="zh-CN" altLang="en-US" sz="1400" dirty="0"/>
              <a:t>图编码器和解码器</a:t>
            </a:r>
            <a:endParaRPr lang="en-US" altLang="zh-CN" sz="1400" dirty="0"/>
          </a:p>
          <a:p>
            <a:endParaRPr lang="zh-CN" altLang="en-US" sz="1400" dirty="0"/>
          </a:p>
          <a:p>
            <a:r>
              <a:rPr lang="zh-CN" altLang="en-US" sz="1400" dirty="0"/>
              <a:t>正运动学模块</a:t>
            </a:r>
          </a:p>
          <a:p>
            <a:endParaRPr lang="en-US" altLang="zh-CN" sz="1400" dirty="0"/>
          </a:p>
          <a:p>
            <a:r>
              <a:rPr lang="zh-CN" altLang="en-US" sz="1400" dirty="0"/>
              <a:t>前向传播流程</a:t>
            </a:r>
            <a:endParaRPr lang="en-US" sz="1400" dirty="0" err="1"/>
          </a:p>
        </p:txBody>
      </p:sp>
    </p:spTree>
    <p:extLst>
      <p:ext uri="{BB962C8B-B14F-4D97-AF65-F5344CB8AC3E}">
        <p14:creationId xmlns:p14="http://schemas.microsoft.com/office/powerpoint/2010/main" val="75570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FB707F6-A118-4074-ADA4-CBCE7A4BA8D9}"/>
              </a:ext>
            </a:extLst>
          </p:cNvPr>
          <p:cNvSpPr>
            <a:spLocks noGrp="1"/>
          </p:cNvSpPr>
          <p:nvPr>
            <p:ph type="dt" sz="half" idx="18"/>
          </p:nvPr>
        </p:nvSpPr>
        <p:spPr/>
        <p:txBody>
          <a:bodyPr/>
          <a:lstStyle/>
          <a:p>
            <a:fld id="{283313BB-7CF6-48C3-8250-3EB995FC1205}" type="datetime4">
              <a:rPr lang="en-US" smtClean="0"/>
              <a:t>January 12, 2024</a:t>
            </a:fld>
            <a:endParaRPr lang="en-US" dirty="0"/>
          </a:p>
        </p:txBody>
      </p:sp>
      <p:sp>
        <p:nvSpPr>
          <p:cNvPr id="6" name="Subtitle 5">
            <a:extLst>
              <a:ext uri="{FF2B5EF4-FFF2-40B4-BE49-F238E27FC236}">
                <a16:creationId xmlns:a16="http://schemas.microsoft.com/office/drawing/2014/main" id="{4B9F774C-18A9-435F-B5B9-0D3F732AADAC}"/>
              </a:ext>
            </a:extLst>
          </p:cNvPr>
          <p:cNvSpPr>
            <a:spLocks noGrp="1"/>
          </p:cNvSpPr>
          <p:nvPr>
            <p:ph type="subTitle" idx="13"/>
          </p:nvPr>
        </p:nvSpPr>
        <p:spPr>
          <a:xfrm>
            <a:off x="247611" y="1085213"/>
            <a:ext cx="8643600" cy="504000"/>
          </a:xfrm>
        </p:spPr>
        <p:txBody>
          <a:bodyPr/>
          <a:lstStyle/>
          <a:p>
            <a:r>
              <a:rPr lang="pl-PL" dirty="0"/>
              <a:t>&lt;Dynamic Movement Primitive based Motion Retargeting for Dual-Arm Sign Language Motions&gt;</a:t>
            </a:r>
            <a:endParaRPr lang="en-US" dirty="0"/>
          </a:p>
          <a:p>
            <a:endParaRPr lang="en-US" dirty="0"/>
          </a:p>
          <a:p>
            <a:endParaRPr lang="en-US" dirty="0"/>
          </a:p>
          <a:p>
            <a:r>
              <a:rPr lang="pl-PL" dirty="0"/>
              <a:t>&lt;C-3PO: Cyclic-Three-Phase Optimization for Human-Robot Motion Retargeting based on Reinforcement Learning&gt;</a:t>
            </a:r>
            <a:endParaRPr lang="en-US" dirty="0"/>
          </a:p>
          <a:p>
            <a:endParaRPr lang="pl-PL" dirty="0"/>
          </a:p>
          <a:p>
            <a:endParaRPr lang="zh-CN" altLang="en-US" dirty="0"/>
          </a:p>
        </p:txBody>
      </p:sp>
      <p:sp>
        <p:nvSpPr>
          <p:cNvPr id="7" name="Title 6">
            <a:extLst>
              <a:ext uri="{FF2B5EF4-FFF2-40B4-BE49-F238E27FC236}">
                <a16:creationId xmlns:a16="http://schemas.microsoft.com/office/drawing/2014/main" id="{A0B0F2EA-98FE-4967-8350-73B9BC1BF53E}"/>
              </a:ext>
            </a:extLst>
          </p:cNvPr>
          <p:cNvSpPr>
            <a:spLocks noGrp="1"/>
          </p:cNvSpPr>
          <p:nvPr>
            <p:ph type="title"/>
          </p:nvPr>
        </p:nvSpPr>
        <p:spPr/>
        <p:txBody>
          <a:bodyPr/>
          <a:lstStyle/>
          <a:p>
            <a:r>
              <a:rPr lang="en-US" dirty="0"/>
              <a:t>P</a:t>
            </a:r>
            <a:r>
              <a:rPr lang="en-US" altLang="zh-CN" dirty="0"/>
              <a:t>aper Survey</a:t>
            </a:r>
            <a:endParaRPr lang="pl-PL" dirty="0"/>
          </a:p>
        </p:txBody>
      </p:sp>
      <p:sp>
        <p:nvSpPr>
          <p:cNvPr id="4" name="Footer Placeholder 3">
            <a:extLst>
              <a:ext uri="{FF2B5EF4-FFF2-40B4-BE49-F238E27FC236}">
                <a16:creationId xmlns:a16="http://schemas.microsoft.com/office/drawing/2014/main" id="{28216872-87C0-4FCE-B0EE-703E23657480}"/>
              </a:ext>
            </a:extLst>
          </p:cNvPr>
          <p:cNvSpPr>
            <a:spLocks noGrp="1"/>
          </p:cNvSpPr>
          <p:nvPr>
            <p:ph type="ftr" sz="quarter" idx="19"/>
          </p:nvPr>
        </p:nvSpPr>
        <p:spPr/>
        <p:txBody>
          <a:bodyPr/>
          <a:lstStyle/>
          <a:p>
            <a:pPr lvl="8"/>
            <a:endParaRPr lang="en-US" dirty="0"/>
          </a:p>
        </p:txBody>
      </p:sp>
      <p:sp>
        <p:nvSpPr>
          <p:cNvPr id="5" name="Slide Number Placeholder 4">
            <a:extLst>
              <a:ext uri="{FF2B5EF4-FFF2-40B4-BE49-F238E27FC236}">
                <a16:creationId xmlns:a16="http://schemas.microsoft.com/office/drawing/2014/main" id="{3540D59D-477D-4BAB-A446-E0B2215BD243}"/>
              </a:ext>
            </a:extLst>
          </p:cNvPr>
          <p:cNvSpPr>
            <a:spLocks noGrp="1"/>
          </p:cNvSpPr>
          <p:nvPr>
            <p:ph type="sldNum" sz="quarter" idx="20"/>
          </p:nvPr>
        </p:nvSpPr>
        <p:spPr/>
        <p:txBody>
          <a:bodyPr/>
          <a:lstStyle/>
          <a:p>
            <a:r>
              <a:rPr lang="en-US"/>
              <a:t>Slide </a:t>
            </a:r>
            <a:fld id="{619F89D8-7AE3-494A-97F3-03D680869632}" type="slidenum">
              <a:rPr lang="en-US" smtClean="0"/>
              <a:pPr/>
              <a:t>3</a:t>
            </a:fld>
            <a:endParaRPr lang="en-US" dirty="0"/>
          </a:p>
        </p:txBody>
      </p:sp>
      <p:sp>
        <p:nvSpPr>
          <p:cNvPr id="10" name="TextBox 9">
            <a:extLst>
              <a:ext uri="{FF2B5EF4-FFF2-40B4-BE49-F238E27FC236}">
                <a16:creationId xmlns:a16="http://schemas.microsoft.com/office/drawing/2014/main" id="{3F3BD45B-3D08-A8AB-E3FC-5CE8314AF691}"/>
              </a:ext>
            </a:extLst>
          </p:cNvPr>
          <p:cNvSpPr txBox="1"/>
          <p:nvPr/>
        </p:nvSpPr>
        <p:spPr bwMode="gray">
          <a:xfrm>
            <a:off x="2647303" y="2964448"/>
            <a:ext cx="2213945" cy="914400"/>
          </a:xfrm>
          <a:prstGeom prst="rect">
            <a:avLst/>
          </a:prstGeom>
          <a:noFill/>
        </p:spPr>
        <p:txBody>
          <a:bodyPr wrap="square" lIns="72000" tIns="72000" rIns="72000" bIns="72000" rtlCol="0">
            <a:noAutofit/>
          </a:bodyPr>
          <a:lstStyle/>
          <a:p>
            <a:endParaRPr lang="en-US" sz="1400" dirty="0" err="1"/>
          </a:p>
        </p:txBody>
      </p:sp>
      <p:sp>
        <p:nvSpPr>
          <p:cNvPr id="11" name="TextBox 10">
            <a:extLst>
              <a:ext uri="{FF2B5EF4-FFF2-40B4-BE49-F238E27FC236}">
                <a16:creationId xmlns:a16="http://schemas.microsoft.com/office/drawing/2014/main" id="{4129E410-D39B-6577-3AD1-9022F171B5F1}"/>
              </a:ext>
            </a:extLst>
          </p:cNvPr>
          <p:cNvSpPr txBox="1"/>
          <p:nvPr/>
        </p:nvSpPr>
        <p:spPr bwMode="gray">
          <a:xfrm>
            <a:off x="1546273" y="1748661"/>
            <a:ext cx="4201384" cy="434702"/>
          </a:xfrm>
          <a:prstGeom prst="rect">
            <a:avLst/>
          </a:prstGeom>
          <a:noFill/>
        </p:spPr>
        <p:txBody>
          <a:bodyPr wrap="square" lIns="72000" tIns="72000" rIns="72000" bIns="72000" rtlCol="0">
            <a:noAutofit/>
          </a:bodyPr>
          <a:lstStyle/>
          <a:p>
            <a:r>
              <a:rPr lang="en-US" dirty="0"/>
              <a:t>1.DMP</a:t>
            </a:r>
            <a:r>
              <a:rPr lang="zh-CN" altLang="en-US" dirty="0"/>
              <a:t>公式原理   </a:t>
            </a:r>
            <a:r>
              <a:rPr lang="en-US" dirty="0"/>
              <a:t>2.DMP</a:t>
            </a:r>
            <a:r>
              <a:rPr lang="zh-CN" altLang="en-US" dirty="0"/>
              <a:t>流程    </a:t>
            </a:r>
            <a:r>
              <a:rPr lang="en-US" altLang="zh-CN" dirty="0"/>
              <a:t>3.</a:t>
            </a:r>
            <a:r>
              <a:rPr lang="zh-CN" altLang="en-US" dirty="0"/>
              <a:t>优缺点</a:t>
            </a:r>
            <a:endParaRPr lang="en-US" dirty="0" err="1"/>
          </a:p>
        </p:txBody>
      </p:sp>
      <p:sp>
        <p:nvSpPr>
          <p:cNvPr id="13" name="TextBox 12">
            <a:extLst>
              <a:ext uri="{FF2B5EF4-FFF2-40B4-BE49-F238E27FC236}">
                <a16:creationId xmlns:a16="http://schemas.microsoft.com/office/drawing/2014/main" id="{36C8DFB0-A652-2FB5-7337-1A9AE830A245}"/>
              </a:ext>
            </a:extLst>
          </p:cNvPr>
          <p:cNvSpPr txBox="1"/>
          <p:nvPr/>
        </p:nvSpPr>
        <p:spPr bwMode="gray">
          <a:xfrm>
            <a:off x="249318" y="4002965"/>
            <a:ext cx="8313576" cy="646331"/>
          </a:xfrm>
          <a:prstGeom prst="rect">
            <a:avLst/>
          </a:prstGeom>
          <a:noFill/>
        </p:spPr>
        <p:txBody>
          <a:bodyPr wrap="square">
            <a:spAutoFit/>
          </a:bodyPr>
          <a:lstStyle/>
          <a:p>
            <a:r>
              <a:rPr lang="en-US" altLang="zh-CN" dirty="0"/>
              <a:t>&lt;</a:t>
            </a:r>
            <a:r>
              <a:rPr lang="pl-PL" dirty="0"/>
              <a:t>Towards a Natural Motion Generator: a Pipeline to Control a Humanoid based on Motion Data&gt; </a:t>
            </a:r>
          </a:p>
        </p:txBody>
      </p:sp>
      <p:sp>
        <p:nvSpPr>
          <p:cNvPr id="14" name="TextBox 13">
            <a:extLst>
              <a:ext uri="{FF2B5EF4-FFF2-40B4-BE49-F238E27FC236}">
                <a16:creationId xmlns:a16="http://schemas.microsoft.com/office/drawing/2014/main" id="{01BFF611-599C-5891-9451-0920675D1F82}"/>
              </a:ext>
            </a:extLst>
          </p:cNvPr>
          <p:cNvSpPr txBox="1"/>
          <p:nvPr/>
        </p:nvSpPr>
        <p:spPr bwMode="gray">
          <a:xfrm>
            <a:off x="1714663" y="3088843"/>
            <a:ext cx="5122505" cy="914400"/>
          </a:xfrm>
          <a:prstGeom prst="rect">
            <a:avLst/>
          </a:prstGeom>
          <a:noFill/>
        </p:spPr>
        <p:txBody>
          <a:bodyPr wrap="square" lIns="72000" tIns="72000" rIns="72000" bIns="72000" rtlCol="0">
            <a:noAutofit/>
          </a:bodyPr>
          <a:lstStyle/>
          <a:p>
            <a:r>
              <a:rPr lang="en-US" dirty="0"/>
              <a:t>1.C-3PO</a:t>
            </a:r>
            <a:r>
              <a:rPr lang="zh-CN" altLang="en-US" dirty="0"/>
              <a:t>循环三相优化框架的三个阶段</a:t>
            </a:r>
            <a:endParaRPr lang="en-US" altLang="zh-CN" dirty="0"/>
          </a:p>
          <a:p>
            <a:r>
              <a:rPr lang="en-US" dirty="0"/>
              <a:t>2.</a:t>
            </a:r>
            <a:r>
              <a:rPr lang="zh-CN" altLang="en-US" dirty="0"/>
              <a:t>数据集存在缺陷，实验采用了假设</a:t>
            </a:r>
            <a:endParaRPr lang="en-US" dirty="0" err="1"/>
          </a:p>
        </p:txBody>
      </p:sp>
      <p:sp>
        <p:nvSpPr>
          <p:cNvPr id="16" name="TextBox 15">
            <a:extLst>
              <a:ext uri="{FF2B5EF4-FFF2-40B4-BE49-F238E27FC236}">
                <a16:creationId xmlns:a16="http://schemas.microsoft.com/office/drawing/2014/main" id="{63E3C632-885C-F830-B9FD-167F95F968DA}"/>
              </a:ext>
            </a:extLst>
          </p:cNvPr>
          <p:cNvSpPr txBox="1"/>
          <p:nvPr/>
        </p:nvSpPr>
        <p:spPr bwMode="gray">
          <a:xfrm>
            <a:off x="2115878" y="4659933"/>
            <a:ext cx="4320073" cy="688458"/>
          </a:xfrm>
          <a:prstGeom prst="rect">
            <a:avLst/>
          </a:prstGeom>
          <a:noFill/>
        </p:spPr>
        <p:txBody>
          <a:bodyPr wrap="square" lIns="72000" tIns="72000" rIns="72000" bIns="72000" rtlCol="0">
            <a:noAutofit/>
          </a:bodyPr>
          <a:lstStyle/>
          <a:p>
            <a:r>
              <a:rPr lang="en-US" altLang="zh-CN" dirty="0"/>
              <a:t>1.</a:t>
            </a:r>
            <a:r>
              <a:rPr lang="zh-CN" altLang="en-US" dirty="0"/>
              <a:t>方法包括的四个步骤</a:t>
            </a:r>
            <a:endParaRPr lang="en-US" altLang="zh-CN" dirty="0"/>
          </a:p>
          <a:p>
            <a:r>
              <a:rPr lang="en-US" dirty="0"/>
              <a:t>2.</a:t>
            </a:r>
            <a:r>
              <a:rPr lang="zh-CN" altLang="en-US" dirty="0"/>
              <a:t>碰撞，解角超出限度等诸多问题</a:t>
            </a:r>
            <a:endParaRPr lang="en-US" dirty="0"/>
          </a:p>
          <a:p>
            <a:endParaRPr lang="en-US" sz="1400" dirty="0" err="1"/>
          </a:p>
        </p:txBody>
      </p:sp>
    </p:spTree>
    <p:extLst>
      <p:ext uri="{BB962C8B-B14F-4D97-AF65-F5344CB8AC3E}">
        <p14:creationId xmlns:p14="http://schemas.microsoft.com/office/powerpoint/2010/main" val="307633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66E90F-12BE-900B-63BC-4D376F81DEAA}"/>
              </a:ext>
            </a:extLst>
          </p:cNvPr>
          <p:cNvSpPr>
            <a:spLocks noGrp="1"/>
          </p:cNvSpPr>
          <p:nvPr>
            <p:ph type="dt" sz="half" idx="18"/>
          </p:nvPr>
        </p:nvSpPr>
        <p:spPr/>
        <p:txBody>
          <a:bodyPr/>
          <a:lstStyle/>
          <a:p>
            <a:fld id="{C663F315-7DCF-4268-BEED-197B1A202FC6}" type="datetime4">
              <a:rPr lang="en-US" smtClean="0"/>
              <a:t>January 12, 2024</a:t>
            </a:fld>
            <a:endParaRPr lang="en-US" dirty="0"/>
          </a:p>
        </p:txBody>
      </p:sp>
      <p:sp>
        <p:nvSpPr>
          <p:cNvPr id="4" name="Footer Placeholder 3">
            <a:extLst>
              <a:ext uri="{FF2B5EF4-FFF2-40B4-BE49-F238E27FC236}">
                <a16:creationId xmlns:a16="http://schemas.microsoft.com/office/drawing/2014/main" id="{70F8D915-4C1E-7B68-696F-9C23F7E40248}"/>
              </a:ext>
            </a:extLst>
          </p:cNvPr>
          <p:cNvSpPr>
            <a:spLocks noGrp="1"/>
          </p:cNvSpPr>
          <p:nvPr>
            <p:ph type="ftr" sz="quarter" idx="19"/>
          </p:nvPr>
        </p:nvSpPr>
        <p:spPr/>
        <p:txBody>
          <a:bodyPr/>
          <a:lstStyle/>
          <a:p>
            <a:pPr lvl="8"/>
            <a:endParaRPr lang="en-US" dirty="0"/>
          </a:p>
        </p:txBody>
      </p:sp>
      <p:sp>
        <p:nvSpPr>
          <p:cNvPr id="5" name="Slide Number Placeholder 4">
            <a:extLst>
              <a:ext uri="{FF2B5EF4-FFF2-40B4-BE49-F238E27FC236}">
                <a16:creationId xmlns:a16="http://schemas.microsoft.com/office/drawing/2014/main" id="{D859D1CB-B752-0121-E828-81C38437C66C}"/>
              </a:ext>
            </a:extLst>
          </p:cNvPr>
          <p:cNvSpPr>
            <a:spLocks noGrp="1"/>
          </p:cNvSpPr>
          <p:nvPr>
            <p:ph type="sldNum" sz="quarter" idx="20"/>
          </p:nvPr>
        </p:nvSpPr>
        <p:spPr/>
        <p:txBody>
          <a:bodyPr/>
          <a:lstStyle/>
          <a:p>
            <a:r>
              <a:rPr lang="en-US"/>
              <a:t>Slide </a:t>
            </a:r>
            <a:fld id="{619F89D8-7AE3-494A-97F3-03D680869632}" type="slidenum">
              <a:rPr lang="en-US" smtClean="0"/>
              <a:pPr/>
              <a:t>4</a:t>
            </a:fld>
            <a:endParaRPr lang="en-US" dirty="0"/>
          </a:p>
        </p:txBody>
      </p:sp>
      <p:sp>
        <p:nvSpPr>
          <p:cNvPr id="7" name="Title 6">
            <a:extLst>
              <a:ext uri="{FF2B5EF4-FFF2-40B4-BE49-F238E27FC236}">
                <a16:creationId xmlns:a16="http://schemas.microsoft.com/office/drawing/2014/main" id="{0CA22674-1CE7-059B-CF7A-C97130BE3CE9}"/>
              </a:ext>
            </a:extLst>
          </p:cNvPr>
          <p:cNvSpPr>
            <a:spLocks noGrp="1"/>
          </p:cNvSpPr>
          <p:nvPr>
            <p:ph type="title"/>
          </p:nvPr>
        </p:nvSpPr>
        <p:spPr/>
        <p:txBody>
          <a:bodyPr/>
          <a:lstStyle/>
          <a:p>
            <a:r>
              <a:rPr lang="zh-CN" altLang="en-US" dirty="0"/>
              <a:t>代码架构</a:t>
            </a:r>
            <a:endParaRPr lang="en-US" dirty="0"/>
          </a:p>
        </p:txBody>
      </p:sp>
      <p:sp>
        <p:nvSpPr>
          <p:cNvPr id="8" name="Rectangle 1">
            <a:extLst>
              <a:ext uri="{FF2B5EF4-FFF2-40B4-BE49-F238E27FC236}">
                <a16:creationId xmlns:a16="http://schemas.microsoft.com/office/drawing/2014/main" id="{41B94282-30E0-7D75-D7B1-32B55CB81215}"/>
              </a:ext>
            </a:extLst>
          </p:cNvPr>
          <p:cNvSpPr>
            <a:spLocks noGrp="1" noChangeArrowheads="1"/>
          </p:cNvSpPr>
          <p:nvPr>
            <p:ph sz="quarter" idx="21"/>
          </p:nvPr>
        </p:nvSpPr>
        <p:spPr bwMode="auto">
          <a:xfrm>
            <a:off x="382556" y="1534944"/>
            <a:ext cx="835089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C0"/>
                </a:solidFill>
                <a:effectLst/>
                <a:latin typeface="Aptos" panose="020B0004020202020204" pitchFamily="34" charset="0"/>
                <a:ea typeface="等线" panose="02010600030101010101" pitchFamily="2" charset="-122"/>
                <a:cs typeface="Times New Roman" panose="02020603050405020304" pitchFamily="18" charset="0"/>
              </a:rPr>
              <a:t>main.py</a:t>
            </a:r>
            <a:r>
              <a:rPr kumimoji="0" lang="zh-CN" altLang="en-US"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：训练主程序</a:t>
            </a:r>
            <a:endParaRPr kumimoji="0" lang="zh-CN"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70C0"/>
                </a:solidFill>
                <a:effectLst/>
                <a:latin typeface="Aptos" panose="020B0004020202020204" pitchFamily="34" charset="0"/>
                <a:ea typeface="等线" panose="02010600030101010101" pitchFamily="2" charset="-122"/>
                <a:cs typeface="Times New Roman" panose="02020603050405020304" pitchFamily="18" charset="0"/>
              </a:rPr>
              <a:t>inference.py</a:t>
            </a:r>
            <a:r>
              <a:rPr kumimoji="0" lang="zh-CN" altLang="en-US"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：测试主程序</a:t>
            </a:r>
            <a:endParaRPr kumimoji="0" lang="zh-CN"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70C0"/>
                </a:solidFill>
                <a:effectLst/>
                <a:latin typeface="Aptos" panose="020B0004020202020204" pitchFamily="34" charset="0"/>
                <a:ea typeface="等线" panose="02010600030101010101" pitchFamily="2" charset="-122"/>
                <a:cs typeface="Times New Roman" panose="02020603050405020304" pitchFamily="18" charset="0"/>
              </a:rPr>
              <a:t>train.py</a:t>
            </a:r>
            <a:r>
              <a:rPr kumimoji="0" lang="zh-CN" altLang="en-US"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：用于训练一个 </a:t>
            </a:r>
            <a:r>
              <a:rPr kumimoji="0" lang="en-US" altLang="zh-CN"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epoch </a:t>
            </a:r>
            <a:r>
              <a:rPr kumimoji="0" lang="zh-CN" altLang="en-US"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的模型，计算各种损失，并记录到</a:t>
            </a:r>
            <a:r>
              <a:rPr kumimoji="0" lang="en-US" altLang="zh-CN" sz="2000" b="0" i="0" u="none" strike="noStrike" cap="none" normalizeH="0" baseline="0" dirty="0" err="1">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Tensorboard</a:t>
            </a:r>
            <a:r>
              <a:rPr kumimoji="0" lang="zh-CN" altLang="en-US"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中</a:t>
            </a:r>
            <a:endParaRPr kumimoji="0" lang="zh-CN"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70C0"/>
                </a:solidFill>
                <a:effectLst/>
                <a:latin typeface="Aptos" panose="020B0004020202020204" pitchFamily="34" charset="0"/>
                <a:ea typeface="等线" panose="02010600030101010101" pitchFamily="2" charset="-122"/>
                <a:cs typeface="Times New Roman" panose="02020603050405020304" pitchFamily="18" charset="0"/>
              </a:rPr>
              <a:t>test.py</a:t>
            </a:r>
            <a:r>
              <a:rPr kumimoji="0" lang="zh-CN" altLang="en-US"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：用于测试一个 </a:t>
            </a:r>
            <a:r>
              <a:rPr kumimoji="0" lang="en-US" altLang="zh-CN"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epoch </a:t>
            </a:r>
            <a:r>
              <a:rPr kumimoji="0" lang="zh-CN" altLang="en-US"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的模型，计算各种损失，并记录到</a:t>
            </a:r>
            <a:r>
              <a:rPr kumimoji="0" lang="en-US" altLang="zh-CN" sz="2000" b="0" i="0" u="none" strike="noStrike" cap="none" normalizeH="0" baseline="0" dirty="0" err="1">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Tensorboard</a:t>
            </a:r>
            <a:r>
              <a:rPr kumimoji="0" lang="zh-CN" altLang="en-US"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中</a:t>
            </a:r>
            <a:endParaRPr kumimoji="0" lang="zh-CN"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70C0"/>
                </a:solidFill>
                <a:effectLst/>
                <a:latin typeface="Aptos" panose="020B0004020202020204" pitchFamily="34" charset="0"/>
                <a:ea typeface="等线" panose="02010600030101010101" pitchFamily="2" charset="-122"/>
                <a:cs typeface="Times New Roman" panose="02020603050405020304" pitchFamily="18" charset="0"/>
              </a:rPr>
              <a:t>dataset.py</a:t>
            </a:r>
            <a:r>
              <a:rPr kumimoji="0" lang="zh-CN" altLang="en-US" sz="2000" b="0" i="0" u="none" strike="noStrike" cap="none" normalizeH="0" baseline="0" dirty="0">
                <a:ln>
                  <a:noFill/>
                </a:ln>
                <a:solidFill>
                  <a:schemeClr val="tx1"/>
                </a:solidFill>
                <a:effectLst/>
                <a:latin typeface="Aptos" panose="020B0004020202020204" pitchFamily="34" charset="0"/>
                <a:ea typeface="等线"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rgbClr val="374151"/>
                </a:solidFill>
                <a:effectLst/>
                <a:latin typeface="Segoe UI" panose="020B0502040204020203" pitchFamily="34" charset="0"/>
                <a:ea typeface="等线" panose="02010600030101010101" pitchFamily="2" charset="-122"/>
                <a:cs typeface="Segoe UI" panose="020B0502040204020203" pitchFamily="34" charset="0"/>
              </a:rPr>
              <a:t>功能涵盖了数据的读取、处理、归一化和为不同机械手器官（</a:t>
            </a:r>
            <a:r>
              <a:rPr kumimoji="0" lang="en-US" altLang="zh-CN" sz="2000" b="0" i="0" u="none" strike="noStrike" cap="none" normalizeH="0" baseline="0" dirty="0">
                <a:ln>
                  <a:noFill/>
                </a:ln>
                <a:solidFill>
                  <a:srgbClr val="374151"/>
                </a:solidFill>
                <a:effectLst/>
                <a:latin typeface="Segoe UI" panose="020B0502040204020203" pitchFamily="34" charset="0"/>
                <a:ea typeface="等线" panose="02010600030101010101" pitchFamily="2" charset="-122"/>
                <a:cs typeface="Segoe UI" panose="020B0502040204020203" pitchFamily="34" charset="0"/>
              </a:rPr>
              <a:t>Yumi </a:t>
            </a:r>
            <a:r>
              <a:rPr kumimoji="0" lang="zh-CN" altLang="en-US" sz="2000" b="0" i="0" u="none" strike="noStrike" cap="none" normalizeH="0" baseline="0" dirty="0">
                <a:ln>
                  <a:noFill/>
                </a:ln>
                <a:solidFill>
                  <a:srgbClr val="374151"/>
                </a:solidFill>
                <a:effectLst/>
                <a:latin typeface="Segoe UI" panose="020B0502040204020203" pitchFamily="34" charset="0"/>
                <a:ea typeface="等线" panose="02010600030101010101" pitchFamily="2" charset="-122"/>
                <a:cs typeface="Segoe UI" panose="020B0502040204020203" pitchFamily="34" charset="0"/>
              </a:rPr>
              <a:t>机械手、</a:t>
            </a:r>
            <a:r>
              <a:rPr kumimoji="0" lang="en-US" altLang="zh-CN" sz="2000" b="0" i="0" u="none" strike="noStrike" cap="none" normalizeH="0" baseline="0" dirty="0">
                <a:ln>
                  <a:noFill/>
                </a:ln>
                <a:solidFill>
                  <a:srgbClr val="374151"/>
                </a:solidFill>
                <a:effectLst/>
                <a:latin typeface="Segoe UI" panose="020B0502040204020203" pitchFamily="34" charset="0"/>
                <a:ea typeface="等线" panose="02010600030101010101" pitchFamily="2" charset="-122"/>
                <a:cs typeface="Segoe UI" panose="020B0502040204020203" pitchFamily="34" charset="0"/>
              </a:rPr>
              <a:t>Inspire Hand </a:t>
            </a:r>
            <a:r>
              <a:rPr kumimoji="0" lang="zh-CN" altLang="en-US" sz="2000" b="0" i="0" u="none" strike="noStrike" cap="none" normalizeH="0" baseline="0" dirty="0">
                <a:ln>
                  <a:noFill/>
                </a:ln>
                <a:solidFill>
                  <a:srgbClr val="374151"/>
                </a:solidFill>
                <a:effectLst/>
                <a:latin typeface="Segoe UI" panose="020B0502040204020203" pitchFamily="34" charset="0"/>
                <a:ea typeface="等线" panose="02010600030101010101" pitchFamily="2" charset="-122"/>
                <a:cs typeface="Segoe UI" panose="020B0502040204020203" pitchFamily="34" charset="0"/>
              </a:rPr>
              <a:t>机械手）准备不同数据集的过程。</a:t>
            </a:r>
            <a:endParaRPr kumimoji="0" lang="en-US" altLang="zh-CN" sz="2000" b="0" i="0" u="none" strike="noStrike" cap="none" normalizeH="0" baseline="0" dirty="0">
              <a:ln>
                <a:noFill/>
              </a:ln>
              <a:solidFill>
                <a:srgbClr val="374151"/>
              </a:solidFill>
              <a:effectLst/>
              <a:latin typeface="Segoe UI" panose="020B0502040204020203" pitchFamily="34" charset="0"/>
              <a:ea typeface="等线" panose="02010600030101010101" pitchFamily="2"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374151"/>
                </a:solidFill>
                <a:effectLst/>
                <a:latin typeface="Segoe UI" panose="020B0502040204020203" pitchFamily="34" charset="0"/>
                <a:ea typeface="等线" panose="02010600030101010101" pitchFamily="2" charset="-122"/>
                <a:cs typeface="Segoe UI" panose="020B0502040204020203" pitchFamily="34" charset="0"/>
              </a:rPr>
              <a:t>整个 </a:t>
            </a:r>
            <a:r>
              <a:rPr kumimoji="0" lang="en-US" altLang="zh-CN" b="1" i="0" u="none" strike="noStrike" cap="none" normalizeH="0" baseline="0" dirty="0">
                <a:ln>
                  <a:noFill/>
                </a:ln>
                <a:solidFill>
                  <a:schemeClr val="tx1"/>
                </a:solidFill>
                <a:effectLst/>
                <a:latin typeface="Arial Unicode MS"/>
                <a:ea typeface="Ubuntu Mono" panose="020F0502020204030204" pitchFamily="49" charset="0"/>
                <a:cs typeface="Courier New" panose="02070309020205020404" pitchFamily="49" charset="0"/>
              </a:rPr>
              <a:t>dataset.py</a:t>
            </a:r>
            <a:r>
              <a:rPr kumimoji="0" lang="en-US" altLang="zh-CN" sz="2000" b="0" i="0" u="none" strike="noStrike" cap="none" normalizeH="0" baseline="0" dirty="0">
                <a:ln>
                  <a:noFill/>
                </a:ln>
                <a:solidFill>
                  <a:srgbClr val="374151"/>
                </a:solidFill>
                <a:effectLst/>
                <a:latin typeface="Segoe UI" panose="020B0502040204020203" pitchFamily="34" charset="0"/>
                <a:ea typeface="等线" panose="02010600030101010101" pitchFamily="2" charset="-122"/>
                <a:cs typeface="Segoe UI" panose="020B0502040204020203" pitchFamily="34" charset="0"/>
              </a:rPr>
              <a:t> </a:t>
            </a:r>
            <a:r>
              <a:rPr kumimoji="0" lang="zh-CN" altLang="en-US" sz="2000" b="0" i="0" u="none" strike="noStrike" cap="none" normalizeH="0" baseline="0" dirty="0">
                <a:ln>
                  <a:noFill/>
                </a:ln>
                <a:solidFill>
                  <a:srgbClr val="374151"/>
                </a:solidFill>
                <a:effectLst/>
                <a:latin typeface="Segoe UI" panose="020B0502040204020203" pitchFamily="34" charset="0"/>
                <a:ea typeface="等线" panose="02010600030101010101" pitchFamily="2" charset="-122"/>
                <a:cs typeface="Segoe UI" panose="020B0502040204020203" pitchFamily="34" charset="0"/>
              </a:rPr>
              <a:t>文件的目的是为研究手语机器人模仿人体动作提供方便的数据处理工具</a:t>
            </a:r>
            <a:r>
              <a:rPr kumimoji="0" lang="zh-CN" altLang="en-US" sz="2000" b="0" i="0" u="none" strike="noStrike" cap="none" normalizeH="0" baseline="0" dirty="0">
                <a:ln>
                  <a:noFill/>
                </a:ln>
                <a:solidFill>
                  <a:srgbClr val="374151"/>
                </a:solidFill>
                <a:effectLst/>
                <a:latin typeface="Aptos" panose="020B0004020202020204" pitchFamily="34" charset="0"/>
                <a:ea typeface="等线" panose="02010600030101010101" pitchFamily="2" charset="-122"/>
                <a:cs typeface="微软雅黑" panose="020B0503020204020204" pitchFamily="34" charset="-122"/>
              </a:rPr>
              <a:t>。数据预处理，处理数据库的</a:t>
            </a:r>
            <a:r>
              <a:rPr kumimoji="0" lang="en-US" altLang="zh-CN" sz="2000" b="0" i="0" u="none" strike="noStrike" cap="none" normalizeH="0" baseline="0" dirty="0">
                <a:ln>
                  <a:noFill/>
                </a:ln>
                <a:solidFill>
                  <a:srgbClr val="374151"/>
                </a:solidFill>
                <a:effectLst/>
                <a:latin typeface="Aptos" panose="020B0004020202020204" pitchFamily="34" charset="0"/>
                <a:ea typeface="等线" panose="02010600030101010101" pitchFamily="2" charset="-122"/>
                <a:cs typeface="微软雅黑" panose="020B0503020204020204" pitchFamily="34" charset="-122"/>
              </a:rPr>
              <a:t>H5</a:t>
            </a:r>
            <a:r>
              <a:rPr kumimoji="0" lang="zh-CN" altLang="en-US" sz="2000" b="0" i="0" u="none" strike="noStrike" cap="none" normalizeH="0" baseline="0" dirty="0">
                <a:ln>
                  <a:noFill/>
                </a:ln>
                <a:solidFill>
                  <a:srgbClr val="374151"/>
                </a:solidFill>
                <a:effectLst/>
                <a:latin typeface="Aptos" panose="020B0004020202020204" pitchFamily="34" charset="0"/>
                <a:ea typeface="等线" panose="02010600030101010101" pitchFamily="2" charset="-122"/>
                <a:cs typeface="微软雅黑" panose="020B0503020204020204" pitchFamily="34" charset="-122"/>
              </a:rPr>
              <a:t>文件。</a:t>
            </a:r>
            <a:endParaRPr kumimoji="0" lang="zh-CN"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168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66E90F-12BE-900B-63BC-4D376F81DEAA}"/>
              </a:ext>
            </a:extLst>
          </p:cNvPr>
          <p:cNvSpPr>
            <a:spLocks noGrp="1"/>
          </p:cNvSpPr>
          <p:nvPr>
            <p:ph type="dt" sz="half" idx="18"/>
          </p:nvPr>
        </p:nvSpPr>
        <p:spPr/>
        <p:txBody>
          <a:bodyPr/>
          <a:lstStyle/>
          <a:p>
            <a:fld id="{C663F315-7DCF-4268-BEED-197B1A202FC6}" type="datetime4">
              <a:rPr lang="en-US" smtClean="0"/>
              <a:t>January 12, 2024</a:t>
            </a:fld>
            <a:endParaRPr lang="en-US" dirty="0"/>
          </a:p>
        </p:txBody>
      </p:sp>
      <p:sp>
        <p:nvSpPr>
          <p:cNvPr id="4" name="Footer Placeholder 3">
            <a:extLst>
              <a:ext uri="{FF2B5EF4-FFF2-40B4-BE49-F238E27FC236}">
                <a16:creationId xmlns:a16="http://schemas.microsoft.com/office/drawing/2014/main" id="{70F8D915-4C1E-7B68-696F-9C23F7E40248}"/>
              </a:ext>
            </a:extLst>
          </p:cNvPr>
          <p:cNvSpPr>
            <a:spLocks noGrp="1"/>
          </p:cNvSpPr>
          <p:nvPr>
            <p:ph type="ftr" sz="quarter" idx="19"/>
          </p:nvPr>
        </p:nvSpPr>
        <p:spPr/>
        <p:txBody>
          <a:bodyPr/>
          <a:lstStyle/>
          <a:p>
            <a:pPr lvl="8"/>
            <a:endParaRPr lang="en-US" dirty="0"/>
          </a:p>
        </p:txBody>
      </p:sp>
      <p:sp>
        <p:nvSpPr>
          <p:cNvPr id="5" name="Slide Number Placeholder 4">
            <a:extLst>
              <a:ext uri="{FF2B5EF4-FFF2-40B4-BE49-F238E27FC236}">
                <a16:creationId xmlns:a16="http://schemas.microsoft.com/office/drawing/2014/main" id="{D859D1CB-B752-0121-E828-81C38437C66C}"/>
              </a:ext>
            </a:extLst>
          </p:cNvPr>
          <p:cNvSpPr>
            <a:spLocks noGrp="1"/>
          </p:cNvSpPr>
          <p:nvPr>
            <p:ph type="sldNum" sz="quarter" idx="20"/>
          </p:nvPr>
        </p:nvSpPr>
        <p:spPr/>
        <p:txBody>
          <a:bodyPr/>
          <a:lstStyle/>
          <a:p>
            <a:r>
              <a:rPr lang="en-US"/>
              <a:t>Slide </a:t>
            </a:r>
            <a:fld id="{619F89D8-7AE3-494A-97F3-03D680869632}" type="slidenum">
              <a:rPr lang="en-US" smtClean="0"/>
              <a:pPr/>
              <a:t>5</a:t>
            </a:fld>
            <a:endParaRPr lang="en-US" dirty="0"/>
          </a:p>
        </p:txBody>
      </p:sp>
      <p:sp>
        <p:nvSpPr>
          <p:cNvPr id="7" name="Title 6">
            <a:extLst>
              <a:ext uri="{FF2B5EF4-FFF2-40B4-BE49-F238E27FC236}">
                <a16:creationId xmlns:a16="http://schemas.microsoft.com/office/drawing/2014/main" id="{0CA22674-1CE7-059B-CF7A-C97130BE3CE9}"/>
              </a:ext>
            </a:extLst>
          </p:cNvPr>
          <p:cNvSpPr>
            <a:spLocks noGrp="1"/>
          </p:cNvSpPr>
          <p:nvPr>
            <p:ph type="title"/>
          </p:nvPr>
        </p:nvSpPr>
        <p:spPr/>
        <p:txBody>
          <a:bodyPr/>
          <a:lstStyle/>
          <a:p>
            <a:r>
              <a:rPr lang="zh-CN" altLang="en-US" dirty="0"/>
              <a:t>代码架构</a:t>
            </a:r>
            <a:endParaRPr lang="en-US" dirty="0"/>
          </a:p>
        </p:txBody>
      </p:sp>
      <p:sp>
        <p:nvSpPr>
          <p:cNvPr id="8" name="Rectangle 1">
            <a:extLst>
              <a:ext uri="{FF2B5EF4-FFF2-40B4-BE49-F238E27FC236}">
                <a16:creationId xmlns:a16="http://schemas.microsoft.com/office/drawing/2014/main" id="{41B94282-30E0-7D75-D7B1-32B55CB81215}"/>
              </a:ext>
            </a:extLst>
          </p:cNvPr>
          <p:cNvSpPr>
            <a:spLocks noGrp="1" noChangeArrowheads="1"/>
          </p:cNvSpPr>
          <p:nvPr>
            <p:ph sz="quarter" idx="21"/>
          </p:nvPr>
        </p:nvSpPr>
        <p:spPr bwMode="auto">
          <a:xfrm>
            <a:off x="249319" y="1053350"/>
            <a:ext cx="8278862" cy="475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15000"/>
              </a:lnSpc>
              <a:spcBef>
                <a:spcPts val="0"/>
              </a:spcBef>
              <a:spcAft>
                <a:spcPts val="800"/>
              </a:spcAft>
            </a:pPr>
            <a:r>
              <a:rPr lang="en-US" b="1" kern="100" dirty="0">
                <a:solidFill>
                  <a:srgbClr val="00B050"/>
                </a:solidFill>
                <a:effectLst/>
                <a:latin typeface="Aptos" panose="020B0004020202020204" pitchFamily="34" charset="0"/>
                <a:ea typeface="等线" panose="02010600030101010101" pitchFamily="2" charset="-122"/>
                <a:cs typeface="Times New Roman" panose="02020603050405020304" pitchFamily="18" charset="0"/>
              </a:rPr>
              <a:t>utils</a:t>
            </a:r>
            <a:r>
              <a:rPr lang="zh-CN" b="1" kern="100" dirty="0">
                <a:solidFill>
                  <a:srgbClr val="00B050"/>
                </a:solidFill>
                <a:effectLst/>
                <a:latin typeface="Aptos" panose="020B0004020202020204" pitchFamily="34" charset="0"/>
                <a:ea typeface="等线" panose="02010600030101010101" pitchFamily="2" charset="-122"/>
                <a:cs typeface="Times New Roman" panose="02020603050405020304" pitchFamily="18" charset="0"/>
              </a:rPr>
              <a:t>文件夹</a:t>
            </a:r>
            <a:r>
              <a:rPr lang="zh-CN" kern="100" dirty="0">
                <a:effectLst/>
                <a:latin typeface="Aptos" panose="020B0004020202020204" pitchFamily="34" charset="0"/>
                <a:ea typeface="等线" panose="02010600030101010101" pitchFamily="2" charset="-122"/>
                <a:cs typeface="Times New Roman" panose="02020603050405020304" pitchFamily="18" charset="0"/>
              </a:rPr>
              <a:t>：用于存放自定义函数</a:t>
            </a:r>
            <a:endParaRPr lang="en-US"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b="1" kern="100" dirty="0">
                <a:solidFill>
                  <a:srgbClr val="00B050"/>
                </a:solidFill>
                <a:effectLst/>
                <a:latin typeface="Aptos" panose="020B0004020202020204" pitchFamily="34" charset="0"/>
                <a:ea typeface="等线" panose="02010600030101010101" pitchFamily="2" charset="-122"/>
                <a:cs typeface="Times New Roman" panose="02020603050405020304" pitchFamily="18" charset="0"/>
              </a:rPr>
              <a:t>models</a:t>
            </a:r>
            <a:r>
              <a:rPr lang="zh-CN" b="1" kern="100" dirty="0">
                <a:solidFill>
                  <a:srgbClr val="00B050"/>
                </a:solidFill>
                <a:effectLst/>
                <a:latin typeface="Aptos" panose="020B0004020202020204" pitchFamily="34" charset="0"/>
                <a:ea typeface="等线" panose="02010600030101010101" pitchFamily="2" charset="-122"/>
                <a:cs typeface="Times New Roman" panose="02020603050405020304" pitchFamily="18" charset="0"/>
              </a:rPr>
              <a:t>文件夹</a:t>
            </a:r>
            <a:r>
              <a:rPr lang="zh-CN" kern="100" dirty="0">
                <a:effectLst/>
                <a:latin typeface="Aptos" panose="020B0004020202020204" pitchFamily="34" charset="0"/>
                <a:ea typeface="等线" panose="02010600030101010101" pitchFamily="2" charset="-122"/>
                <a:cs typeface="Times New Roman" panose="02020603050405020304" pitchFamily="18" charset="0"/>
              </a:rPr>
              <a:t>：</a:t>
            </a:r>
            <a:endParaRPr lang="en-US"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600" b="1" dirty="0">
                <a:solidFill>
                  <a:srgbClr val="0070C0"/>
                </a:solidFill>
                <a:latin typeface="Aptos" panose="020B0004020202020204" pitchFamily="34" charset="0"/>
                <a:ea typeface="等线" panose="02010600030101010101" pitchFamily="2" charset="-122"/>
                <a:cs typeface="Times New Roman" panose="02020603050405020304" pitchFamily="18" charset="0"/>
              </a:rPr>
              <a:t>kinematics.py</a:t>
            </a:r>
            <a:r>
              <a:rPr lang="zh-CN" kern="100" dirty="0">
                <a:effectLst/>
                <a:latin typeface="Aptos" panose="020B0004020202020204" pitchFamily="34" charset="0"/>
                <a:ea typeface="等线" panose="02010600030101010101" pitchFamily="2" charset="-122"/>
                <a:cs typeface="Times New Roman" panose="02020603050405020304" pitchFamily="18" charset="0"/>
              </a:rPr>
              <a:t>：实现</a:t>
            </a:r>
            <a:r>
              <a:rPr lang="en-US" kern="100" dirty="0">
                <a:effectLst/>
                <a:latin typeface="Aptos" panose="020B0004020202020204" pitchFamily="34" charset="0"/>
                <a:ea typeface="等线" panose="02010600030101010101" pitchFamily="2" charset="-122"/>
                <a:cs typeface="Times New Roman" panose="02020603050405020304" pitchFamily="18" charset="0"/>
              </a:rPr>
              <a:t> URDF </a:t>
            </a:r>
            <a:r>
              <a:rPr lang="zh-CN" kern="100" dirty="0">
                <a:effectLst/>
                <a:latin typeface="Aptos" panose="020B0004020202020204" pitchFamily="34" charset="0"/>
                <a:ea typeface="等线" panose="02010600030101010101" pitchFamily="2" charset="-122"/>
                <a:cs typeface="Times New Roman" panose="02020603050405020304" pitchFamily="18" charset="0"/>
              </a:rPr>
              <a:t>格式机器人前向运动学（</a:t>
            </a:r>
            <a:r>
              <a:rPr lang="en-US" kern="100" dirty="0">
                <a:effectLst/>
                <a:latin typeface="Aptos" panose="020B0004020202020204" pitchFamily="34" charset="0"/>
                <a:ea typeface="等线" panose="02010600030101010101" pitchFamily="2" charset="-122"/>
                <a:cs typeface="Times New Roman" panose="02020603050405020304" pitchFamily="18" charset="0"/>
              </a:rPr>
              <a:t>Forward Kinematics</a:t>
            </a:r>
            <a:r>
              <a:rPr lang="zh-CN" kern="100" dirty="0">
                <a:effectLst/>
                <a:latin typeface="Aptos" panose="020B0004020202020204" pitchFamily="34" charset="0"/>
                <a:ea typeface="等线" panose="02010600030101010101" pitchFamily="2" charset="-122"/>
                <a:cs typeface="Times New Roman" panose="02020603050405020304" pitchFamily="18" charset="0"/>
              </a:rPr>
              <a:t>）的</a:t>
            </a:r>
            <a:r>
              <a:rPr lang="en-US" kern="100" dirty="0">
                <a:effectLst/>
                <a:latin typeface="Aptos" panose="020B0004020202020204" pitchFamily="34" charset="0"/>
                <a:ea typeface="等线" panose="02010600030101010101" pitchFamily="2" charset="-122"/>
                <a:cs typeface="Times New Roman" panose="02020603050405020304" pitchFamily="18" charset="0"/>
              </a:rPr>
              <a:t> </a:t>
            </a:r>
            <a:r>
              <a:rPr lang="en-US" kern="100" dirty="0" err="1">
                <a:effectLst/>
                <a:latin typeface="Aptos" panose="020B0004020202020204" pitchFamily="34" charset="0"/>
                <a:ea typeface="等线" panose="02010600030101010101" pitchFamily="2" charset="-122"/>
                <a:cs typeface="Times New Roman" panose="02020603050405020304" pitchFamily="18" charset="0"/>
              </a:rPr>
              <a:t>PyTorch</a:t>
            </a:r>
            <a:r>
              <a:rPr lang="en-US" kern="100" dirty="0">
                <a:effectLst/>
                <a:latin typeface="Aptos" panose="020B0004020202020204" pitchFamily="34" charset="0"/>
                <a:ea typeface="等线" panose="02010600030101010101" pitchFamily="2" charset="-122"/>
                <a:cs typeface="Times New Roman" panose="02020603050405020304" pitchFamily="18" charset="0"/>
              </a:rPr>
              <a:t> </a:t>
            </a:r>
            <a:r>
              <a:rPr lang="zh-CN" kern="100" dirty="0">
                <a:effectLst/>
                <a:latin typeface="Aptos" panose="020B0004020202020204" pitchFamily="34" charset="0"/>
                <a:ea typeface="等线" panose="02010600030101010101" pitchFamily="2" charset="-122"/>
                <a:cs typeface="Times New Roman" panose="02020603050405020304" pitchFamily="18" charset="0"/>
              </a:rPr>
              <a:t>模块</a:t>
            </a:r>
            <a:endParaRPr lang="en-US"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600" b="1" dirty="0">
                <a:solidFill>
                  <a:srgbClr val="0070C0"/>
                </a:solidFill>
                <a:latin typeface="Aptos" panose="020B0004020202020204" pitchFamily="34" charset="0"/>
                <a:ea typeface="等线" panose="02010600030101010101" pitchFamily="2" charset="-122"/>
                <a:cs typeface="Times New Roman" panose="02020603050405020304" pitchFamily="18" charset="0"/>
              </a:rPr>
              <a:t>loss.py</a:t>
            </a:r>
            <a:r>
              <a:rPr lang="zh-CN" kern="100" dirty="0">
                <a:effectLst/>
                <a:latin typeface="Aptos" panose="020B0004020202020204" pitchFamily="34" charset="0"/>
                <a:ea typeface="等线" panose="02010600030101010101" pitchFamily="2" charset="-122"/>
                <a:cs typeface="Times New Roman" panose="02020603050405020304" pitchFamily="18" charset="0"/>
              </a:rPr>
              <a:t>：损失函数计算</a:t>
            </a:r>
            <a:endParaRPr lang="en-US"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600" b="1" dirty="0">
                <a:solidFill>
                  <a:srgbClr val="0070C0"/>
                </a:solidFill>
                <a:latin typeface="Aptos" panose="020B0004020202020204" pitchFamily="34" charset="0"/>
                <a:ea typeface="等线" panose="02010600030101010101" pitchFamily="2" charset="-122"/>
                <a:cs typeface="Times New Roman" panose="02020603050405020304" pitchFamily="18" charset="0"/>
              </a:rPr>
              <a:t>model.py</a:t>
            </a:r>
            <a:r>
              <a:rPr lang="zh-CN" kern="100" dirty="0">
                <a:effectLst/>
                <a:latin typeface="Aptos" panose="020B0004020202020204" pitchFamily="34" charset="0"/>
                <a:ea typeface="等线" panose="02010600030101010101" pitchFamily="2" charset="-122"/>
                <a:cs typeface="Times New Roman" panose="02020603050405020304" pitchFamily="18" charset="0"/>
              </a:rPr>
              <a:t>：使用</a:t>
            </a:r>
            <a:r>
              <a:rPr lang="en-US" kern="100" dirty="0">
                <a:effectLst/>
                <a:latin typeface="Aptos" panose="020B0004020202020204" pitchFamily="34" charset="0"/>
                <a:ea typeface="等线" panose="02010600030101010101" pitchFamily="2" charset="-122"/>
                <a:cs typeface="Times New Roman" panose="02020603050405020304" pitchFamily="18" charset="0"/>
              </a:rPr>
              <a:t> </a:t>
            </a:r>
            <a:r>
              <a:rPr lang="en-US" kern="100" dirty="0" err="1">
                <a:effectLst/>
                <a:latin typeface="Aptos" panose="020B0004020202020204" pitchFamily="34" charset="0"/>
                <a:ea typeface="等线" panose="02010600030101010101" pitchFamily="2" charset="-122"/>
                <a:cs typeface="Times New Roman" panose="02020603050405020304" pitchFamily="18" charset="0"/>
              </a:rPr>
              <a:t>PyTorch</a:t>
            </a:r>
            <a:r>
              <a:rPr lang="en-US" kern="100" dirty="0">
                <a:effectLst/>
                <a:latin typeface="Aptos" panose="020B0004020202020204" pitchFamily="34" charset="0"/>
                <a:ea typeface="等线" panose="02010600030101010101" pitchFamily="2" charset="-122"/>
                <a:cs typeface="Times New Roman" panose="02020603050405020304" pitchFamily="18" charset="0"/>
              </a:rPr>
              <a:t> Geometric </a:t>
            </a:r>
            <a:r>
              <a:rPr lang="zh-CN" kern="100" dirty="0">
                <a:effectLst/>
                <a:latin typeface="Aptos" panose="020B0004020202020204" pitchFamily="34" charset="0"/>
                <a:ea typeface="等线" panose="02010600030101010101" pitchFamily="2" charset="-122"/>
                <a:cs typeface="Times New Roman" panose="02020603050405020304" pitchFamily="18" charset="0"/>
              </a:rPr>
              <a:t>构建的神经网络模型，该模型基于图卷积网络（</a:t>
            </a:r>
            <a:r>
              <a:rPr lang="en-US" kern="100" dirty="0">
                <a:effectLst/>
                <a:latin typeface="Aptos" panose="020B0004020202020204" pitchFamily="34" charset="0"/>
                <a:ea typeface="等线" panose="02010600030101010101" pitchFamily="2" charset="-122"/>
                <a:cs typeface="Times New Roman" panose="02020603050405020304" pitchFamily="18" charset="0"/>
              </a:rPr>
              <a:t>Graph Convolutional Network</a:t>
            </a:r>
            <a:r>
              <a:rPr lang="zh-CN" kern="100" dirty="0">
                <a:effectLst/>
                <a:latin typeface="Aptos" panose="020B0004020202020204" pitchFamily="34" charset="0"/>
                <a:ea typeface="等线" panose="02010600030101010101" pitchFamily="2" charset="-122"/>
                <a:cs typeface="Times New Roman" panose="02020603050405020304" pitchFamily="18" charset="0"/>
              </a:rPr>
              <a:t>，</a:t>
            </a:r>
            <a:r>
              <a:rPr lang="en-US" kern="100" dirty="0">
                <a:effectLst/>
                <a:latin typeface="Aptos" panose="020B0004020202020204" pitchFamily="34" charset="0"/>
                <a:ea typeface="等线" panose="02010600030101010101" pitchFamily="2" charset="-122"/>
                <a:cs typeface="Times New Roman" panose="02020603050405020304" pitchFamily="18" charset="0"/>
              </a:rPr>
              <a:t>GCN</a:t>
            </a:r>
            <a:r>
              <a:rPr lang="zh-CN" kern="100" dirty="0">
                <a:effectLst/>
                <a:latin typeface="Aptos" panose="020B0004020202020204" pitchFamily="34" charset="0"/>
                <a:ea typeface="等线" panose="02010600030101010101" pitchFamily="2" charset="-122"/>
                <a:cs typeface="Times New Roman" panose="02020603050405020304" pitchFamily="18" charset="0"/>
              </a:rPr>
              <a:t>）的，用于处理图形数据，其中节点表示机器人手臂和手的相关信息，边表示它们之间的关联。整体模型的目标是通过学习有效的表示来推断机器人手臂和手的运动。</a:t>
            </a:r>
            <a:endParaRPr lang="en-US"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b="1" kern="100" dirty="0" err="1">
                <a:solidFill>
                  <a:srgbClr val="00B050"/>
                </a:solidFill>
                <a:latin typeface="Aptos" panose="020B0004020202020204" pitchFamily="34" charset="0"/>
                <a:ea typeface="等线" panose="02010600030101010101" pitchFamily="2" charset="-122"/>
                <a:cs typeface="Times New Roman" panose="02020603050405020304" pitchFamily="18" charset="0"/>
              </a:rPr>
              <a:t>congfigs</a:t>
            </a:r>
            <a:r>
              <a:rPr lang="zh-CN" altLang="en-US" b="1" kern="100" dirty="0">
                <a:solidFill>
                  <a:srgbClr val="00B050"/>
                </a:solidFill>
                <a:latin typeface="Aptos" panose="020B0004020202020204" pitchFamily="34" charset="0"/>
                <a:ea typeface="等线" panose="02010600030101010101" pitchFamily="2" charset="-122"/>
                <a:cs typeface="Times New Roman" panose="02020603050405020304" pitchFamily="18" charset="0"/>
              </a:rPr>
              <a:t>文件夹</a:t>
            </a:r>
            <a:r>
              <a:rPr lang="zh-CN" kern="100" dirty="0">
                <a:effectLst/>
                <a:latin typeface="Aptos" panose="020B0004020202020204" pitchFamily="34" charset="0"/>
                <a:ea typeface="等线" panose="02010600030101010101" pitchFamily="2" charset="-122"/>
                <a:cs typeface="Times New Roman" panose="02020603050405020304" pitchFamily="18" charset="0"/>
              </a:rPr>
              <a:t>：</a:t>
            </a:r>
            <a:endParaRPr lang="en-US"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kern="100" dirty="0">
                <a:effectLst/>
                <a:latin typeface="Aptos" panose="020B0004020202020204" pitchFamily="34" charset="0"/>
                <a:ea typeface="等线" panose="02010600030101010101" pitchFamily="2" charset="-122"/>
                <a:cs typeface="Times New Roman" panose="02020603050405020304" pitchFamily="18" charset="0"/>
              </a:rPr>
              <a:t>            inference</a:t>
            </a:r>
            <a:r>
              <a:rPr lang="zh-CN" kern="100" dirty="0">
                <a:effectLst/>
                <a:latin typeface="Aptos" panose="020B0004020202020204" pitchFamily="34" charset="0"/>
                <a:ea typeface="等线" panose="02010600030101010101" pitchFamily="2" charset="-122"/>
                <a:cs typeface="Times New Roman" panose="02020603050405020304" pitchFamily="18" charset="0"/>
              </a:rPr>
              <a:t>文件夹：</a:t>
            </a:r>
            <a:endParaRPr lang="en-US"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600" b="1" dirty="0" err="1">
                <a:solidFill>
                  <a:srgbClr val="0070C0"/>
                </a:solidFill>
                <a:latin typeface="Aptos" panose="020B0004020202020204" pitchFamily="34" charset="0"/>
                <a:ea typeface="等线" panose="02010600030101010101" pitchFamily="2" charset="-122"/>
                <a:cs typeface="Times New Roman" panose="02020603050405020304" pitchFamily="18" charset="0"/>
              </a:rPr>
              <a:t>arm.yaml</a:t>
            </a:r>
            <a:r>
              <a:rPr lang="zh-CN" altLang="en-US" sz="1600" b="1" dirty="0">
                <a:solidFill>
                  <a:srgbClr val="0070C0"/>
                </a:solidFill>
                <a:latin typeface="Aptos" panose="020B0004020202020204" pitchFamily="34" charset="0"/>
                <a:ea typeface="等线" panose="02010600030101010101" pitchFamily="2" charset="-122"/>
                <a:cs typeface="Times New Roman" panose="02020603050405020304" pitchFamily="18" charset="0"/>
              </a:rPr>
              <a:t>，</a:t>
            </a:r>
            <a:r>
              <a:rPr lang="en-US" sz="1600" b="1" dirty="0" err="1">
                <a:solidFill>
                  <a:srgbClr val="0070C0"/>
                </a:solidFill>
                <a:latin typeface="Aptos" panose="020B0004020202020204" pitchFamily="34" charset="0"/>
                <a:ea typeface="等线" panose="02010600030101010101" pitchFamily="2" charset="-122"/>
                <a:cs typeface="Times New Roman" panose="02020603050405020304" pitchFamily="18" charset="0"/>
              </a:rPr>
              <a:t>hand.yaml</a:t>
            </a:r>
            <a:r>
              <a:rPr lang="zh-CN" altLang="en-US" sz="1600" b="1" dirty="0">
                <a:solidFill>
                  <a:srgbClr val="0070C0"/>
                </a:solidFill>
                <a:latin typeface="Aptos" panose="020B0004020202020204" pitchFamily="34" charset="0"/>
                <a:ea typeface="等线" panose="02010600030101010101" pitchFamily="2" charset="-122"/>
                <a:cs typeface="Times New Roman" panose="02020603050405020304" pitchFamily="18" charset="0"/>
              </a:rPr>
              <a:t>，</a:t>
            </a:r>
            <a:r>
              <a:rPr lang="en-US" sz="1600" b="1" dirty="0" err="1">
                <a:solidFill>
                  <a:srgbClr val="0070C0"/>
                </a:solidFill>
                <a:latin typeface="Aptos" panose="020B0004020202020204" pitchFamily="34" charset="0"/>
                <a:ea typeface="等线" panose="02010600030101010101" pitchFamily="2" charset="-122"/>
                <a:cs typeface="Times New Roman" panose="02020603050405020304" pitchFamily="18" charset="0"/>
              </a:rPr>
              <a:t>yumi.yaml</a:t>
            </a:r>
            <a:endParaRPr lang="en-US" sz="1600" b="1" dirty="0">
              <a:solidFill>
                <a:srgbClr val="0070C0"/>
              </a:solidFill>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kern="100" dirty="0">
                <a:effectLst/>
                <a:latin typeface="Aptos" panose="020B0004020202020204" pitchFamily="34" charset="0"/>
                <a:ea typeface="等线" panose="02010600030101010101" pitchFamily="2" charset="-122"/>
                <a:cs typeface="Times New Roman" panose="02020603050405020304" pitchFamily="18" charset="0"/>
              </a:rPr>
              <a:t>            train</a:t>
            </a:r>
            <a:r>
              <a:rPr lang="zh-CN" kern="100" dirty="0">
                <a:effectLst/>
                <a:latin typeface="Aptos" panose="020B0004020202020204" pitchFamily="34" charset="0"/>
                <a:ea typeface="等线" panose="02010600030101010101" pitchFamily="2" charset="-122"/>
                <a:cs typeface="Times New Roman" panose="02020603050405020304" pitchFamily="18" charset="0"/>
              </a:rPr>
              <a:t>文件夹：</a:t>
            </a:r>
            <a:endParaRPr lang="en-US"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600" b="1" dirty="0" err="1">
                <a:solidFill>
                  <a:srgbClr val="0070C0"/>
                </a:solidFill>
                <a:latin typeface="Aptos" panose="020B0004020202020204" pitchFamily="34" charset="0"/>
                <a:ea typeface="等线" panose="02010600030101010101" pitchFamily="2" charset="-122"/>
                <a:cs typeface="Times New Roman" panose="02020603050405020304" pitchFamily="18" charset="0"/>
              </a:rPr>
              <a:t>arm.yaml</a:t>
            </a:r>
            <a:r>
              <a:rPr lang="zh-CN" altLang="en-US" sz="1600" b="1" dirty="0">
                <a:solidFill>
                  <a:srgbClr val="0070C0"/>
                </a:solidFill>
                <a:latin typeface="Aptos" panose="020B0004020202020204" pitchFamily="34" charset="0"/>
                <a:ea typeface="等线" panose="02010600030101010101" pitchFamily="2" charset="-122"/>
                <a:cs typeface="Times New Roman" panose="02020603050405020304" pitchFamily="18" charset="0"/>
              </a:rPr>
              <a:t>，</a:t>
            </a:r>
            <a:r>
              <a:rPr lang="en-US" sz="1600" b="1" dirty="0" err="1">
                <a:solidFill>
                  <a:srgbClr val="0070C0"/>
                </a:solidFill>
                <a:latin typeface="Aptos" panose="020B0004020202020204" pitchFamily="34" charset="0"/>
                <a:ea typeface="等线" panose="02010600030101010101" pitchFamily="2" charset="-122"/>
                <a:cs typeface="Times New Roman" panose="02020603050405020304" pitchFamily="18" charset="0"/>
              </a:rPr>
              <a:t>hand.yaml</a:t>
            </a:r>
            <a:r>
              <a:rPr lang="zh-CN" altLang="en-US" sz="1600" b="1" dirty="0">
                <a:solidFill>
                  <a:srgbClr val="0070C0"/>
                </a:solidFill>
                <a:latin typeface="Aptos" panose="020B0004020202020204" pitchFamily="34" charset="0"/>
                <a:ea typeface="等线" panose="02010600030101010101" pitchFamily="2" charset="-122"/>
                <a:cs typeface="Times New Roman" panose="02020603050405020304" pitchFamily="18" charset="0"/>
              </a:rPr>
              <a:t>，</a:t>
            </a:r>
            <a:r>
              <a:rPr lang="en-US" sz="1600" b="1" dirty="0" err="1">
                <a:solidFill>
                  <a:srgbClr val="0070C0"/>
                </a:solidFill>
                <a:latin typeface="Aptos" panose="020B0004020202020204" pitchFamily="34" charset="0"/>
                <a:ea typeface="等线" panose="02010600030101010101" pitchFamily="2" charset="-122"/>
                <a:cs typeface="Times New Roman" panose="02020603050405020304" pitchFamily="18" charset="0"/>
              </a:rPr>
              <a:t>yumi.yaml</a:t>
            </a:r>
            <a:endParaRPr lang="en-US" sz="1600" b="1" dirty="0">
              <a:solidFill>
                <a:srgbClr val="0070C0"/>
              </a:solidFill>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kern="100" dirty="0">
                <a:effectLst/>
                <a:latin typeface="Aptos" panose="020B0004020202020204" pitchFamily="34" charset="0"/>
                <a:ea typeface="等线" panose="02010600030101010101" pitchFamily="2" charset="-122"/>
                <a:cs typeface="Times New Roman" panose="02020603050405020304" pitchFamily="18" charset="0"/>
              </a:rPr>
              <a:t>YAML </a:t>
            </a:r>
            <a:r>
              <a:rPr lang="zh-CN" kern="100" dirty="0">
                <a:effectLst/>
                <a:latin typeface="Aptos" panose="020B0004020202020204" pitchFamily="34" charset="0"/>
                <a:ea typeface="等线" panose="02010600030101010101" pitchFamily="2" charset="-122"/>
                <a:cs typeface="Times New Roman" panose="02020603050405020304" pitchFamily="18" charset="0"/>
              </a:rPr>
              <a:t>配置文件用于指定数据集、模型、超参数、损失函数和其他相关设置，以便在深度学习模型的训练过程中使用</a:t>
            </a:r>
            <a:endParaRPr lang="en-US" kern="100" dirty="0">
              <a:effectLst/>
              <a:latin typeface="Aptos" panose="020B000402020202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316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5828A-5BED-D871-0D26-E601345D96FC}"/>
              </a:ext>
            </a:extLst>
          </p:cNvPr>
          <p:cNvSpPr>
            <a:spLocks noGrp="1"/>
          </p:cNvSpPr>
          <p:nvPr>
            <p:ph sz="quarter" idx="21"/>
          </p:nvPr>
        </p:nvSpPr>
        <p:spPr/>
        <p:txBody>
          <a:bodyPr/>
          <a:lstStyle/>
          <a:p>
            <a:pPr marL="0" marR="0">
              <a:lnSpc>
                <a:spcPct val="115000"/>
              </a:lnSpc>
              <a:spcBef>
                <a:spcPts val="0"/>
              </a:spcBef>
              <a:spcAft>
                <a:spcPts val="800"/>
              </a:spcAft>
            </a:pPr>
            <a:r>
              <a:rPr lang="zh-CN" sz="1800" kern="100" dirty="0">
                <a:effectLst/>
                <a:latin typeface="Aptos" panose="020B0004020202020204" pitchFamily="34" charset="0"/>
                <a:ea typeface="等线" panose="02010600030101010101" pitchFamily="2" charset="-122"/>
                <a:cs typeface="Times New Roman" panose="02020603050405020304" pitchFamily="18" charset="0"/>
              </a:rPr>
              <a:t>一个共同的模型结构：使用</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PyTorch</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Geometric </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构建的图编码解码器的人机动作映射神经网络模型，该模型基于图卷积网络（</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Graph Convolutional Network</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GCN</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zh-CN" sz="1800" kern="100" dirty="0">
                <a:effectLst/>
                <a:latin typeface="Aptos" panose="020B0004020202020204" pitchFamily="34" charset="0"/>
                <a:ea typeface="等线" panose="02010600030101010101" pitchFamily="2" charset="-122"/>
                <a:cs typeface="Times New Roman" panose="02020603050405020304" pitchFamily="18" charset="0"/>
              </a:rPr>
              <a:t>区别：该模型组成部分：基本结构</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机器人各个部分模型网络</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基本结构：</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SpatialBasicBlock</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用于实现图卷积（</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Graph Convolution</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）中的消息传递</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用于在图结构上聚合邻接节点的信息。</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Encoder+Decoder</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机器人各个部分模型网络：</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ArmNet+HandNet+YumiNet</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zh-CN" sz="1800" kern="100" dirty="0">
                <a:effectLst/>
                <a:latin typeface="Aptos" panose="020B0004020202020204" pitchFamily="34" charset="0"/>
                <a:ea typeface="等线" panose="02010600030101010101" pitchFamily="2" charset="-122"/>
                <a:cs typeface="Times New Roman" panose="02020603050405020304" pitchFamily="18" charset="0"/>
              </a:rPr>
              <a:t>因为机器人只有手部不同，所以具体代码要修改</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HandNet</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部分</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endParaRPr lang="en-US" dirty="0"/>
          </a:p>
        </p:txBody>
      </p:sp>
      <p:sp>
        <p:nvSpPr>
          <p:cNvPr id="3" name="Date Placeholder 2">
            <a:extLst>
              <a:ext uri="{FF2B5EF4-FFF2-40B4-BE49-F238E27FC236}">
                <a16:creationId xmlns:a16="http://schemas.microsoft.com/office/drawing/2014/main" id="{D6D0CCF8-396E-2F7A-5E3F-4424DBAF588A}"/>
              </a:ext>
            </a:extLst>
          </p:cNvPr>
          <p:cNvSpPr>
            <a:spLocks noGrp="1"/>
          </p:cNvSpPr>
          <p:nvPr>
            <p:ph type="dt" sz="half" idx="18"/>
          </p:nvPr>
        </p:nvSpPr>
        <p:spPr/>
        <p:txBody>
          <a:bodyPr/>
          <a:lstStyle/>
          <a:p>
            <a:fld id="{C663F315-7DCF-4268-BEED-197B1A202FC6}" type="datetime4">
              <a:rPr lang="en-US" smtClean="0"/>
              <a:t>January 12, 2024</a:t>
            </a:fld>
            <a:endParaRPr lang="en-US" dirty="0"/>
          </a:p>
        </p:txBody>
      </p:sp>
      <p:sp>
        <p:nvSpPr>
          <p:cNvPr id="4" name="Footer Placeholder 3">
            <a:extLst>
              <a:ext uri="{FF2B5EF4-FFF2-40B4-BE49-F238E27FC236}">
                <a16:creationId xmlns:a16="http://schemas.microsoft.com/office/drawing/2014/main" id="{6D4DC1A4-2D17-DB18-DE0E-F284D399099B}"/>
              </a:ext>
            </a:extLst>
          </p:cNvPr>
          <p:cNvSpPr>
            <a:spLocks noGrp="1"/>
          </p:cNvSpPr>
          <p:nvPr>
            <p:ph type="ftr" sz="quarter" idx="19"/>
          </p:nvPr>
        </p:nvSpPr>
        <p:spPr/>
        <p:txBody>
          <a:bodyPr/>
          <a:lstStyle/>
          <a:p>
            <a:pPr lvl="8"/>
            <a:endParaRPr lang="en-US" dirty="0"/>
          </a:p>
        </p:txBody>
      </p:sp>
      <p:sp>
        <p:nvSpPr>
          <p:cNvPr id="5" name="Slide Number Placeholder 4">
            <a:extLst>
              <a:ext uri="{FF2B5EF4-FFF2-40B4-BE49-F238E27FC236}">
                <a16:creationId xmlns:a16="http://schemas.microsoft.com/office/drawing/2014/main" id="{0BD80C78-3D6C-FEB4-DD42-1D902366F352}"/>
              </a:ext>
            </a:extLst>
          </p:cNvPr>
          <p:cNvSpPr>
            <a:spLocks noGrp="1"/>
          </p:cNvSpPr>
          <p:nvPr>
            <p:ph type="sldNum" sz="quarter" idx="20"/>
          </p:nvPr>
        </p:nvSpPr>
        <p:spPr/>
        <p:txBody>
          <a:bodyPr/>
          <a:lstStyle/>
          <a:p>
            <a:r>
              <a:rPr lang="en-US"/>
              <a:t>Slide </a:t>
            </a:r>
            <a:fld id="{619F89D8-7AE3-494A-97F3-03D680869632}" type="slidenum">
              <a:rPr lang="en-US" smtClean="0"/>
              <a:pPr/>
              <a:t>6</a:t>
            </a:fld>
            <a:endParaRPr lang="en-US" dirty="0"/>
          </a:p>
        </p:txBody>
      </p:sp>
      <p:sp>
        <p:nvSpPr>
          <p:cNvPr id="6" name="Subtitle 5">
            <a:extLst>
              <a:ext uri="{FF2B5EF4-FFF2-40B4-BE49-F238E27FC236}">
                <a16:creationId xmlns:a16="http://schemas.microsoft.com/office/drawing/2014/main" id="{00DE4E1F-8DD6-8948-FF52-21373AE7AB8F}"/>
              </a:ext>
            </a:extLst>
          </p:cNvPr>
          <p:cNvSpPr>
            <a:spLocks noGrp="1"/>
          </p:cNvSpPr>
          <p:nvPr>
            <p:ph type="subTitle" idx="13"/>
          </p:nvPr>
        </p:nvSpPr>
        <p:spPr>
          <a:xfrm>
            <a:off x="249318" y="1211267"/>
            <a:ext cx="8643600" cy="504000"/>
          </a:xfrm>
        </p:spPr>
        <p:txBody>
          <a:bodyPr/>
          <a:lstStyle/>
          <a:p>
            <a:r>
              <a:rPr lang="zh-CN" altLang="en-US" dirty="0"/>
              <a:t>模型结构问题（改</a:t>
            </a:r>
            <a:r>
              <a:rPr lang="en-US" altLang="zh-CN" dirty="0"/>
              <a:t>model.py</a:t>
            </a:r>
            <a:r>
              <a:rPr lang="zh-CN" altLang="en-US" dirty="0"/>
              <a:t>文件）</a:t>
            </a:r>
            <a:endParaRPr lang="en-US" dirty="0"/>
          </a:p>
        </p:txBody>
      </p:sp>
      <p:sp>
        <p:nvSpPr>
          <p:cNvPr id="7" name="Title 6">
            <a:extLst>
              <a:ext uri="{FF2B5EF4-FFF2-40B4-BE49-F238E27FC236}">
                <a16:creationId xmlns:a16="http://schemas.microsoft.com/office/drawing/2014/main" id="{1EB6E007-1DE7-545C-924F-4A75557CD8A6}"/>
              </a:ext>
            </a:extLst>
          </p:cNvPr>
          <p:cNvSpPr>
            <a:spLocks noGrp="1"/>
          </p:cNvSpPr>
          <p:nvPr>
            <p:ph type="title"/>
          </p:nvPr>
        </p:nvSpPr>
        <p:spPr/>
        <p:txBody>
          <a:bodyPr/>
          <a:lstStyle/>
          <a:p>
            <a:r>
              <a:rPr lang="zh-CN" altLang="en-US" dirty="0"/>
              <a:t>问题解决</a:t>
            </a:r>
            <a:endParaRPr lang="en-US" dirty="0"/>
          </a:p>
        </p:txBody>
      </p:sp>
    </p:spTree>
    <p:extLst>
      <p:ext uri="{BB962C8B-B14F-4D97-AF65-F5344CB8AC3E}">
        <p14:creationId xmlns:p14="http://schemas.microsoft.com/office/powerpoint/2010/main" val="414070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5828A-5BED-D871-0D26-E601345D96FC}"/>
              </a:ext>
            </a:extLst>
          </p:cNvPr>
          <p:cNvSpPr>
            <a:spLocks noGrp="1"/>
          </p:cNvSpPr>
          <p:nvPr>
            <p:ph sz="quarter" idx="21"/>
          </p:nvPr>
        </p:nvSpPr>
        <p:spPr>
          <a:xfrm>
            <a:off x="246937" y="1931198"/>
            <a:ext cx="7282867" cy="3982245"/>
          </a:xfrm>
        </p:spPr>
        <p:txBody>
          <a:bodyPr/>
          <a:lstStyle/>
          <a:p>
            <a:pPr marL="0" marR="0">
              <a:lnSpc>
                <a:spcPct val="115000"/>
              </a:lnSpc>
              <a:spcBef>
                <a:spcPts val="0"/>
              </a:spcBef>
              <a:spcAft>
                <a:spcPts val="800"/>
              </a:spcAft>
            </a:pPr>
            <a:r>
              <a:rPr lang="zh-CN" sz="1600" kern="100" dirty="0">
                <a:effectLst/>
                <a:latin typeface="Aptos" panose="020B0004020202020204" pitchFamily="34" charset="0"/>
                <a:ea typeface="等线" panose="02010600030101010101" pitchFamily="2" charset="-122"/>
                <a:cs typeface="Times New Roman" panose="02020603050405020304" pitchFamily="18" charset="0"/>
              </a:rPr>
              <a:t>数据来源：浙大通过动作捕捉获得，我们通过华为手语翻译工具获得</a:t>
            </a:r>
            <a:endParaRPr lang="en-US" sz="16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zh-CN" sz="1600" kern="100" dirty="0">
                <a:effectLst/>
                <a:latin typeface="Aptos" panose="020B0004020202020204" pitchFamily="34" charset="0"/>
                <a:ea typeface="等线" panose="02010600030101010101" pitchFamily="2" charset="-122"/>
                <a:cs typeface="Times New Roman" panose="02020603050405020304" pitchFamily="18" charset="0"/>
              </a:rPr>
              <a:t>测试（</a:t>
            </a:r>
            <a:r>
              <a:rPr lang="en-US" sz="1600" kern="100" dirty="0">
                <a:effectLst/>
                <a:latin typeface="Aptos" panose="020B0004020202020204" pitchFamily="34" charset="0"/>
                <a:ea typeface="等线" panose="02010600030101010101" pitchFamily="2" charset="-122"/>
                <a:cs typeface="Times New Roman" panose="02020603050405020304" pitchFamily="18" charset="0"/>
              </a:rPr>
              <a:t>test</a:t>
            </a:r>
            <a:r>
              <a:rPr lang="zh-CN" sz="1600" kern="100" dirty="0">
                <a:effectLst/>
                <a:latin typeface="Aptos" panose="020B0004020202020204" pitchFamily="34" charset="0"/>
                <a:ea typeface="等线" panose="02010600030101010101" pitchFamily="2" charset="-122"/>
                <a:cs typeface="Times New Roman" panose="02020603050405020304" pitchFamily="18" charset="0"/>
              </a:rPr>
              <a:t>）</a:t>
            </a:r>
            <a:endParaRPr lang="en-US" sz="1600" kern="100" dirty="0">
              <a:effectLst/>
              <a:latin typeface="Aptos" panose="020B0004020202020204" pitchFamily="34" charset="0"/>
              <a:ea typeface="等线" panose="02010600030101010101" pitchFamily="2" charset="-122"/>
              <a:cs typeface="Times New Roman" panose="02020603050405020304" pitchFamily="18" charset="0"/>
            </a:endParaRPr>
          </a:p>
          <a:p>
            <a:pPr marL="457200" marR="0">
              <a:lnSpc>
                <a:spcPct val="115000"/>
              </a:lnSpc>
              <a:spcBef>
                <a:spcPts val="0"/>
              </a:spcBef>
              <a:spcAft>
                <a:spcPts val="800"/>
              </a:spcAft>
            </a:pPr>
            <a:r>
              <a:rPr lang="zh-CN" sz="1600" kern="100" dirty="0">
                <a:effectLst/>
                <a:latin typeface="Aptos" panose="020B0004020202020204" pitchFamily="34" charset="0"/>
                <a:ea typeface="等线" panose="02010600030101010101" pitchFamily="2" charset="-122"/>
                <a:cs typeface="Times New Roman" panose="02020603050405020304" pitchFamily="18" charset="0"/>
              </a:rPr>
              <a:t>浙大：源域</a:t>
            </a:r>
            <a:r>
              <a:rPr lang="en-US" sz="1600" kern="100" dirty="0">
                <a:effectLst/>
                <a:latin typeface="Aptos" panose="020B0004020202020204" pitchFamily="34" charset="0"/>
                <a:ea typeface="等线" panose="02010600030101010101" pitchFamily="2" charset="-122"/>
                <a:cs typeface="Times New Roman" panose="02020603050405020304" pitchFamily="18" charset="0"/>
              </a:rPr>
              <a:t>(</a:t>
            </a:r>
            <a:r>
              <a:rPr lang="en-US" sz="1600" kern="100" dirty="0" err="1">
                <a:effectLst/>
                <a:latin typeface="Aptos" panose="020B0004020202020204" pitchFamily="34" charset="0"/>
                <a:ea typeface="等线" panose="02010600030101010101" pitchFamily="2" charset="-122"/>
                <a:cs typeface="Times New Roman" panose="02020603050405020304" pitchFamily="18" charset="0"/>
              </a:rPr>
              <a:t>source_path</a:t>
            </a:r>
            <a:r>
              <a:rPr lang="en-US" sz="1600" kern="100" dirty="0">
                <a:effectLst/>
                <a:latin typeface="Aptos" panose="020B0004020202020204" pitchFamily="34" charset="0"/>
                <a:ea typeface="等线" panose="02010600030101010101" pitchFamily="2" charset="-122"/>
                <a:cs typeface="Times New Roman" panose="02020603050405020304" pitchFamily="18" charset="0"/>
              </a:rPr>
              <a:t>)</a:t>
            </a:r>
            <a:r>
              <a:rPr lang="zh-CN" sz="1600" kern="100" dirty="0">
                <a:effectLst/>
                <a:latin typeface="Aptos" panose="020B0004020202020204" pitchFamily="34" charset="0"/>
                <a:ea typeface="等线" panose="02010600030101010101" pitchFamily="2" charset="-122"/>
                <a:cs typeface="Times New Roman" panose="02020603050405020304" pitchFamily="18" charset="0"/>
              </a:rPr>
              <a:t>：动作捕捉数据库的测试集</a:t>
            </a:r>
            <a:endParaRPr lang="en-US" sz="1600" kern="100" dirty="0">
              <a:effectLst/>
              <a:latin typeface="Aptos" panose="020B0004020202020204" pitchFamily="34" charset="0"/>
              <a:ea typeface="等线" panose="02010600030101010101" pitchFamily="2" charset="-122"/>
              <a:cs typeface="Times New Roman" panose="02020603050405020304" pitchFamily="18" charset="0"/>
            </a:endParaRPr>
          </a:p>
          <a:p>
            <a:pPr marL="457200" marR="0">
              <a:lnSpc>
                <a:spcPct val="115000"/>
              </a:lnSpc>
              <a:spcBef>
                <a:spcPts val="0"/>
              </a:spcBef>
              <a:spcAft>
                <a:spcPts val="800"/>
              </a:spcAft>
            </a:pPr>
            <a:r>
              <a:rPr lang="en-US" sz="1600" kern="100" dirty="0">
                <a:effectLst/>
                <a:latin typeface="Aptos" panose="020B0004020202020204" pitchFamily="34" charset="0"/>
                <a:ea typeface="等线" panose="02010600030101010101" pitchFamily="2" charset="-122"/>
                <a:cs typeface="Times New Roman" panose="02020603050405020304" pitchFamily="18" charset="0"/>
              </a:rPr>
              <a:t>               </a:t>
            </a:r>
            <a:r>
              <a:rPr lang="zh-CN" sz="1600" kern="100" dirty="0">
                <a:effectLst/>
                <a:latin typeface="Aptos" panose="020B0004020202020204" pitchFamily="34" charset="0"/>
                <a:ea typeface="等线" panose="02010600030101010101" pitchFamily="2" charset="-122"/>
                <a:cs typeface="Times New Roman" panose="02020603050405020304" pitchFamily="18" charset="0"/>
              </a:rPr>
              <a:t>目标域（</a:t>
            </a:r>
            <a:r>
              <a:rPr lang="en-US" sz="1600" kern="100" dirty="0" err="1">
                <a:effectLst/>
                <a:latin typeface="Aptos" panose="020B0004020202020204" pitchFamily="34" charset="0"/>
                <a:ea typeface="等线" panose="02010600030101010101" pitchFamily="2" charset="-122"/>
                <a:cs typeface="Times New Roman" panose="02020603050405020304" pitchFamily="18" charset="0"/>
              </a:rPr>
              <a:t>target_path</a:t>
            </a:r>
            <a:r>
              <a:rPr lang="zh-CN" sz="1600" kern="100" dirty="0">
                <a:effectLst/>
                <a:latin typeface="Aptos" panose="020B0004020202020204" pitchFamily="34" charset="0"/>
                <a:ea typeface="等线" panose="02010600030101010101" pitchFamily="2" charset="-122"/>
                <a:cs typeface="Times New Roman" panose="02020603050405020304" pitchFamily="18" charset="0"/>
              </a:rPr>
              <a:t>）</a:t>
            </a:r>
            <a:r>
              <a:rPr lang="en-US" sz="1600"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600" kern="100" dirty="0" err="1">
                <a:effectLst/>
                <a:latin typeface="Aptos" panose="020B0004020202020204" pitchFamily="34" charset="0"/>
                <a:ea typeface="等线" panose="02010600030101010101" pitchFamily="2" charset="-122"/>
                <a:cs typeface="Times New Roman" panose="02020603050405020304" pitchFamily="18" charset="0"/>
              </a:rPr>
              <a:t>yumi</a:t>
            </a:r>
            <a:r>
              <a:rPr lang="en-US" sz="1600" kern="100" dirty="0">
                <a:effectLst/>
                <a:latin typeface="Aptos" panose="020B0004020202020204" pitchFamily="34" charset="0"/>
                <a:ea typeface="等线" panose="02010600030101010101" pitchFamily="2" charset="-122"/>
                <a:cs typeface="Times New Roman" panose="02020603050405020304" pitchFamily="18" charset="0"/>
              </a:rPr>
              <a:t>-with-</a:t>
            </a:r>
            <a:r>
              <a:rPr lang="en-US" sz="1600" kern="100" dirty="0" err="1">
                <a:effectLst/>
                <a:latin typeface="Aptos" panose="020B0004020202020204" pitchFamily="34" charset="0"/>
                <a:ea typeface="等线" panose="02010600030101010101" pitchFamily="2" charset="-122"/>
                <a:cs typeface="Times New Roman" panose="02020603050405020304" pitchFamily="18" charset="0"/>
              </a:rPr>
              <a:t>inspireHands</a:t>
            </a:r>
            <a:endParaRPr lang="en-US" sz="1600" kern="100" dirty="0">
              <a:effectLst/>
              <a:latin typeface="Aptos" panose="020B0004020202020204" pitchFamily="34" charset="0"/>
              <a:ea typeface="等线" panose="02010600030101010101" pitchFamily="2" charset="-122"/>
              <a:cs typeface="Times New Roman" panose="02020603050405020304" pitchFamily="18" charset="0"/>
            </a:endParaRPr>
          </a:p>
          <a:p>
            <a:pPr marL="457200" marR="0">
              <a:lnSpc>
                <a:spcPct val="115000"/>
              </a:lnSpc>
              <a:spcBef>
                <a:spcPts val="0"/>
              </a:spcBef>
              <a:spcAft>
                <a:spcPts val="800"/>
              </a:spcAft>
            </a:pPr>
            <a:r>
              <a:rPr lang="zh-CN" sz="1600" kern="100" dirty="0">
                <a:effectLst/>
                <a:latin typeface="Aptos" panose="020B0004020202020204" pitchFamily="34" charset="0"/>
                <a:ea typeface="等线" panose="02010600030101010101" pitchFamily="2" charset="-122"/>
                <a:cs typeface="Times New Roman" panose="02020603050405020304" pitchFamily="18" charset="0"/>
              </a:rPr>
              <a:t>我们：源域</a:t>
            </a:r>
            <a:r>
              <a:rPr lang="en-US" sz="1600" kern="100" dirty="0">
                <a:effectLst/>
                <a:latin typeface="Aptos" panose="020B0004020202020204" pitchFamily="34" charset="0"/>
                <a:ea typeface="等线" panose="02010600030101010101" pitchFamily="2" charset="-122"/>
                <a:cs typeface="Times New Roman" panose="02020603050405020304" pitchFamily="18" charset="0"/>
              </a:rPr>
              <a:t>(</a:t>
            </a:r>
            <a:r>
              <a:rPr lang="en-US" sz="1600" kern="100" dirty="0" err="1">
                <a:effectLst/>
                <a:latin typeface="Aptos" panose="020B0004020202020204" pitchFamily="34" charset="0"/>
                <a:ea typeface="等线" panose="02010600030101010101" pitchFamily="2" charset="-122"/>
                <a:cs typeface="Times New Roman" panose="02020603050405020304" pitchFamily="18" charset="0"/>
              </a:rPr>
              <a:t>source_path</a:t>
            </a:r>
            <a:r>
              <a:rPr lang="en-US" sz="1600" kern="100" dirty="0">
                <a:effectLst/>
                <a:latin typeface="Aptos" panose="020B0004020202020204" pitchFamily="34" charset="0"/>
                <a:ea typeface="等线" panose="02010600030101010101" pitchFamily="2" charset="-122"/>
                <a:cs typeface="Times New Roman" panose="02020603050405020304" pitchFamily="18" charset="0"/>
              </a:rPr>
              <a:t>)</a:t>
            </a:r>
            <a:r>
              <a:rPr lang="zh-CN" sz="1600" kern="100" dirty="0">
                <a:effectLst/>
                <a:latin typeface="Aptos" panose="020B0004020202020204" pitchFamily="34" charset="0"/>
                <a:ea typeface="等线" panose="02010600030101010101" pitchFamily="2" charset="-122"/>
                <a:cs typeface="Times New Roman" panose="02020603050405020304" pitchFamily="18" charset="0"/>
              </a:rPr>
              <a:t>：华为手语翻译工具数据库的测试集</a:t>
            </a:r>
            <a:endParaRPr lang="en-US" sz="1600" kern="100" dirty="0">
              <a:effectLst/>
              <a:latin typeface="Aptos" panose="020B0004020202020204" pitchFamily="34" charset="0"/>
              <a:ea typeface="等线" panose="02010600030101010101" pitchFamily="2" charset="-122"/>
              <a:cs typeface="Times New Roman" panose="02020603050405020304" pitchFamily="18" charset="0"/>
            </a:endParaRPr>
          </a:p>
          <a:p>
            <a:pPr marL="457200" marR="0">
              <a:lnSpc>
                <a:spcPct val="115000"/>
              </a:lnSpc>
              <a:spcBef>
                <a:spcPts val="0"/>
              </a:spcBef>
              <a:spcAft>
                <a:spcPts val="800"/>
              </a:spcAft>
            </a:pPr>
            <a:r>
              <a:rPr lang="en-US" sz="1600" kern="100" dirty="0">
                <a:solidFill>
                  <a:srgbClr val="374151"/>
                </a:solidFill>
                <a:effectLst/>
                <a:latin typeface="微软雅黑" panose="020B0503020204020204" pitchFamily="34" charset="-122"/>
                <a:ea typeface="等线" panose="02010600030101010101" pitchFamily="2" charset="-122"/>
                <a:cs typeface="微软雅黑" panose="020B0503020204020204" pitchFamily="34" charset="-122"/>
              </a:rPr>
              <a:t>          </a:t>
            </a:r>
            <a:r>
              <a:rPr lang="zh-CN" sz="1600" kern="100" dirty="0">
                <a:effectLst/>
                <a:latin typeface="Aptos" panose="020B0004020202020204" pitchFamily="34" charset="0"/>
                <a:ea typeface="等线" panose="02010600030101010101" pitchFamily="2" charset="-122"/>
                <a:cs typeface="Times New Roman" panose="02020603050405020304" pitchFamily="18" charset="0"/>
              </a:rPr>
              <a:t>目标域（</a:t>
            </a:r>
            <a:r>
              <a:rPr lang="en-US" sz="1600" kern="100" dirty="0" err="1">
                <a:effectLst/>
                <a:latin typeface="Aptos" panose="020B0004020202020204" pitchFamily="34" charset="0"/>
                <a:ea typeface="等线" panose="02010600030101010101" pitchFamily="2" charset="-122"/>
                <a:cs typeface="Times New Roman" panose="02020603050405020304" pitchFamily="18" charset="0"/>
              </a:rPr>
              <a:t>target_path</a:t>
            </a:r>
            <a:r>
              <a:rPr lang="zh-CN" sz="1600" kern="100" dirty="0">
                <a:effectLst/>
                <a:latin typeface="Aptos" panose="020B0004020202020204" pitchFamily="34" charset="0"/>
                <a:ea typeface="等线" panose="02010600030101010101" pitchFamily="2" charset="-122"/>
                <a:cs typeface="Times New Roman" panose="02020603050405020304" pitchFamily="18" charset="0"/>
              </a:rPr>
              <a:t>）</a:t>
            </a:r>
            <a:r>
              <a:rPr lang="en-US" sz="1600"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600" kern="100" dirty="0" err="1">
                <a:effectLst/>
                <a:latin typeface="Aptos" panose="020B0004020202020204" pitchFamily="34" charset="0"/>
                <a:ea typeface="等线" panose="02010600030101010101" pitchFamily="2" charset="-122"/>
                <a:cs typeface="Times New Roman" panose="02020603050405020304" pitchFamily="18" charset="0"/>
              </a:rPr>
              <a:t>yumi</a:t>
            </a:r>
            <a:r>
              <a:rPr lang="en-US" sz="1600" kern="100" dirty="0">
                <a:effectLst/>
                <a:latin typeface="Aptos" panose="020B0004020202020204" pitchFamily="34" charset="0"/>
                <a:ea typeface="等线" panose="02010600030101010101" pitchFamily="2" charset="-122"/>
                <a:cs typeface="Times New Roman" panose="02020603050405020304" pitchFamily="18" charset="0"/>
              </a:rPr>
              <a:t>-with-</a:t>
            </a:r>
            <a:r>
              <a:rPr lang="en-US" sz="1600" kern="100" dirty="0" err="1">
                <a:effectLst/>
                <a:latin typeface="Aptos" panose="020B0004020202020204" pitchFamily="34" charset="0"/>
                <a:ea typeface="等线" panose="02010600030101010101" pitchFamily="2" charset="-122"/>
                <a:cs typeface="Times New Roman" panose="02020603050405020304" pitchFamily="18" charset="0"/>
              </a:rPr>
              <a:t>schunkHands</a:t>
            </a:r>
            <a:endParaRPr lang="en-US" sz="16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en-US" sz="1600" kern="100" dirty="0">
                <a:effectLst/>
                <a:latin typeface="Aptos" panose="020B0004020202020204" pitchFamily="34" charset="0"/>
                <a:ea typeface="等线" panose="02010600030101010101" pitchFamily="2" charset="-122"/>
                <a:cs typeface="Times New Roman" panose="02020603050405020304" pitchFamily="18" charset="0"/>
              </a:rPr>
              <a:t> </a:t>
            </a:r>
          </a:p>
          <a:p>
            <a:pPr marL="0" marR="0">
              <a:lnSpc>
                <a:spcPct val="115000"/>
              </a:lnSpc>
              <a:spcBef>
                <a:spcPts val="0"/>
              </a:spcBef>
              <a:spcAft>
                <a:spcPts val="800"/>
              </a:spcAft>
            </a:pPr>
            <a:r>
              <a:rPr lang="zh-CN" sz="1600" kern="100" dirty="0">
                <a:effectLst/>
                <a:latin typeface="Aptos" panose="020B0004020202020204" pitchFamily="34" charset="0"/>
                <a:ea typeface="等线" panose="02010600030101010101" pitchFamily="2" charset="-122"/>
                <a:cs typeface="Times New Roman" panose="02020603050405020304" pitchFamily="18" charset="0"/>
              </a:rPr>
              <a:t>因为数据来源和机械手不同，所以数据预处理代码不同：</a:t>
            </a:r>
            <a:endParaRPr lang="en-US" sz="16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zh-CN" sz="1600" kern="100" dirty="0">
                <a:solidFill>
                  <a:srgbClr val="374151"/>
                </a:solidFill>
                <a:effectLst/>
                <a:latin typeface="Aptos" panose="020B0004020202020204" pitchFamily="34" charset="0"/>
                <a:ea typeface="微软雅黑" panose="020B0503020204020204" pitchFamily="34" charset="-122"/>
                <a:cs typeface="微软雅黑" panose="020B0503020204020204" pitchFamily="34" charset="-122"/>
              </a:rPr>
              <a:t>浙大：</a:t>
            </a:r>
            <a:r>
              <a:rPr lang="en-US" sz="1600" kern="100" dirty="0">
                <a:solidFill>
                  <a:srgbClr val="374151"/>
                </a:solidFill>
                <a:effectLst/>
                <a:latin typeface="微软雅黑" panose="020B0503020204020204" pitchFamily="34" charset="-122"/>
                <a:ea typeface="等线" panose="02010600030101010101" pitchFamily="2" charset="-122"/>
                <a:cs typeface="微软雅黑" panose="020B0503020204020204" pitchFamily="34" charset="-122"/>
              </a:rPr>
              <a:t>dataset.py      </a:t>
            </a:r>
            <a:r>
              <a:rPr lang="zh-CN" sz="1600" kern="100" dirty="0">
                <a:solidFill>
                  <a:srgbClr val="374151"/>
                </a:solidFill>
                <a:effectLst/>
                <a:latin typeface="微软雅黑" panose="020B0503020204020204" pitchFamily="34" charset="-122"/>
                <a:ea typeface="等线" panose="02010600030101010101" pitchFamily="2" charset="-122"/>
                <a:cs typeface="微软雅黑" panose="020B0503020204020204" pitchFamily="34" charset="-122"/>
              </a:rPr>
              <a:t>我们：</a:t>
            </a:r>
            <a:r>
              <a:rPr lang="en-US" sz="1600" kern="100" dirty="0">
                <a:solidFill>
                  <a:srgbClr val="374151"/>
                </a:solidFill>
                <a:effectLst/>
                <a:latin typeface="微软雅黑" panose="020B0503020204020204" pitchFamily="34" charset="-122"/>
                <a:ea typeface="等线" panose="02010600030101010101" pitchFamily="2" charset="-122"/>
                <a:cs typeface="微软雅黑" panose="020B0503020204020204" pitchFamily="34" charset="-122"/>
              </a:rPr>
              <a:t>dataset_HW.py</a:t>
            </a:r>
            <a:endParaRPr lang="en-US" sz="1600" kern="100" dirty="0">
              <a:effectLst/>
              <a:latin typeface="Aptos" panose="020B0004020202020204" pitchFamily="34" charset="0"/>
              <a:ea typeface="等线" panose="02010600030101010101" pitchFamily="2" charset="-122"/>
              <a:cs typeface="Times New Roman" panose="02020603050405020304" pitchFamily="18" charset="0"/>
            </a:endParaRPr>
          </a:p>
          <a:p>
            <a:endParaRPr lang="en-US" dirty="0"/>
          </a:p>
        </p:txBody>
      </p:sp>
      <p:sp>
        <p:nvSpPr>
          <p:cNvPr id="3" name="Date Placeholder 2">
            <a:extLst>
              <a:ext uri="{FF2B5EF4-FFF2-40B4-BE49-F238E27FC236}">
                <a16:creationId xmlns:a16="http://schemas.microsoft.com/office/drawing/2014/main" id="{D6D0CCF8-396E-2F7A-5E3F-4424DBAF588A}"/>
              </a:ext>
            </a:extLst>
          </p:cNvPr>
          <p:cNvSpPr>
            <a:spLocks noGrp="1"/>
          </p:cNvSpPr>
          <p:nvPr>
            <p:ph type="dt" sz="half" idx="18"/>
          </p:nvPr>
        </p:nvSpPr>
        <p:spPr/>
        <p:txBody>
          <a:bodyPr/>
          <a:lstStyle/>
          <a:p>
            <a:fld id="{C663F315-7DCF-4268-BEED-197B1A202FC6}" type="datetime4">
              <a:rPr lang="en-US" smtClean="0"/>
              <a:t>January 12, 2024</a:t>
            </a:fld>
            <a:endParaRPr lang="en-US" dirty="0"/>
          </a:p>
        </p:txBody>
      </p:sp>
      <p:sp>
        <p:nvSpPr>
          <p:cNvPr id="4" name="Footer Placeholder 3">
            <a:extLst>
              <a:ext uri="{FF2B5EF4-FFF2-40B4-BE49-F238E27FC236}">
                <a16:creationId xmlns:a16="http://schemas.microsoft.com/office/drawing/2014/main" id="{6D4DC1A4-2D17-DB18-DE0E-F284D399099B}"/>
              </a:ext>
            </a:extLst>
          </p:cNvPr>
          <p:cNvSpPr>
            <a:spLocks noGrp="1"/>
          </p:cNvSpPr>
          <p:nvPr>
            <p:ph type="ftr" sz="quarter" idx="19"/>
          </p:nvPr>
        </p:nvSpPr>
        <p:spPr/>
        <p:txBody>
          <a:bodyPr/>
          <a:lstStyle/>
          <a:p>
            <a:pPr lvl="8"/>
            <a:endParaRPr lang="en-US" dirty="0"/>
          </a:p>
        </p:txBody>
      </p:sp>
      <p:sp>
        <p:nvSpPr>
          <p:cNvPr id="5" name="Slide Number Placeholder 4">
            <a:extLst>
              <a:ext uri="{FF2B5EF4-FFF2-40B4-BE49-F238E27FC236}">
                <a16:creationId xmlns:a16="http://schemas.microsoft.com/office/drawing/2014/main" id="{0BD80C78-3D6C-FEB4-DD42-1D902366F352}"/>
              </a:ext>
            </a:extLst>
          </p:cNvPr>
          <p:cNvSpPr>
            <a:spLocks noGrp="1"/>
          </p:cNvSpPr>
          <p:nvPr>
            <p:ph type="sldNum" sz="quarter" idx="20"/>
          </p:nvPr>
        </p:nvSpPr>
        <p:spPr/>
        <p:txBody>
          <a:bodyPr/>
          <a:lstStyle/>
          <a:p>
            <a:r>
              <a:rPr lang="en-US"/>
              <a:t>Slide </a:t>
            </a:r>
            <a:fld id="{619F89D8-7AE3-494A-97F3-03D680869632}" type="slidenum">
              <a:rPr lang="en-US" smtClean="0"/>
              <a:pPr/>
              <a:t>7</a:t>
            </a:fld>
            <a:endParaRPr lang="en-US" dirty="0"/>
          </a:p>
        </p:txBody>
      </p:sp>
      <p:sp>
        <p:nvSpPr>
          <p:cNvPr id="6" name="Subtitle 5">
            <a:extLst>
              <a:ext uri="{FF2B5EF4-FFF2-40B4-BE49-F238E27FC236}">
                <a16:creationId xmlns:a16="http://schemas.microsoft.com/office/drawing/2014/main" id="{00DE4E1F-8DD6-8948-FF52-21373AE7AB8F}"/>
              </a:ext>
            </a:extLst>
          </p:cNvPr>
          <p:cNvSpPr>
            <a:spLocks noGrp="1"/>
          </p:cNvSpPr>
          <p:nvPr>
            <p:ph type="subTitle" idx="13"/>
          </p:nvPr>
        </p:nvSpPr>
        <p:spPr>
          <a:xfrm>
            <a:off x="249318" y="1211267"/>
            <a:ext cx="8643600" cy="504000"/>
          </a:xfrm>
        </p:spPr>
        <p:txBody>
          <a:bodyPr/>
          <a:lstStyle/>
          <a:p>
            <a:r>
              <a:rPr lang="zh-CN" altLang="en-US" dirty="0"/>
              <a:t>数据处理问题（改</a:t>
            </a:r>
            <a:r>
              <a:rPr lang="en-US" altLang="zh-CN" dirty="0"/>
              <a:t>dataset.py</a:t>
            </a:r>
            <a:r>
              <a:rPr lang="zh-CN" altLang="en-US" dirty="0"/>
              <a:t>和</a:t>
            </a:r>
            <a:r>
              <a:rPr lang="en-US" altLang="zh-CN" dirty="0" err="1"/>
              <a:t>yaml</a:t>
            </a:r>
            <a:r>
              <a:rPr lang="zh-CN" altLang="en-US" dirty="0"/>
              <a:t>文件）</a:t>
            </a:r>
            <a:endParaRPr lang="en-US" dirty="0"/>
          </a:p>
        </p:txBody>
      </p:sp>
      <p:sp>
        <p:nvSpPr>
          <p:cNvPr id="7" name="Title 6">
            <a:extLst>
              <a:ext uri="{FF2B5EF4-FFF2-40B4-BE49-F238E27FC236}">
                <a16:creationId xmlns:a16="http://schemas.microsoft.com/office/drawing/2014/main" id="{1EB6E007-1DE7-545C-924F-4A75557CD8A6}"/>
              </a:ext>
            </a:extLst>
          </p:cNvPr>
          <p:cNvSpPr>
            <a:spLocks noGrp="1"/>
          </p:cNvSpPr>
          <p:nvPr>
            <p:ph type="title"/>
          </p:nvPr>
        </p:nvSpPr>
        <p:spPr/>
        <p:txBody>
          <a:bodyPr/>
          <a:lstStyle/>
          <a:p>
            <a:r>
              <a:rPr lang="zh-CN" altLang="en-US" dirty="0"/>
              <a:t>问题解决</a:t>
            </a:r>
            <a:endParaRPr lang="en-US" dirty="0"/>
          </a:p>
        </p:txBody>
      </p:sp>
    </p:spTree>
    <p:extLst>
      <p:ext uri="{BB962C8B-B14F-4D97-AF65-F5344CB8AC3E}">
        <p14:creationId xmlns:p14="http://schemas.microsoft.com/office/powerpoint/2010/main" val="196467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5828A-5BED-D871-0D26-E601345D96FC}"/>
              </a:ext>
            </a:extLst>
          </p:cNvPr>
          <p:cNvSpPr>
            <a:spLocks noGrp="1"/>
          </p:cNvSpPr>
          <p:nvPr>
            <p:ph sz="quarter" idx="21"/>
          </p:nvPr>
        </p:nvSpPr>
        <p:spPr>
          <a:xfrm>
            <a:off x="461541" y="1897287"/>
            <a:ext cx="7282867" cy="3982245"/>
          </a:xfrm>
        </p:spPr>
        <p:txBody>
          <a:bodyPr/>
          <a:lstStyle/>
          <a:p>
            <a:pPr marL="0" marR="0">
              <a:lnSpc>
                <a:spcPct val="115000"/>
              </a:lnSpc>
              <a:spcBef>
                <a:spcPts val="0"/>
              </a:spcBef>
              <a:spcAft>
                <a:spcPts val="800"/>
              </a:spcAft>
            </a:pPr>
            <a:r>
              <a:rPr lang="zh-CN" sz="1800" kern="100" dirty="0">
                <a:solidFill>
                  <a:srgbClr val="374151"/>
                </a:solidFill>
                <a:effectLst/>
                <a:latin typeface="Aptos" panose="020B0004020202020204" pitchFamily="34" charset="0"/>
                <a:ea typeface="微软雅黑" panose="020B0503020204020204" pitchFamily="34" charset="-122"/>
                <a:cs typeface="微软雅黑" panose="020B0503020204020204" pitchFamily="34" charset="-122"/>
              </a:rPr>
              <a:t>具体在模型训练和测试过程中</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zh-CN" sz="1800" kern="100" dirty="0">
                <a:effectLst/>
                <a:latin typeface="Aptos" panose="020B0004020202020204" pitchFamily="34" charset="0"/>
                <a:ea typeface="等线" panose="02010600030101010101" pitchFamily="2" charset="-122"/>
                <a:cs typeface="Times New Roman" panose="02020603050405020304" pitchFamily="18" charset="0"/>
              </a:rPr>
              <a:t>超参数（</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hyper-parameter</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）设置与模型训练效果</a:t>
            </a:r>
            <a:r>
              <a:rPr lang="zh-CN" altLang="en-US" sz="1800" kern="100" dirty="0">
                <a:latin typeface="Aptos" panose="020B0004020202020204" pitchFamily="34" charset="0"/>
                <a:ea typeface="等线" panose="02010600030101010101" pitchFamily="2" charset="-122"/>
                <a:cs typeface="Times New Roman" panose="02020603050405020304" pitchFamily="18" charset="0"/>
              </a:rPr>
              <a:t>有关</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zh-CN" sz="1800" kern="100" dirty="0">
                <a:effectLst/>
                <a:latin typeface="Aptos" panose="020B0004020202020204" pitchFamily="34" charset="0"/>
                <a:ea typeface="等线" panose="02010600030101010101" pitchFamily="2" charset="-122"/>
                <a:cs typeface="Times New Roman" panose="02020603050405020304" pitchFamily="18" charset="0"/>
              </a:rPr>
              <a:t>包括</a:t>
            </a:r>
            <a:r>
              <a:rPr lang="zh-CN" altLang="en-US" sz="1800" kern="100" dirty="0">
                <a:effectLst/>
                <a:latin typeface="Aptos" panose="020B0004020202020204" pitchFamily="34" charset="0"/>
                <a:ea typeface="等线" panose="02010600030101010101" pitchFamily="2" charset="-122"/>
                <a:cs typeface="Times New Roman" panose="02020603050405020304" pitchFamily="18" charset="0"/>
              </a:rPr>
              <a:t>：</a:t>
            </a:r>
            <a:endParaRPr lang="en-US" altLang="zh-CN" sz="18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gn="ctr">
              <a:lnSpc>
                <a:spcPct val="115000"/>
              </a:lnSpc>
              <a:spcBef>
                <a:spcPts val="0"/>
              </a:spcBef>
              <a:spcAft>
                <a:spcPts val="800"/>
              </a:spcAft>
            </a:pPr>
            <a:r>
              <a:rPr lang="zh-CN" sz="1800" kern="100" dirty="0">
                <a:effectLst/>
                <a:latin typeface="Aptos" panose="020B0004020202020204" pitchFamily="34" charset="0"/>
                <a:ea typeface="等线" panose="02010600030101010101" pitchFamily="2" charset="-122"/>
                <a:cs typeface="Times New Roman" panose="02020603050405020304" pitchFamily="18" charset="0"/>
              </a:rPr>
              <a:t>迭代次数（</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EPOCHS</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a:t>
            </a:r>
            <a:endParaRPr lang="en-US" altLang="zh-CN" sz="18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gn="ctr">
              <a:lnSpc>
                <a:spcPct val="115000"/>
              </a:lnSpc>
              <a:spcBef>
                <a:spcPts val="0"/>
              </a:spcBef>
              <a:spcAft>
                <a:spcPts val="800"/>
              </a:spcAft>
            </a:pPr>
            <a:r>
              <a:rPr lang="zh-CN" sz="1800" kern="100" dirty="0">
                <a:effectLst/>
                <a:latin typeface="Aptos" panose="020B0004020202020204" pitchFamily="34" charset="0"/>
                <a:ea typeface="等线" panose="02010600030101010101" pitchFamily="2" charset="-122"/>
                <a:cs typeface="Times New Roman" panose="02020603050405020304" pitchFamily="18" charset="0"/>
              </a:rPr>
              <a:t>每个小批量的大小</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BATCH_SIZE</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a:t>
            </a:r>
            <a:endParaRPr lang="en-US" altLang="zh-CN" sz="18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gn="ctr">
              <a:lnSpc>
                <a:spcPct val="115000"/>
              </a:lnSpc>
              <a:spcBef>
                <a:spcPts val="0"/>
              </a:spcBef>
              <a:spcAft>
                <a:spcPts val="800"/>
              </a:spcAft>
            </a:pPr>
            <a:r>
              <a:rPr lang="zh-CN" sz="1800" kern="100" dirty="0">
                <a:effectLst/>
                <a:latin typeface="Aptos" panose="020B0004020202020204" pitchFamily="34" charset="0"/>
                <a:ea typeface="等线" panose="02010600030101010101" pitchFamily="2" charset="-122"/>
                <a:cs typeface="Times New Roman" panose="02020603050405020304" pitchFamily="18" charset="0"/>
              </a:rPr>
              <a:t>学习率（</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LEARNING_RATE</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pPr marL="0" marR="0">
              <a:lnSpc>
                <a:spcPct val="115000"/>
              </a:lnSpc>
              <a:spcBef>
                <a:spcPts val="0"/>
              </a:spcBef>
              <a:spcAft>
                <a:spcPts val="800"/>
              </a:spcAft>
            </a:pPr>
            <a:r>
              <a:rPr lang="zh-CN" sz="1800" kern="100" dirty="0">
                <a:effectLst/>
                <a:latin typeface="Aptos" panose="020B0004020202020204" pitchFamily="34" charset="0"/>
                <a:ea typeface="等线" panose="02010600030101010101" pitchFamily="2" charset="-122"/>
                <a:cs typeface="Times New Roman" panose="02020603050405020304" pitchFamily="18" charset="0"/>
              </a:rPr>
              <a:t>不同超参数会导致不一样的训练效果，定义多个损失函数，并创建了优化器，使用</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Adam </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优化算法，用</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TensorBoard</a:t>
            </a:r>
            <a:r>
              <a:rPr lang="zh-CN" sz="1800" kern="100" dirty="0">
                <a:effectLst/>
                <a:latin typeface="Aptos" panose="020B0004020202020204" pitchFamily="34" charset="0"/>
                <a:ea typeface="等线" panose="02010600030101010101" pitchFamily="2" charset="-122"/>
                <a:cs typeface="Times New Roman" panose="02020603050405020304" pitchFamily="18" charset="0"/>
              </a:rPr>
              <a:t>显示训练效果</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endParaRPr lang="en-US" dirty="0"/>
          </a:p>
        </p:txBody>
      </p:sp>
      <p:sp>
        <p:nvSpPr>
          <p:cNvPr id="3" name="Date Placeholder 2">
            <a:extLst>
              <a:ext uri="{FF2B5EF4-FFF2-40B4-BE49-F238E27FC236}">
                <a16:creationId xmlns:a16="http://schemas.microsoft.com/office/drawing/2014/main" id="{D6D0CCF8-396E-2F7A-5E3F-4424DBAF588A}"/>
              </a:ext>
            </a:extLst>
          </p:cNvPr>
          <p:cNvSpPr>
            <a:spLocks noGrp="1"/>
          </p:cNvSpPr>
          <p:nvPr>
            <p:ph type="dt" sz="half" idx="18"/>
          </p:nvPr>
        </p:nvSpPr>
        <p:spPr/>
        <p:txBody>
          <a:bodyPr/>
          <a:lstStyle/>
          <a:p>
            <a:fld id="{C663F315-7DCF-4268-BEED-197B1A202FC6}" type="datetime4">
              <a:rPr lang="en-US" smtClean="0"/>
              <a:t>January 12, 2024</a:t>
            </a:fld>
            <a:endParaRPr lang="en-US" dirty="0"/>
          </a:p>
        </p:txBody>
      </p:sp>
      <p:sp>
        <p:nvSpPr>
          <p:cNvPr id="4" name="Footer Placeholder 3">
            <a:extLst>
              <a:ext uri="{FF2B5EF4-FFF2-40B4-BE49-F238E27FC236}">
                <a16:creationId xmlns:a16="http://schemas.microsoft.com/office/drawing/2014/main" id="{6D4DC1A4-2D17-DB18-DE0E-F284D399099B}"/>
              </a:ext>
            </a:extLst>
          </p:cNvPr>
          <p:cNvSpPr>
            <a:spLocks noGrp="1"/>
          </p:cNvSpPr>
          <p:nvPr>
            <p:ph type="ftr" sz="quarter" idx="19"/>
          </p:nvPr>
        </p:nvSpPr>
        <p:spPr/>
        <p:txBody>
          <a:bodyPr/>
          <a:lstStyle/>
          <a:p>
            <a:pPr lvl="8"/>
            <a:endParaRPr lang="en-US" dirty="0"/>
          </a:p>
        </p:txBody>
      </p:sp>
      <p:sp>
        <p:nvSpPr>
          <p:cNvPr id="5" name="Slide Number Placeholder 4">
            <a:extLst>
              <a:ext uri="{FF2B5EF4-FFF2-40B4-BE49-F238E27FC236}">
                <a16:creationId xmlns:a16="http://schemas.microsoft.com/office/drawing/2014/main" id="{0BD80C78-3D6C-FEB4-DD42-1D902366F352}"/>
              </a:ext>
            </a:extLst>
          </p:cNvPr>
          <p:cNvSpPr>
            <a:spLocks noGrp="1"/>
          </p:cNvSpPr>
          <p:nvPr>
            <p:ph type="sldNum" sz="quarter" idx="20"/>
          </p:nvPr>
        </p:nvSpPr>
        <p:spPr/>
        <p:txBody>
          <a:bodyPr/>
          <a:lstStyle/>
          <a:p>
            <a:r>
              <a:rPr lang="en-US"/>
              <a:t>Slide </a:t>
            </a:r>
            <a:fld id="{619F89D8-7AE3-494A-97F3-03D680869632}" type="slidenum">
              <a:rPr lang="en-US" smtClean="0"/>
              <a:pPr/>
              <a:t>8</a:t>
            </a:fld>
            <a:endParaRPr lang="en-US" dirty="0"/>
          </a:p>
        </p:txBody>
      </p:sp>
      <p:sp>
        <p:nvSpPr>
          <p:cNvPr id="6" name="Subtitle 5">
            <a:extLst>
              <a:ext uri="{FF2B5EF4-FFF2-40B4-BE49-F238E27FC236}">
                <a16:creationId xmlns:a16="http://schemas.microsoft.com/office/drawing/2014/main" id="{00DE4E1F-8DD6-8948-FF52-21373AE7AB8F}"/>
              </a:ext>
            </a:extLst>
          </p:cNvPr>
          <p:cNvSpPr>
            <a:spLocks noGrp="1"/>
          </p:cNvSpPr>
          <p:nvPr>
            <p:ph type="subTitle" idx="13"/>
          </p:nvPr>
        </p:nvSpPr>
        <p:spPr>
          <a:xfrm>
            <a:off x="249318" y="1211267"/>
            <a:ext cx="8643600" cy="504000"/>
          </a:xfrm>
        </p:spPr>
        <p:txBody>
          <a:bodyPr/>
          <a:lstStyle/>
          <a:p>
            <a:r>
              <a:rPr lang="zh-CN" altLang="en-US" dirty="0"/>
              <a:t>损失函数和超参数设置问题（改</a:t>
            </a:r>
            <a:r>
              <a:rPr lang="en-US" altLang="zh-CN" dirty="0"/>
              <a:t>lose.py</a:t>
            </a:r>
            <a:r>
              <a:rPr lang="zh-CN" altLang="en-US" dirty="0"/>
              <a:t>和</a:t>
            </a:r>
            <a:r>
              <a:rPr lang="en-US" altLang="zh-CN" dirty="0" err="1"/>
              <a:t>yaml</a:t>
            </a:r>
            <a:r>
              <a:rPr lang="zh-CN" altLang="en-US" dirty="0"/>
              <a:t>文件）</a:t>
            </a:r>
            <a:endParaRPr lang="en-US" dirty="0"/>
          </a:p>
        </p:txBody>
      </p:sp>
      <p:sp>
        <p:nvSpPr>
          <p:cNvPr id="7" name="Title 6">
            <a:extLst>
              <a:ext uri="{FF2B5EF4-FFF2-40B4-BE49-F238E27FC236}">
                <a16:creationId xmlns:a16="http://schemas.microsoft.com/office/drawing/2014/main" id="{1EB6E007-1DE7-545C-924F-4A75557CD8A6}"/>
              </a:ext>
            </a:extLst>
          </p:cNvPr>
          <p:cNvSpPr>
            <a:spLocks noGrp="1"/>
          </p:cNvSpPr>
          <p:nvPr>
            <p:ph type="title"/>
          </p:nvPr>
        </p:nvSpPr>
        <p:spPr/>
        <p:txBody>
          <a:bodyPr/>
          <a:lstStyle/>
          <a:p>
            <a:r>
              <a:rPr lang="zh-CN" altLang="en-US" dirty="0"/>
              <a:t>问题解决</a:t>
            </a:r>
            <a:endParaRPr lang="en-US" dirty="0"/>
          </a:p>
        </p:txBody>
      </p:sp>
    </p:spTree>
    <p:extLst>
      <p:ext uri="{BB962C8B-B14F-4D97-AF65-F5344CB8AC3E}">
        <p14:creationId xmlns:p14="http://schemas.microsoft.com/office/powerpoint/2010/main" val="271852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B08F1E-90C9-4C1C-9187-71A8FAE707E2}"/>
              </a:ext>
            </a:extLst>
          </p:cNvPr>
          <p:cNvSpPr>
            <a:spLocks noGrp="1"/>
          </p:cNvSpPr>
          <p:nvPr>
            <p:ph type="dt" sz="half" idx="11"/>
          </p:nvPr>
        </p:nvSpPr>
        <p:spPr/>
        <p:txBody>
          <a:bodyPr/>
          <a:lstStyle/>
          <a:p>
            <a:fld id="{076E47D3-0F92-467B-9988-A797463D1E16}" type="datetime4">
              <a:rPr lang="en-US" smtClean="0"/>
              <a:t>January 12, 2024</a:t>
            </a:fld>
            <a:endParaRPr lang="en-US" dirty="0"/>
          </a:p>
        </p:txBody>
      </p:sp>
      <p:sp>
        <p:nvSpPr>
          <p:cNvPr id="2" name="Footer Placeholder 1">
            <a:extLst>
              <a:ext uri="{FF2B5EF4-FFF2-40B4-BE49-F238E27FC236}">
                <a16:creationId xmlns:a16="http://schemas.microsoft.com/office/drawing/2014/main" id="{171A32B6-E783-4679-A9D5-57D363E463BE}"/>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C22DC50-F3BA-48F1-9E77-270722371C25}"/>
              </a:ext>
            </a:extLst>
          </p:cNvPr>
          <p:cNvSpPr>
            <a:spLocks noGrp="1"/>
          </p:cNvSpPr>
          <p:nvPr>
            <p:ph type="sldNum" sz="quarter" idx="12"/>
          </p:nvPr>
        </p:nvSpPr>
        <p:spPr/>
        <p:txBody>
          <a:bodyPr/>
          <a:lstStyle/>
          <a:p>
            <a:r>
              <a:rPr lang="en-US"/>
              <a:t>Slide </a:t>
            </a:r>
            <a:fld id="{619F89D8-7AE3-494A-97F3-03D680869632}" type="slidenum">
              <a:rPr lang="en-US" smtClean="0"/>
              <a:pPr/>
              <a:t>9</a:t>
            </a:fld>
            <a:endParaRPr lang="en-US" dirty="0"/>
          </a:p>
        </p:txBody>
      </p:sp>
    </p:spTree>
    <p:extLst>
      <p:ext uri="{BB962C8B-B14F-4D97-AF65-F5344CB8AC3E}">
        <p14:creationId xmlns:p14="http://schemas.microsoft.com/office/powerpoint/2010/main" val="2492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BB Master">
  <a:themeElements>
    <a:clrScheme name="Niestandardowy 1">
      <a:dk1>
        <a:srgbClr val="000000"/>
      </a:dk1>
      <a:lt1>
        <a:srgbClr val="FFFFFF"/>
      </a:lt1>
      <a:dk2>
        <a:srgbClr val="D90000"/>
      </a:dk2>
      <a:lt2>
        <a:srgbClr val="FF000F"/>
      </a:lt2>
      <a:accent1>
        <a:srgbClr val="262626"/>
      </a:accent1>
      <a:accent2>
        <a:srgbClr val="6E6E6E"/>
      </a:accent2>
      <a:accent3>
        <a:srgbClr val="A9A9A9"/>
      </a:accent3>
      <a:accent4>
        <a:srgbClr val="D2D2D2"/>
      </a:accent4>
      <a:accent5>
        <a:srgbClr val="F0F0F0"/>
      </a:accent5>
      <a:accent6>
        <a:srgbClr val="FAFAFA"/>
      </a:accent6>
      <a:hlink>
        <a:srgbClr val="D90000"/>
      </a:hlink>
      <a:folHlink>
        <a:srgbClr val="FF000F"/>
      </a:folHlink>
    </a:clrScheme>
    <a:fontScheme name="ABBvoice">
      <a:majorFont>
        <a:latin typeface="ABBvoice"/>
        <a:ea typeface="ABBvoice"/>
        <a:cs typeface="ABBvoice"/>
      </a:majorFont>
      <a:minorFont>
        <a:latin typeface="ABBvoice"/>
        <a:ea typeface="ABBvoice"/>
        <a:cs typeface="ABBvo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72000" tIns="72000" rIns="72000" bIns="72000" rtlCol="0">
        <a:noAutofit/>
      </a:bodyPr>
      <a:lstStyle>
        <a:defPPr>
          <a:defRPr sz="1400" dirty="0" err="1" smtClean="0"/>
        </a:defPPr>
      </a:lstStyle>
    </a:txDef>
  </a:objectDefaults>
  <a:extraClrSchemeLst/>
  <a:custClrLst>
    <a:custClr name="Blue">
      <a:srgbClr val="004C97"/>
    </a:custClr>
    <a:custClr name="Green">
      <a:srgbClr val="007A33"/>
    </a:custClr>
    <a:custClr name="Yellow">
      <a:srgbClr val="FFD100"/>
    </a:custClr>
    <a:custClr name="Red Grey">
      <a:srgbClr val="817275"/>
    </a:custClr>
    <a:custClr name="Green Grey">
      <a:srgbClr val="6B7173"/>
    </a:custClr>
    <a:custClr name="Blue Grey">
      <a:srgbClr val="5B6F80"/>
    </a:custClr>
    <a:custClr name="Violet Grey">
      <a:srgbClr val="78838E"/>
    </a:custClr>
  </a:custClrLst>
  <a:extLst>
    <a:ext uri="{05A4C25C-085E-4340-85A3-A5531E510DB2}">
      <thm15:themeFamily xmlns:thm15="http://schemas.microsoft.com/office/thememl/2012/main" name="Presentation3" id="{74159026-28BB-4D71-BA07-36153593AE6D}" vid="{75D300F1-CA2A-4271-B482-105276C07982}"/>
    </a:ext>
  </a:extLst>
</a:theme>
</file>

<file path=ppt/theme/theme2.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98AF179D93F5408681185FD0914EFB" ma:contentTypeVersion="4" ma:contentTypeDescription="Create a new document." ma:contentTypeScope="" ma:versionID="cf7a5002604424a8d2ce33718a84193e">
  <xsd:schema xmlns:xsd="http://www.w3.org/2001/XMLSchema" xmlns:xs="http://www.w3.org/2001/XMLSchema" xmlns:p="http://schemas.microsoft.com/office/2006/metadata/properties" xmlns:ns2="f91e938e-afbb-4e68-abd7-811b2235727e" xmlns:ns3="749ea059-3af5-4f95-9769-48916ada97c4" targetNamespace="http://schemas.microsoft.com/office/2006/metadata/properties" ma:root="true" ma:fieldsID="208af2803b0f89d44f67c5c459f68b17" ns2:_="" ns3:_="">
    <xsd:import namespace="f91e938e-afbb-4e68-abd7-811b2235727e"/>
    <xsd:import namespace="749ea059-3af5-4f95-9769-48916ada97c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1e938e-afbb-4e68-abd7-811b2235727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9ea059-3af5-4f95-9769-48916ada97c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EF6279-6128-4FE8-A8AA-5BBE32B9A6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23B3FE-A228-4BE0-9F03-AB7FC01154D7}">
  <ds:schemaRefs>
    <ds:schemaRef ds:uri="http://schemas.microsoft.com/sharepoint/v3/contenttype/forms"/>
  </ds:schemaRefs>
</ds:datastoreItem>
</file>

<file path=customXml/itemProps3.xml><?xml version="1.0" encoding="utf-8"?>
<ds:datastoreItem xmlns:ds="http://schemas.openxmlformats.org/officeDocument/2006/customXml" ds:itemID="{EF607F68-E3F5-42D3-A1AB-E549C4136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1e938e-afbb-4e68-abd7-811b2235727e"/>
    <ds:schemaRef ds:uri="749ea059-3af5-4f95-9769-48916ada97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ABB PowerPoint Template 4by3</Template>
  <TotalTime>117</TotalTime>
  <Words>791</Words>
  <Application>Microsoft Office PowerPoint</Application>
  <PresentationFormat>Custom</PresentationFormat>
  <Paragraphs>84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 Unicode MS</vt:lpstr>
      <vt:lpstr>微软雅黑</vt:lpstr>
      <vt:lpstr>ABBvoice</vt:lpstr>
      <vt:lpstr>ABBvoiceOffice</vt:lpstr>
      <vt:lpstr>Aptos</vt:lpstr>
      <vt:lpstr>Arial</vt:lpstr>
      <vt:lpstr>Segoe UI</vt:lpstr>
      <vt:lpstr>Symbol</vt:lpstr>
      <vt:lpstr>ABB Master</vt:lpstr>
      <vt:lpstr>工作汇报</vt:lpstr>
      <vt:lpstr>Paper Survey</vt:lpstr>
      <vt:lpstr>Paper Survey</vt:lpstr>
      <vt:lpstr>代码架构</vt:lpstr>
      <vt:lpstr>代码架构</vt:lpstr>
      <vt:lpstr>问题解决</vt:lpstr>
      <vt:lpstr>问题解决</vt:lpstr>
      <vt:lpstr>问题解决</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Jun Shi</dc:creator>
  <cp:lastModifiedBy>Jun Shi</cp:lastModifiedBy>
  <cp:revision>1</cp:revision>
  <dcterms:created xsi:type="dcterms:W3CDTF">2024-01-12T00:50:09Z</dcterms:created>
  <dcterms:modified xsi:type="dcterms:W3CDTF">2024-01-12T02:47:27Z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0x0101006F98AF179D93F5408681185FD0914EFB</vt:lpwstr>
  </property>
</Properties>
</file>