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3" r:id="rId5"/>
    <p:sldId id="262" r:id="rId6"/>
    <p:sldId id="265" r:id="rId7"/>
    <p:sldId id="264" r:id="rId8"/>
    <p:sldId id="272" r:id="rId9"/>
    <p:sldId id="273" r:id="rId10"/>
    <p:sldId id="274" r:id="rId11"/>
    <p:sldId id="270" r:id="rId12"/>
    <p:sldId id="271" r:id="rId13"/>
    <p:sldId id="260" r:id="rId14"/>
  </p:sldIdLst>
  <p:sldSz cx="9145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6AE37-5FAE-4923-9090-D780ECE9BB82}" v="162" dt="2024-01-20T06:24:40.994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 jasny 3 — Ak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3F8A54-F971-430D-9108-034FE38666EA}" styleName="ABB Default Table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0" cmpd="sng">
              <a:solidFill>
                <a:schemeClr val="dk1"/>
              </a:solidFill>
            </a:ln>
          </a:bottom>
          <a:insideH>
            <a:ln w="75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ff">
        <a:fontRef idx="minor">
          <a:schemeClr val="dk1"/>
        </a:fontRef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hemeClr val="dk1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ff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15000" cmpd="sng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 snapToObjects="1" showGuides="1">
      <p:cViewPr varScale="1">
        <p:scale>
          <a:sx n="114" d="100"/>
          <a:sy n="114" d="100"/>
        </p:scale>
        <p:origin x="2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-380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Shi" userId="d6506961-df47-45bd-85a7-f9212ce9ba7a" providerId="ADAL" clId="{ABD6AE37-5FAE-4923-9090-D780ECE9BB82}"/>
    <pc:docChg chg="undo custSel addSld delSld modSld">
      <pc:chgData name="Jun Shi" userId="d6506961-df47-45bd-85a7-f9212ce9ba7a" providerId="ADAL" clId="{ABD6AE37-5FAE-4923-9090-D780ECE9BB82}" dt="2024-01-20T06:24:53.952" v="508" actId="2696"/>
      <pc:docMkLst>
        <pc:docMk/>
      </pc:docMkLst>
      <pc:sldChg chg="addSp modSp mod">
        <pc:chgData name="Jun Shi" userId="d6506961-df47-45bd-85a7-f9212ce9ba7a" providerId="ADAL" clId="{ABD6AE37-5FAE-4923-9090-D780ECE9BB82}" dt="2024-01-20T06:07:41.056" v="32" actId="1076"/>
        <pc:sldMkLst>
          <pc:docMk/>
          <pc:sldMk cId="2651687372" sldId="264"/>
        </pc:sldMkLst>
        <pc:spChg chg="add mod">
          <ac:chgData name="Jun Shi" userId="d6506961-df47-45bd-85a7-f9212ce9ba7a" providerId="ADAL" clId="{ABD6AE37-5FAE-4923-9090-D780ECE9BB82}" dt="2024-01-20T06:07:25.632" v="25" actId="255"/>
          <ac:spMkLst>
            <pc:docMk/>
            <pc:sldMk cId="2651687372" sldId="264"/>
            <ac:spMk id="6" creationId="{28DC8EDE-3C47-9E0E-3200-2FEAB98A7A72}"/>
          </ac:spMkLst>
        </pc:spChg>
        <pc:spChg chg="mod">
          <ac:chgData name="Jun Shi" userId="d6506961-df47-45bd-85a7-f9212ce9ba7a" providerId="ADAL" clId="{ABD6AE37-5FAE-4923-9090-D780ECE9BB82}" dt="2024-01-20T06:06:57.858" v="20" actId="14100"/>
          <ac:spMkLst>
            <pc:docMk/>
            <pc:sldMk cId="2651687372" sldId="264"/>
            <ac:spMk id="8" creationId="{41B94282-30E0-7D75-D7B1-32B55CB81215}"/>
          </ac:spMkLst>
        </pc:spChg>
        <pc:picChg chg="add mod modCrop">
          <ac:chgData name="Jun Shi" userId="d6506961-df47-45bd-85a7-f9212ce9ba7a" providerId="ADAL" clId="{ABD6AE37-5FAE-4923-9090-D780ECE9BB82}" dt="2024-01-20T06:07:30.105" v="27" actId="1076"/>
          <ac:picMkLst>
            <pc:docMk/>
            <pc:sldMk cId="2651687372" sldId="264"/>
            <ac:picMk id="9" creationId="{0995A427-A3C0-87D6-B0CE-01F09B1EAC08}"/>
          </ac:picMkLst>
        </pc:picChg>
        <pc:picChg chg="add mod">
          <ac:chgData name="Jun Shi" userId="d6506961-df47-45bd-85a7-f9212ce9ba7a" providerId="ADAL" clId="{ABD6AE37-5FAE-4923-9090-D780ECE9BB82}" dt="2024-01-20T06:07:41.056" v="32" actId="1076"/>
          <ac:picMkLst>
            <pc:docMk/>
            <pc:sldMk cId="2651687372" sldId="264"/>
            <ac:picMk id="10" creationId="{9B081A98-A767-1437-5C28-576EAC9C6B21}"/>
          </ac:picMkLst>
        </pc:picChg>
      </pc:sldChg>
      <pc:sldChg chg="del">
        <pc:chgData name="Jun Shi" userId="d6506961-df47-45bd-85a7-f9212ce9ba7a" providerId="ADAL" clId="{ABD6AE37-5FAE-4923-9090-D780ECE9BB82}" dt="2024-01-20T06:04:22.761" v="0" actId="2696"/>
        <pc:sldMkLst>
          <pc:docMk/>
          <pc:sldMk cId="3283166888" sldId="266"/>
        </pc:sldMkLst>
      </pc:sldChg>
      <pc:sldChg chg="del">
        <pc:chgData name="Jun Shi" userId="d6506961-df47-45bd-85a7-f9212ce9ba7a" providerId="ADAL" clId="{ABD6AE37-5FAE-4923-9090-D780ECE9BB82}" dt="2024-01-20T06:04:22.761" v="0" actId="2696"/>
        <pc:sldMkLst>
          <pc:docMk/>
          <pc:sldMk cId="4140704135" sldId="267"/>
        </pc:sldMkLst>
      </pc:sldChg>
      <pc:sldChg chg="del">
        <pc:chgData name="Jun Shi" userId="d6506961-df47-45bd-85a7-f9212ce9ba7a" providerId="ADAL" clId="{ABD6AE37-5FAE-4923-9090-D780ECE9BB82}" dt="2024-01-20T06:04:22.761" v="0" actId="2696"/>
        <pc:sldMkLst>
          <pc:docMk/>
          <pc:sldMk cId="1964673597" sldId="268"/>
        </pc:sldMkLst>
      </pc:sldChg>
      <pc:sldChg chg="del">
        <pc:chgData name="Jun Shi" userId="d6506961-df47-45bd-85a7-f9212ce9ba7a" providerId="ADAL" clId="{ABD6AE37-5FAE-4923-9090-D780ECE9BB82}" dt="2024-01-20T06:04:22.761" v="0" actId="2696"/>
        <pc:sldMkLst>
          <pc:docMk/>
          <pc:sldMk cId="2718527616" sldId="269"/>
        </pc:sldMkLst>
      </pc:sldChg>
      <pc:sldChg chg="addSp delSp modSp mod">
        <pc:chgData name="Jun Shi" userId="d6506961-df47-45bd-85a7-f9212ce9ba7a" providerId="ADAL" clId="{ABD6AE37-5FAE-4923-9090-D780ECE9BB82}" dt="2024-01-20T06:18:23.034" v="265" actId="1076"/>
        <pc:sldMkLst>
          <pc:docMk/>
          <pc:sldMk cId="1447416082" sldId="270"/>
        </pc:sldMkLst>
        <pc:spChg chg="add del mod">
          <ac:chgData name="Jun Shi" userId="d6506961-df47-45bd-85a7-f9212ce9ba7a" providerId="ADAL" clId="{ABD6AE37-5FAE-4923-9090-D780ECE9BB82}" dt="2024-01-20T06:12:19.418" v="132" actId="767"/>
          <ac:spMkLst>
            <pc:docMk/>
            <pc:sldMk cId="1447416082" sldId="270"/>
            <ac:spMk id="9" creationId="{41E15060-D597-50E5-0CF5-0DBF02FB8E9A}"/>
          </ac:spMkLst>
        </pc:spChg>
        <pc:spChg chg="add mod">
          <ac:chgData name="Jun Shi" userId="d6506961-df47-45bd-85a7-f9212ce9ba7a" providerId="ADAL" clId="{ABD6AE37-5FAE-4923-9090-D780ECE9BB82}" dt="2024-01-20T06:18:23.034" v="265" actId="1076"/>
          <ac:spMkLst>
            <pc:docMk/>
            <pc:sldMk cId="1447416082" sldId="270"/>
            <ac:spMk id="11" creationId="{6936C27C-66BB-39CF-42F1-FE5E3CA7E143}"/>
          </ac:spMkLst>
        </pc:spChg>
        <pc:spChg chg="add del mod">
          <ac:chgData name="Jun Shi" userId="d6506961-df47-45bd-85a7-f9212ce9ba7a" providerId="ADAL" clId="{ABD6AE37-5FAE-4923-9090-D780ECE9BB82}" dt="2024-01-20T06:13:17.097" v="173" actId="767"/>
          <ac:spMkLst>
            <pc:docMk/>
            <pc:sldMk cId="1447416082" sldId="270"/>
            <ac:spMk id="12" creationId="{684255F7-712F-356E-7450-A1024A60732A}"/>
          </ac:spMkLst>
        </pc:spChg>
        <pc:spChg chg="add mod">
          <ac:chgData name="Jun Shi" userId="d6506961-df47-45bd-85a7-f9212ce9ba7a" providerId="ADAL" clId="{ABD6AE37-5FAE-4923-9090-D780ECE9BB82}" dt="2024-01-20T06:14:18.993" v="200"/>
          <ac:spMkLst>
            <pc:docMk/>
            <pc:sldMk cId="1447416082" sldId="270"/>
            <ac:spMk id="13" creationId="{8F971CDA-67DA-98D7-0374-9E09197460E1}"/>
          </ac:spMkLst>
        </pc:spChg>
        <pc:spChg chg="add mod">
          <ac:chgData name="Jun Shi" userId="d6506961-df47-45bd-85a7-f9212ce9ba7a" providerId="ADAL" clId="{ABD6AE37-5FAE-4923-9090-D780ECE9BB82}" dt="2024-01-20T06:13:55.002" v="192" actId="1076"/>
          <ac:spMkLst>
            <pc:docMk/>
            <pc:sldMk cId="1447416082" sldId="270"/>
            <ac:spMk id="14" creationId="{2AAC6787-0540-C83D-D49A-2C75CFFC2E8C}"/>
          </ac:spMkLst>
        </pc:spChg>
        <pc:spChg chg="add mod">
          <ac:chgData name="Jun Shi" userId="d6506961-df47-45bd-85a7-f9212ce9ba7a" providerId="ADAL" clId="{ABD6AE37-5FAE-4923-9090-D780ECE9BB82}" dt="2024-01-20T06:14:00.353" v="194" actId="1076"/>
          <ac:spMkLst>
            <pc:docMk/>
            <pc:sldMk cId="1447416082" sldId="270"/>
            <ac:spMk id="15" creationId="{ED96C8B2-DA8E-A11C-0DAF-6B611C03ED93}"/>
          </ac:spMkLst>
        </pc:spChg>
        <pc:picChg chg="mod">
          <ac:chgData name="Jun Shi" userId="d6506961-df47-45bd-85a7-f9212ce9ba7a" providerId="ADAL" clId="{ABD6AE37-5FAE-4923-9090-D780ECE9BB82}" dt="2024-01-20T06:14:04.436" v="196" actId="14100"/>
          <ac:picMkLst>
            <pc:docMk/>
            <pc:sldMk cId="1447416082" sldId="270"/>
            <ac:picMk id="2" creationId="{C0C0C117-986D-942A-B18E-CAB6076986A7}"/>
          </ac:picMkLst>
        </pc:picChg>
        <pc:picChg chg="mod">
          <ac:chgData name="Jun Shi" userId="d6506961-df47-45bd-85a7-f9212ce9ba7a" providerId="ADAL" clId="{ABD6AE37-5FAE-4923-9090-D780ECE9BB82}" dt="2024-01-20T06:13:33.928" v="183" actId="1076"/>
          <ac:picMkLst>
            <pc:docMk/>
            <pc:sldMk cId="1447416082" sldId="270"/>
            <ac:picMk id="6" creationId="{9B94DA21-B1B8-8CF7-B974-64B3A9E9902B}"/>
          </ac:picMkLst>
        </pc:picChg>
        <pc:picChg chg="mod">
          <ac:chgData name="Jun Shi" userId="d6506961-df47-45bd-85a7-f9212ce9ba7a" providerId="ADAL" clId="{ABD6AE37-5FAE-4923-9090-D780ECE9BB82}" dt="2024-01-20T06:13:24.204" v="179" actId="1076"/>
          <ac:picMkLst>
            <pc:docMk/>
            <pc:sldMk cId="1447416082" sldId="270"/>
            <ac:picMk id="10" creationId="{6BCC2D18-6A44-1CEE-619B-966064DAFF47}"/>
          </ac:picMkLst>
        </pc:picChg>
      </pc:sldChg>
      <pc:sldChg chg="addSp modSp mod">
        <pc:chgData name="Jun Shi" userId="d6506961-df47-45bd-85a7-f9212ce9ba7a" providerId="ADAL" clId="{ABD6AE37-5FAE-4923-9090-D780ECE9BB82}" dt="2024-01-20T06:24:16.695" v="502" actId="20577"/>
        <pc:sldMkLst>
          <pc:docMk/>
          <pc:sldMk cId="2723783382" sldId="271"/>
        </pc:sldMkLst>
        <pc:spChg chg="add mod">
          <ac:chgData name="Jun Shi" userId="d6506961-df47-45bd-85a7-f9212ce9ba7a" providerId="ADAL" clId="{ABD6AE37-5FAE-4923-9090-D780ECE9BB82}" dt="2024-01-20T06:24:16.695" v="502" actId="20577"/>
          <ac:spMkLst>
            <pc:docMk/>
            <pc:sldMk cId="2723783382" sldId="271"/>
            <ac:spMk id="2" creationId="{4AF38045-A35F-EACD-86F6-C5CD73C8E5B7}"/>
          </ac:spMkLst>
        </pc:spChg>
        <pc:spChg chg="mod">
          <ac:chgData name="Jun Shi" userId="d6506961-df47-45bd-85a7-f9212ce9ba7a" providerId="ADAL" clId="{ABD6AE37-5FAE-4923-9090-D780ECE9BB82}" dt="2024-01-20T06:23:48.845" v="492" actId="14100"/>
          <ac:spMkLst>
            <pc:docMk/>
            <pc:sldMk cId="2723783382" sldId="271"/>
            <ac:spMk id="8" creationId="{41B94282-30E0-7D75-D7B1-32B55CB81215}"/>
          </ac:spMkLst>
        </pc:spChg>
        <pc:picChg chg="mod">
          <ac:chgData name="Jun Shi" userId="d6506961-df47-45bd-85a7-f9212ce9ba7a" providerId="ADAL" clId="{ABD6AE37-5FAE-4923-9090-D780ECE9BB82}" dt="2024-01-20T06:23:51.132" v="493" actId="1076"/>
          <ac:picMkLst>
            <pc:docMk/>
            <pc:sldMk cId="2723783382" sldId="271"/>
            <ac:picMk id="6" creationId="{9D553F79-6416-2EC2-DE19-70CD02CCF234}"/>
          </ac:picMkLst>
        </pc:picChg>
        <pc:picChg chg="mod">
          <ac:chgData name="Jun Shi" userId="d6506961-df47-45bd-85a7-f9212ce9ba7a" providerId="ADAL" clId="{ABD6AE37-5FAE-4923-9090-D780ECE9BB82}" dt="2024-01-20T06:23:53.143" v="494" actId="1076"/>
          <ac:picMkLst>
            <pc:docMk/>
            <pc:sldMk cId="2723783382" sldId="271"/>
            <ac:picMk id="10" creationId="{3AB4D099-BA09-C8E0-74B6-DBFB366810A9}"/>
          </ac:picMkLst>
        </pc:picChg>
      </pc:sldChg>
      <pc:sldChg chg="addSp delSp modSp add mod">
        <pc:chgData name="Jun Shi" userId="d6506961-df47-45bd-85a7-f9212ce9ba7a" providerId="ADAL" clId="{ABD6AE37-5FAE-4923-9090-D780ECE9BB82}" dt="2024-01-20T06:08:32.287" v="49" actId="14100"/>
        <pc:sldMkLst>
          <pc:docMk/>
          <pc:sldMk cId="3005196521" sldId="272"/>
        </pc:sldMkLst>
        <pc:spChg chg="mod">
          <ac:chgData name="Jun Shi" userId="d6506961-df47-45bd-85a7-f9212ce9ba7a" providerId="ADAL" clId="{ABD6AE37-5FAE-4923-9090-D780ECE9BB82}" dt="2024-01-20T06:08:05.214" v="36" actId="20577"/>
          <ac:spMkLst>
            <pc:docMk/>
            <pc:sldMk cId="3005196521" sldId="272"/>
            <ac:spMk id="6" creationId="{28DC8EDE-3C47-9E0E-3200-2FEAB98A7A72}"/>
          </ac:spMkLst>
        </pc:spChg>
        <pc:picChg chg="add mod">
          <ac:chgData name="Jun Shi" userId="d6506961-df47-45bd-85a7-f9212ce9ba7a" providerId="ADAL" clId="{ABD6AE37-5FAE-4923-9090-D780ECE9BB82}" dt="2024-01-20T06:08:32.287" v="49" actId="14100"/>
          <ac:picMkLst>
            <pc:docMk/>
            <pc:sldMk cId="3005196521" sldId="272"/>
            <ac:picMk id="2" creationId="{0CE1F12F-371E-670A-C8A5-CDAE880A3FD2}"/>
          </ac:picMkLst>
        </pc:picChg>
        <pc:picChg chg="del">
          <ac:chgData name="Jun Shi" userId="d6506961-df47-45bd-85a7-f9212ce9ba7a" providerId="ADAL" clId="{ABD6AE37-5FAE-4923-9090-D780ECE9BB82}" dt="2024-01-20T06:08:07.493" v="37" actId="478"/>
          <ac:picMkLst>
            <pc:docMk/>
            <pc:sldMk cId="3005196521" sldId="272"/>
            <ac:picMk id="9" creationId="{0995A427-A3C0-87D6-B0CE-01F09B1EAC08}"/>
          </ac:picMkLst>
        </pc:picChg>
        <pc:picChg chg="del">
          <ac:chgData name="Jun Shi" userId="d6506961-df47-45bd-85a7-f9212ce9ba7a" providerId="ADAL" clId="{ABD6AE37-5FAE-4923-9090-D780ECE9BB82}" dt="2024-01-20T06:08:08.989" v="38" actId="478"/>
          <ac:picMkLst>
            <pc:docMk/>
            <pc:sldMk cId="3005196521" sldId="272"/>
            <ac:picMk id="10" creationId="{9B081A98-A767-1437-5C28-576EAC9C6B21}"/>
          </ac:picMkLst>
        </pc:picChg>
        <pc:picChg chg="add mod">
          <ac:chgData name="Jun Shi" userId="d6506961-df47-45bd-85a7-f9212ce9ba7a" providerId="ADAL" clId="{ABD6AE37-5FAE-4923-9090-D780ECE9BB82}" dt="2024-01-20T06:08:30.410" v="48" actId="1076"/>
          <ac:picMkLst>
            <pc:docMk/>
            <pc:sldMk cId="3005196521" sldId="272"/>
            <ac:picMk id="11" creationId="{CD9D75FC-C789-3990-1F59-1E269087B74F}"/>
          </ac:picMkLst>
        </pc:picChg>
      </pc:sldChg>
      <pc:sldChg chg="addSp delSp modSp add mod">
        <pc:chgData name="Jun Shi" userId="d6506961-df47-45bd-85a7-f9212ce9ba7a" providerId="ADAL" clId="{ABD6AE37-5FAE-4923-9090-D780ECE9BB82}" dt="2024-01-20T06:11:43.682" v="121" actId="20577"/>
        <pc:sldMkLst>
          <pc:docMk/>
          <pc:sldMk cId="3556286771" sldId="273"/>
        </pc:sldMkLst>
        <pc:spChg chg="mod">
          <ac:chgData name="Jun Shi" userId="d6506961-df47-45bd-85a7-f9212ce9ba7a" providerId="ADAL" clId="{ABD6AE37-5FAE-4923-9090-D780ECE9BB82}" dt="2024-01-20T06:11:43.682" v="121" actId="20577"/>
          <ac:spMkLst>
            <pc:docMk/>
            <pc:sldMk cId="3556286771" sldId="273"/>
            <ac:spMk id="6" creationId="{28DC8EDE-3C47-9E0E-3200-2FEAB98A7A72}"/>
          </ac:spMkLst>
        </pc:spChg>
        <pc:picChg chg="del">
          <ac:chgData name="Jun Shi" userId="d6506961-df47-45bd-85a7-f9212ce9ba7a" providerId="ADAL" clId="{ABD6AE37-5FAE-4923-9090-D780ECE9BB82}" dt="2024-01-20T06:09:26.435" v="70" actId="478"/>
          <ac:picMkLst>
            <pc:docMk/>
            <pc:sldMk cId="3556286771" sldId="273"/>
            <ac:picMk id="2" creationId="{0CE1F12F-371E-670A-C8A5-CDAE880A3FD2}"/>
          </ac:picMkLst>
        </pc:picChg>
        <pc:picChg chg="add mod">
          <ac:chgData name="Jun Shi" userId="d6506961-df47-45bd-85a7-f9212ce9ba7a" providerId="ADAL" clId="{ABD6AE37-5FAE-4923-9090-D780ECE9BB82}" dt="2024-01-20T06:09:39.684" v="77" actId="1076"/>
          <ac:picMkLst>
            <pc:docMk/>
            <pc:sldMk cId="3556286771" sldId="273"/>
            <ac:picMk id="9" creationId="{67690FF7-2493-57A1-CCDB-FDE8354C0AD7}"/>
          </ac:picMkLst>
        </pc:picChg>
        <pc:picChg chg="del">
          <ac:chgData name="Jun Shi" userId="d6506961-df47-45bd-85a7-f9212ce9ba7a" providerId="ADAL" clId="{ABD6AE37-5FAE-4923-9090-D780ECE9BB82}" dt="2024-01-20T06:09:27.700" v="71" actId="478"/>
          <ac:picMkLst>
            <pc:docMk/>
            <pc:sldMk cId="3556286771" sldId="273"/>
            <ac:picMk id="11" creationId="{CD9D75FC-C789-3990-1F59-1E269087B74F}"/>
          </ac:picMkLst>
        </pc:picChg>
      </pc:sldChg>
      <pc:sldChg chg="addSp delSp modSp add del mod modClrScheme chgLayout">
        <pc:chgData name="Jun Shi" userId="d6506961-df47-45bd-85a7-f9212ce9ba7a" providerId="ADAL" clId="{ABD6AE37-5FAE-4923-9090-D780ECE9BB82}" dt="2024-01-20T06:09:18.091" v="69"/>
        <pc:sldMkLst>
          <pc:docMk/>
          <pc:sldMk cId="771610228" sldId="274"/>
        </pc:sldMkLst>
        <pc:spChg chg="mod">
          <ac:chgData name="Jun Shi" userId="d6506961-df47-45bd-85a7-f9212ce9ba7a" providerId="ADAL" clId="{ABD6AE37-5FAE-4923-9090-D780ECE9BB82}" dt="2024-01-20T06:09:10.635" v="59" actId="26606"/>
          <ac:spMkLst>
            <pc:docMk/>
            <pc:sldMk cId="771610228" sldId="274"/>
            <ac:spMk id="3" creationId="{7566E90F-12BE-900B-63BC-4D376F81DEAA}"/>
          </ac:spMkLst>
        </pc:spChg>
        <pc:spChg chg="del">
          <ac:chgData name="Jun Shi" userId="d6506961-df47-45bd-85a7-f9212ce9ba7a" providerId="ADAL" clId="{ABD6AE37-5FAE-4923-9090-D780ECE9BB82}" dt="2024-01-20T06:09:10.635" v="59" actId="26606"/>
          <ac:spMkLst>
            <pc:docMk/>
            <pc:sldMk cId="771610228" sldId="274"/>
            <ac:spMk id="4" creationId="{70F8D915-4C1E-7B68-696F-9C23F7E40248}"/>
          </ac:spMkLst>
        </pc:spChg>
        <pc:spChg chg="mod">
          <ac:chgData name="Jun Shi" userId="d6506961-df47-45bd-85a7-f9212ce9ba7a" providerId="ADAL" clId="{ABD6AE37-5FAE-4923-9090-D780ECE9BB82}" dt="2024-01-20T06:09:10.635" v="59" actId="26606"/>
          <ac:spMkLst>
            <pc:docMk/>
            <pc:sldMk cId="771610228" sldId="274"/>
            <ac:spMk id="5" creationId="{D859D1CB-B752-0121-E828-81C38437C66C}"/>
          </ac:spMkLst>
        </pc:spChg>
        <pc:spChg chg="mod">
          <ac:chgData name="Jun Shi" userId="d6506961-df47-45bd-85a7-f9212ce9ba7a" providerId="ADAL" clId="{ABD6AE37-5FAE-4923-9090-D780ECE9BB82}" dt="2024-01-20T06:09:10.635" v="59" actId="26606"/>
          <ac:spMkLst>
            <pc:docMk/>
            <pc:sldMk cId="771610228" sldId="274"/>
            <ac:spMk id="6" creationId="{28DC8EDE-3C47-9E0E-3200-2FEAB98A7A72}"/>
          </ac:spMkLst>
        </pc:spChg>
        <pc:spChg chg="mod ord">
          <ac:chgData name="Jun Shi" userId="d6506961-df47-45bd-85a7-f9212ce9ba7a" providerId="ADAL" clId="{ABD6AE37-5FAE-4923-9090-D780ECE9BB82}" dt="2024-01-20T06:09:10.635" v="59" actId="26606"/>
          <ac:spMkLst>
            <pc:docMk/>
            <pc:sldMk cId="771610228" sldId="274"/>
            <ac:spMk id="7" creationId="{0CA22674-1CE7-059B-CF7A-C97130BE3CE9}"/>
          </ac:spMkLst>
        </pc:spChg>
        <pc:spChg chg="mod ord">
          <ac:chgData name="Jun Shi" userId="d6506961-df47-45bd-85a7-f9212ce9ba7a" providerId="ADAL" clId="{ABD6AE37-5FAE-4923-9090-D780ECE9BB82}" dt="2024-01-20T06:09:10.635" v="59" actId="26606"/>
          <ac:spMkLst>
            <pc:docMk/>
            <pc:sldMk cId="771610228" sldId="274"/>
            <ac:spMk id="8" creationId="{41B94282-30E0-7D75-D7B1-32B55CB81215}"/>
          </ac:spMkLst>
        </pc:spChg>
        <pc:spChg chg="add mod">
          <ac:chgData name="Jun Shi" userId="d6506961-df47-45bd-85a7-f9212ce9ba7a" providerId="ADAL" clId="{ABD6AE37-5FAE-4923-9090-D780ECE9BB82}" dt="2024-01-20T06:09:10.635" v="59" actId="26606"/>
          <ac:spMkLst>
            <pc:docMk/>
            <pc:sldMk cId="771610228" sldId="274"/>
            <ac:spMk id="14" creationId="{8FE3D4B8-4609-3F95-A5EE-9913E11DC0CF}"/>
          </ac:spMkLst>
        </pc:spChg>
        <pc:spChg chg="add mod">
          <ac:chgData name="Jun Shi" userId="d6506961-df47-45bd-85a7-f9212ce9ba7a" providerId="ADAL" clId="{ABD6AE37-5FAE-4923-9090-D780ECE9BB82}" dt="2024-01-20T06:09:10.635" v="59" actId="26606"/>
          <ac:spMkLst>
            <pc:docMk/>
            <pc:sldMk cId="771610228" sldId="274"/>
            <ac:spMk id="16" creationId="{6E8D947B-EB35-DC38-2B08-BBF7EF0A27CA}"/>
          </ac:spMkLst>
        </pc:spChg>
        <pc:picChg chg="add del">
          <ac:chgData name="Jun Shi" userId="d6506961-df47-45bd-85a7-f9212ce9ba7a" providerId="ADAL" clId="{ABD6AE37-5FAE-4923-9090-D780ECE9BB82}" dt="2024-01-20T06:09:17.893" v="68" actId="478"/>
          <ac:picMkLst>
            <pc:docMk/>
            <pc:sldMk cId="771610228" sldId="274"/>
            <ac:picMk id="2" creationId="{0CE1F12F-371E-670A-C8A5-CDAE880A3FD2}"/>
          </ac:picMkLst>
        </pc:picChg>
        <pc:picChg chg="add mod">
          <ac:chgData name="Jun Shi" userId="d6506961-df47-45bd-85a7-f9212ce9ba7a" providerId="ADAL" clId="{ABD6AE37-5FAE-4923-9090-D780ECE9BB82}" dt="2024-01-20T06:09:17.055" v="66"/>
          <ac:picMkLst>
            <pc:docMk/>
            <pc:sldMk cId="771610228" sldId="274"/>
            <ac:picMk id="9" creationId="{072FB941-783A-6E74-3588-A36FD1B2E8A4}"/>
          </ac:picMkLst>
        </pc:picChg>
        <pc:picChg chg="add del">
          <ac:chgData name="Jun Shi" userId="d6506961-df47-45bd-85a7-f9212ce9ba7a" providerId="ADAL" clId="{ABD6AE37-5FAE-4923-9090-D780ECE9BB82}" dt="2024-01-20T06:09:17.591" v="67" actId="478"/>
          <ac:picMkLst>
            <pc:docMk/>
            <pc:sldMk cId="771610228" sldId="274"/>
            <ac:picMk id="11" creationId="{CD9D75FC-C789-3990-1F59-1E269087B74F}"/>
          </ac:picMkLst>
        </pc:picChg>
      </pc:sldChg>
      <pc:sldChg chg="addSp delSp modSp mod">
        <pc:chgData name="Jun Shi" userId="d6506961-df47-45bd-85a7-f9212ce9ba7a" providerId="ADAL" clId="{ABD6AE37-5FAE-4923-9090-D780ECE9BB82}" dt="2024-01-20T06:11:25.879" v="117" actId="20577"/>
        <pc:sldMkLst>
          <pc:docMk/>
          <pc:sldMk cId="2083039829" sldId="274"/>
        </pc:sldMkLst>
        <pc:spChg chg="mod">
          <ac:chgData name="Jun Shi" userId="d6506961-df47-45bd-85a7-f9212ce9ba7a" providerId="ADAL" clId="{ABD6AE37-5FAE-4923-9090-D780ECE9BB82}" dt="2024-01-20T06:11:25.879" v="117" actId="20577"/>
          <ac:spMkLst>
            <pc:docMk/>
            <pc:sldMk cId="2083039829" sldId="274"/>
            <ac:spMk id="6" creationId="{28DC8EDE-3C47-9E0E-3200-2FEAB98A7A72}"/>
          </ac:spMkLst>
        </pc:spChg>
        <pc:picChg chg="add mod">
          <ac:chgData name="Jun Shi" userId="d6506961-df47-45bd-85a7-f9212ce9ba7a" providerId="ADAL" clId="{ABD6AE37-5FAE-4923-9090-D780ECE9BB82}" dt="2024-01-20T06:10:39.450" v="90" actId="1076"/>
          <ac:picMkLst>
            <pc:docMk/>
            <pc:sldMk cId="2083039829" sldId="274"/>
            <ac:picMk id="2" creationId="{64B1B5C7-7C59-07D1-D083-C89410249E6F}"/>
          </ac:picMkLst>
        </pc:picChg>
        <pc:picChg chg="del">
          <ac:chgData name="Jun Shi" userId="d6506961-df47-45bd-85a7-f9212ce9ba7a" providerId="ADAL" clId="{ABD6AE37-5FAE-4923-9090-D780ECE9BB82}" dt="2024-01-20T06:10:20.289" v="81" actId="478"/>
          <ac:picMkLst>
            <pc:docMk/>
            <pc:sldMk cId="2083039829" sldId="274"/>
            <ac:picMk id="9" creationId="{67690FF7-2493-57A1-CCDB-FDE8354C0AD7}"/>
          </ac:picMkLst>
        </pc:picChg>
      </pc:sldChg>
      <pc:sldChg chg="modSp new del mod">
        <pc:chgData name="Jun Shi" userId="d6506961-df47-45bd-85a7-f9212ce9ba7a" providerId="ADAL" clId="{ABD6AE37-5FAE-4923-9090-D780ECE9BB82}" dt="2024-01-20T06:24:53.952" v="508" actId="2696"/>
        <pc:sldMkLst>
          <pc:docMk/>
          <pc:sldMk cId="102887122" sldId="275"/>
        </pc:sldMkLst>
        <pc:spChg chg="mod">
          <ac:chgData name="Jun Shi" userId="d6506961-df47-45bd-85a7-f9212ce9ba7a" providerId="ADAL" clId="{ABD6AE37-5FAE-4923-9090-D780ECE9BB82}" dt="2024-01-20T06:24:40.994" v="507"/>
          <ac:spMkLst>
            <pc:docMk/>
            <pc:sldMk cId="102887122" sldId="275"/>
            <ac:spMk id="7" creationId="{24EB86D6-8C11-37A6-AF97-309A1DC07613}"/>
          </ac:spMkLst>
        </pc:spChg>
      </pc:sldChg>
      <pc:sldChg chg="add del">
        <pc:chgData name="Jun Shi" userId="d6506961-df47-45bd-85a7-f9212ce9ba7a" providerId="ADAL" clId="{ABD6AE37-5FAE-4923-9090-D780ECE9BB82}" dt="2024-01-20T06:10:22.245" v="83"/>
        <pc:sldMkLst>
          <pc:docMk/>
          <pc:sldMk cId="4062872685" sldId="2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490A3-8906-4C15-BA06-29841194A30F}" type="datetimeFigureOut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1/20/2024</a:t>
            </a:fld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BD733-F72C-4484-8056-9C6167F848BC}" type="slidenum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‹#›</a:t>
            </a:fld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11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7B9B1A6A-6BBE-4409-8C9E-DA0703379151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1146175" y="685800"/>
            <a:ext cx="4572000" cy="3429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83822" y="4343400"/>
            <a:ext cx="609035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3A94E69C-C28A-4BE6-BE89-71D8FB2035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8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1pPr>
    <a:lvl2pPr marL="180000" indent="-180000" algn="l" defTabSz="914400" rtl="0" eaLnBrk="1" latinLnBrk="0" hangingPunct="1">
      <a:buFont typeface="ABBvoiceOffice" panose="020D0603020503020204" pitchFamily="34" charset="0"/>
      <a:buChar char="–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3pPr>
    <a:lvl4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4pPr>
    <a:lvl5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5pPr>
    <a:lvl6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picture containing water&#10;&#10;Description automatically generated">
            <a:extLst>
              <a:ext uri="{FF2B5EF4-FFF2-40B4-BE49-F238E27FC236}">
                <a16:creationId xmlns:a16="http://schemas.microsoft.com/office/drawing/2014/main" id="{017B9D73-AC45-45FA-9651-9E9464F927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4987"/>
          <a:stretch/>
        </p:blipFill>
        <p:spPr>
          <a:xfrm>
            <a:off x="0" y="0"/>
            <a:ext cx="9145586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34800" y="365752"/>
            <a:ext cx="1530000" cy="2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pl-PL" dirty="0"/>
              <a:t>INTERNAL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334800" y="5000633"/>
            <a:ext cx="7235912" cy="224432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000" cap="all" baseline="0"/>
            </a:lvl1pPr>
            <a:lvl2pPr marL="1588" indent="0">
              <a:buNone/>
              <a:defRPr sz="1000" cap="all" baseline="0"/>
            </a:lvl2pPr>
            <a:lvl3pPr marL="1588" indent="0">
              <a:buNone/>
              <a:defRPr sz="1000" cap="all" baseline="0"/>
            </a:lvl3pPr>
            <a:lvl4pPr marL="1588" indent="0">
              <a:buNone/>
              <a:defRPr sz="1000" cap="all" baseline="0"/>
            </a:lvl4pPr>
            <a:lvl5pPr marL="1588" indent="0">
              <a:buNone/>
              <a:defRPr sz="1000" cap="all" baseline="0"/>
            </a:lvl5pPr>
            <a:lvl6pPr marL="1588" indent="0">
              <a:buNone/>
              <a:defRPr sz="1000" cap="all" baseline="0"/>
            </a:lvl6pPr>
            <a:lvl7pPr marL="1588" indent="0">
              <a:buNone/>
              <a:defRPr sz="1000" cap="all" baseline="0"/>
            </a:lvl7pPr>
            <a:lvl8pPr marL="1588" indent="0">
              <a:buNone/>
              <a:defRPr sz="1000" cap="all" baseline="0"/>
            </a:lvl8pPr>
            <a:lvl9pPr marL="1588" indent="0">
              <a:buNone/>
              <a:defRPr sz="1000" cap="all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34800" y="5205567"/>
            <a:ext cx="7235912" cy="504000"/>
          </a:xfr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34800" y="5751515"/>
            <a:ext cx="7235910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334800" y="6109996"/>
            <a:ext cx="7235911" cy="280092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  <a:lvl6pPr marL="0" indent="0">
              <a:buNone/>
              <a:defRPr/>
            </a:lvl6pPr>
            <a:lvl7pPr marL="0" indent="0">
              <a:buNone/>
              <a:defRPr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244800" y="4828013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2"/>
                </a:solidFill>
              </a:rPr>
              <a:t>—</a:t>
            </a:r>
            <a:endParaRPr lang="en-US" sz="3200" b="1" dirty="0" err="1">
              <a:solidFill>
                <a:schemeClr val="bg2"/>
              </a:solidFill>
            </a:endParaRPr>
          </a:p>
        </p:txBody>
      </p:sp>
      <p:pic>
        <p:nvPicPr>
          <p:cNvPr id="12" name="Picture 1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938000" y="6160150"/>
            <a:ext cx="873621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1C374C-BA70-4A69-BD77-B3D6BD73E3B2}"/>
              </a:ext>
            </a:extLst>
          </p:cNvPr>
          <p:cNvSpPr txBox="1"/>
          <p:nvPr userDrawn="1"/>
        </p:nvSpPr>
        <p:spPr bwMode="gray">
          <a:xfrm>
            <a:off x="334963" y="6495112"/>
            <a:ext cx="600869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EB84D-A6E2-459E-AFB6-4B852EFA5049}"/>
              </a:ext>
            </a:extLst>
          </p:cNvPr>
          <p:cNvSpPr txBox="1"/>
          <p:nvPr userDrawn="1"/>
        </p:nvSpPr>
        <p:spPr bwMode="gray">
          <a:xfrm>
            <a:off x="1246984" y="6494463"/>
            <a:ext cx="1321004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ABB. All rights reserved</a:t>
            </a:r>
            <a:r>
              <a:rPr kumimoji="0" lang="pl-PL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35">
            <a:extLst>
              <a:ext uri="{FF2B5EF4-FFF2-40B4-BE49-F238E27FC236}">
                <a16:creationId xmlns:a16="http://schemas.microsoft.com/office/drawing/2014/main" id="{6C44E8F8-3F42-49BF-A943-D08DBFA8090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5832" y="6494463"/>
            <a:ext cx="309561" cy="223200"/>
          </a:xfr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 dirty="0"/>
              <a:t>[</a:t>
            </a:r>
            <a:r>
              <a:rPr lang="pl-PL" dirty="0" err="1"/>
              <a:t>Year</a:t>
            </a:r>
            <a:r>
              <a:rPr lang="pl-PL" dirty="0"/>
              <a:t>]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FC8FDD53-3C27-4651-A56D-DF3B2B82CCD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3836" y="6528588"/>
            <a:ext cx="1280439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1ABC123456</a:t>
            </a:r>
            <a:endParaRPr lang="pl-P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CA52E7-E65C-4972-ADCA-10618D1A3056}"/>
              </a:ext>
            </a:extLst>
          </p:cNvPr>
          <p:cNvSpPr txBox="1"/>
          <p:nvPr userDrawn="1"/>
        </p:nvSpPr>
        <p:spPr bwMode="gray">
          <a:xfrm>
            <a:off x="4941095" y="6529205"/>
            <a:ext cx="341476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pl-PL" sz="800" dirty="0">
                <a:solidFill>
                  <a:schemeClr val="accent2"/>
                </a:solidFill>
              </a:rPr>
              <a:t>Rev.: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8FEF9B-96F0-4EA7-B0DE-EAC05CF4713B}"/>
              </a:ext>
            </a:extLst>
          </p:cNvPr>
          <p:cNvSpPr txBox="1"/>
          <p:nvPr userDrawn="1"/>
        </p:nvSpPr>
        <p:spPr bwMode="gray">
          <a:xfrm>
            <a:off x="2926759" y="6529205"/>
            <a:ext cx="761677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 noProof="0" dirty="0">
                <a:solidFill>
                  <a:schemeClr val="accent2"/>
                </a:solidFill>
              </a:rPr>
              <a:t>Document</a:t>
            </a:r>
            <a:r>
              <a:rPr lang="pl-PL" sz="800" dirty="0">
                <a:solidFill>
                  <a:schemeClr val="accent2"/>
                </a:solidFill>
              </a:rPr>
              <a:t> ID.: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E9BB0FD5-6F27-43BE-A75E-1EA66F68A7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07972" y="6529205"/>
            <a:ext cx="478466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5206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: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B2797E57-D91E-4FC7-A77C-929995C8450F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8267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46939" y="1931192"/>
            <a:ext cx="86436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246938" y="2317637"/>
            <a:ext cx="8643600" cy="359421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246939" y="2238495"/>
            <a:ext cx="8643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16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: Title (5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0F60523-48E8-4FCE-8366-C733BA782E77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3203113" y="2238495"/>
            <a:ext cx="273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158617" y="2238495"/>
            <a:ext cx="273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3204304" y="1931193"/>
            <a:ext cx="2732875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6158617" y="1931194"/>
            <a:ext cx="2732875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47610" y="4103378"/>
            <a:ext cx="2732875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247610" y="4410680"/>
            <a:ext cx="273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3203113" y="4410680"/>
            <a:ext cx="273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 bwMode="gray">
          <a:xfrm>
            <a:off x="6158617" y="4410680"/>
            <a:ext cx="273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3203113" y="4103378"/>
            <a:ext cx="2732875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158617" y="4103378"/>
            <a:ext cx="2732875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247609" y="1931195"/>
            <a:ext cx="2732875" cy="18092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3204304" y="2317642"/>
            <a:ext cx="2732875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6158617" y="2317642"/>
            <a:ext cx="2732875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6"/>
          </p:nvPr>
        </p:nvSpPr>
        <p:spPr bwMode="gray">
          <a:xfrm>
            <a:off x="247609" y="4489827"/>
            <a:ext cx="2732875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3203113" y="4489827"/>
            <a:ext cx="2732875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6158617" y="4489827"/>
            <a:ext cx="2732875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7611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0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: Title (6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B9872EED-411D-4C36-9268-6DCA8497EB0F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47610" y="1931193"/>
            <a:ext cx="2732875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247610" y="2238495"/>
            <a:ext cx="273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3203212" y="2238495"/>
            <a:ext cx="273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158814" y="2238495"/>
            <a:ext cx="273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3204304" y="1931193"/>
            <a:ext cx="2731783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6158814" y="1931193"/>
            <a:ext cx="2732875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47610" y="4103378"/>
            <a:ext cx="2732875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247610" y="4410680"/>
            <a:ext cx="273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3203212" y="4410680"/>
            <a:ext cx="273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 bwMode="gray">
          <a:xfrm>
            <a:off x="6158814" y="4410680"/>
            <a:ext cx="273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3203212" y="4103378"/>
            <a:ext cx="2732875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158814" y="4103378"/>
            <a:ext cx="2732875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247610" y="2317642"/>
            <a:ext cx="2732875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3204304" y="2317642"/>
            <a:ext cx="2731783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6158814" y="2317642"/>
            <a:ext cx="2732875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6"/>
          </p:nvPr>
        </p:nvSpPr>
        <p:spPr bwMode="gray">
          <a:xfrm>
            <a:off x="247610" y="4489827"/>
            <a:ext cx="2732875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3203212" y="4489827"/>
            <a:ext cx="2732875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6158814" y="4489827"/>
            <a:ext cx="2732875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8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: Title &amp; Content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3E5C7578-B160-4113-A3FB-3EE6A8351692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48662" y="1931193"/>
            <a:ext cx="86436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2"/>
          <p:cNvSpPr>
            <a:spLocks noGrp="1"/>
          </p:cNvSpPr>
          <p:nvPr>
            <p:ph sz="quarter" idx="25"/>
          </p:nvPr>
        </p:nvSpPr>
        <p:spPr bwMode="gray">
          <a:xfrm>
            <a:off x="247610" y="2317637"/>
            <a:ext cx="1304496" cy="171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2"/>
          <p:cNvSpPr>
            <a:spLocks noGrp="1"/>
          </p:cNvSpPr>
          <p:nvPr>
            <p:ph sz="quarter" idx="26"/>
          </p:nvPr>
        </p:nvSpPr>
        <p:spPr bwMode="gray">
          <a:xfrm>
            <a:off x="247610" y="4202644"/>
            <a:ext cx="1304496" cy="171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2"/>
          <p:cNvSpPr>
            <a:spLocks noGrp="1"/>
          </p:cNvSpPr>
          <p:nvPr>
            <p:ph sz="quarter" idx="27"/>
          </p:nvPr>
        </p:nvSpPr>
        <p:spPr bwMode="gray">
          <a:xfrm>
            <a:off x="4623278" y="2317637"/>
            <a:ext cx="1304496" cy="171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2"/>
          <p:cNvSpPr>
            <a:spLocks noGrp="1"/>
          </p:cNvSpPr>
          <p:nvPr>
            <p:ph sz="quarter" idx="28"/>
          </p:nvPr>
        </p:nvSpPr>
        <p:spPr bwMode="gray">
          <a:xfrm>
            <a:off x="4623278" y="4202644"/>
            <a:ext cx="1304496" cy="171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8"/>
          </p:nvPr>
        </p:nvSpPr>
        <p:spPr bwMode="gray">
          <a:xfrm>
            <a:off x="1692518" y="2317637"/>
            <a:ext cx="2818756" cy="17100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1692518" y="4202644"/>
            <a:ext cx="2818756" cy="17100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071518" y="2317637"/>
            <a:ext cx="2819974" cy="17100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071518" y="4202644"/>
            <a:ext cx="2819974" cy="17100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7611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 bwMode="gray">
          <a:xfrm>
            <a:off x="248662" y="2238495"/>
            <a:ext cx="86415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 bwMode="gray">
          <a:xfrm>
            <a:off x="248662" y="4115141"/>
            <a:ext cx="86415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92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: Title &amp; Content (8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6810F070-5C4B-4784-A3F9-D89C2039A0D0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47611" y="1931193"/>
            <a:ext cx="86436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2"/>
          <p:cNvSpPr>
            <a:spLocks noGrp="1"/>
          </p:cNvSpPr>
          <p:nvPr>
            <p:ph sz="quarter" idx="25"/>
          </p:nvPr>
        </p:nvSpPr>
        <p:spPr bwMode="gray">
          <a:xfrm>
            <a:off x="246938" y="2317637"/>
            <a:ext cx="1304496" cy="1436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2"/>
          <p:cNvSpPr>
            <a:spLocks noGrp="1"/>
          </p:cNvSpPr>
          <p:nvPr>
            <p:ph sz="quarter" idx="26"/>
          </p:nvPr>
        </p:nvSpPr>
        <p:spPr bwMode="gray">
          <a:xfrm>
            <a:off x="246938" y="3925788"/>
            <a:ext cx="1304496" cy="1436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2"/>
          <p:cNvSpPr>
            <a:spLocks noGrp="1"/>
          </p:cNvSpPr>
          <p:nvPr>
            <p:ph sz="quarter" idx="27"/>
          </p:nvPr>
        </p:nvSpPr>
        <p:spPr bwMode="gray">
          <a:xfrm>
            <a:off x="4623278" y="2317636"/>
            <a:ext cx="1304496" cy="1436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2"/>
          <p:cNvSpPr>
            <a:spLocks noGrp="1"/>
          </p:cNvSpPr>
          <p:nvPr>
            <p:ph sz="quarter" idx="28"/>
          </p:nvPr>
        </p:nvSpPr>
        <p:spPr bwMode="gray">
          <a:xfrm>
            <a:off x="4623278" y="3925788"/>
            <a:ext cx="1304496" cy="1436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8"/>
          </p:nvPr>
        </p:nvSpPr>
        <p:spPr bwMode="gray">
          <a:xfrm>
            <a:off x="1693275" y="2317636"/>
            <a:ext cx="2818566" cy="14364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1693275" y="3925788"/>
            <a:ext cx="2818566" cy="14364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071519" y="2317636"/>
            <a:ext cx="2819974" cy="14364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071519" y="3925788"/>
            <a:ext cx="2819974" cy="14364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247611" y="5453067"/>
            <a:ext cx="8643600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7611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247611" y="2238495"/>
            <a:ext cx="86415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 bwMode="gray">
          <a:xfrm>
            <a:off x="247611" y="3839912"/>
            <a:ext cx="86415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332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: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51EA4F9D-CBAF-4920-8C23-667D80B89D80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4687644" y="1931194"/>
            <a:ext cx="4204045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246938" y="1931194"/>
            <a:ext cx="4203305" cy="398091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7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4572793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03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: Content (2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2C219166-6094-4271-9042-A9F6929928F4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4687644" y="1931194"/>
            <a:ext cx="4204045" cy="3430994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246938" y="1931194"/>
            <a:ext cx="4203305" cy="34309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7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4572793" y="1931194"/>
            <a:ext cx="0" cy="34309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246937" y="5453067"/>
            <a:ext cx="8643600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3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: Title (2)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AB57CA36-7077-4069-8DB5-050BD06F0AED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46938" y="1931193"/>
            <a:ext cx="420463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246938" y="2238495"/>
            <a:ext cx="42046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4687059" y="2238495"/>
            <a:ext cx="42046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687059" y="1931193"/>
            <a:ext cx="420463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4687644" y="2317638"/>
            <a:ext cx="4204045" cy="3594474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246938" y="2317638"/>
            <a:ext cx="4203305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7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4572793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36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: Title (2) &amp; Content (2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40A23E2D-61F1-443F-92CB-323852411378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46936" y="1931193"/>
            <a:ext cx="420463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246936" y="2238495"/>
            <a:ext cx="42046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4687059" y="2238495"/>
            <a:ext cx="42046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687059" y="1931193"/>
            <a:ext cx="420463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4687059" y="2317638"/>
            <a:ext cx="4204630" cy="295097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246936" y="2317638"/>
            <a:ext cx="420463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4572793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247100" y="5453067"/>
            <a:ext cx="8643600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7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7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: Title (2) &amp; Content (2)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49143F0A-C1E6-44E7-9D67-B786A9361222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47610" y="1931193"/>
            <a:ext cx="420463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247610" y="2238495"/>
            <a:ext cx="42046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4683629" y="2238495"/>
            <a:ext cx="42046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686847" y="1931193"/>
            <a:ext cx="420463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4686847" y="2317638"/>
            <a:ext cx="4204630" cy="3594474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247610" y="2317638"/>
            <a:ext cx="420463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Gleichschenkliges Dreieck 46"/>
          <p:cNvSpPr/>
          <p:nvPr userDrawn="1"/>
        </p:nvSpPr>
        <p:spPr bwMode="gray">
          <a:xfrm rot="5400000">
            <a:off x="2814542" y="4103616"/>
            <a:ext cx="3523271" cy="93726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7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: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0"/>
          <p:cNvPicPr>
            <a:picLocks noChangeAspect="1"/>
          </p:cNvPicPr>
          <p:nvPr userDrawn="1"/>
        </p:nvPicPr>
        <p:blipFill rotWithShape="1">
          <a:blip r:embed="rId2"/>
          <a:srcRect l="4479" t="21637" r="20508" b="21637"/>
          <a:stretch/>
        </p:blipFill>
        <p:spPr bwMode="gray">
          <a:xfrm>
            <a:off x="2" y="0"/>
            <a:ext cx="9145586" cy="4610100"/>
          </a:xfrm>
          <a:prstGeom prst="rect">
            <a:avLst/>
          </a:prstGeom>
        </p:spPr>
      </p:pic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34800" y="365752"/>
            <a:ext cx="1530000" cy="2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pl-PL" dirty="0"/>
              <a:t>INTERNAL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334800" y="5000633"/>
            <a:ext cx="7235911" cy="224432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000" cap="all" baseline="0"/>
            </a:lvl1pPr>
            <a:lvl2pPr marL="1588" indent="0">
              <a:buNone/>
              <a:defRPr sz="1000" cap="all" baseline="0"/>
            </a:lvl2pPr>
            <a:lvl3pPr marL="1588" indent="0">
              <a:buNone/>
              <a:defRPr sz="1000" cap="all" baseline="0"/>
            </a:lvl3pPr>
            <a:lvl4pPr marL="1588" indent="0">
              <a:buNone/>
              <a:defRPr sz="1000" cap="all" baseline="0"/>
            </a:lvl4pPr>
            <a:lvl5pPr marL="1588" indent="0">
              <a:buNone/>
              <a:defRPr sz="1000" cap="all" baseline="0"/>
            </a:lvl5pPr>
            <a:lvl6pPr marL="1588" indent="0">
              <a:buNone/>
              <a:defRPr sz="1000" cap="all" baseline="0"/>
            </a:lvl6pPr>
            <a:lvl7pPr marL="1588" indent="0">
              <a:buNone/>
              <a:defRPr sz="1000" cap="all" baseline="0"/>
            </a:lvl7pPr>
            <a:lvl8pPr marL="1588" indent="0">
              <a:buNone/>
              <a:defRPr sz="1000" cap="all" baseline="0"/>
            </a:lvl8pPr>
            <a:lvl9pPr marL="1588" indent="0">
              <a:buNone/>
              <a:defRPr sz="1000" cap="all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gray">
          <a:xfrm>
            <a:off x="334800" y="5205567"/>
            <a:ext cx="7235911" cy="504001"/>
          </a:xfr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gray">
          <a:xfrm>
            <a:off x="334800" y="5751515"/>
            <a:ext cx="7235911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334800" y="6109996"/>
            <a:ext cx="7235911" cy="280092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  <a:lvl6pPr marL="0" indent="0">
              <a:buNone/>
              <a:defRPr/>
            </a:lvl6pPr>
            <a:lvl7pPr marL="0" indent="0">
              <a:buNone/>
              <a:defRPr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244800" y="4828013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2"/>
                </a:solidFill>
              </a:rPr>
              <a:t>—</a:t>
            </a:r>
            <a:endParaRPr lang="en-US" sz="3200" b="1" dirty="0" err="1">
              <a:solidFill>
                <a:schemeClr val="bg2"/>
              </a:solidFill>
            </a:endParaRPr>
          </a:p>
        </p:txBody>
      </p:sp>
      <p:pic>
        <p:nvPicPr>
          <p:cNvPr id="14" name="Picture 1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938000" y="6160150"/>
            <a:ext cx="873621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AD6AD0-98C0-4492-B564-18FC8979A3B9}"/>
              </a:ext>
            </a:extLst>
          </p:cNvPr>
          <p:cNvSpPr txBox="1"/>
          <p:nvPr userDrawn="1"/>
        </p:nvSpPr>
        <p:spPr bwMode="gray">
          <a:xfrm>
            <a:off x="334963" y="6495112"/>
            <a:ext cx="600869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2E3AA1-BAA8-40FB-BCA8-4719C422072D}"/>
              </a:ext>
            </a:extLst>
          </p:cNvPr>
          <p:cNvSpPr txBox="1"/>
          <p:nvPr userDrawn="1"/>
        </p:nvSpPr>
        <p:spPr bwMode="gray">
          <a:xfrm>
            <a:off x="1246984" y="6494463"/>
            <a:ext cx="1321004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ABB. All rights reserved</a:t>
            </a:r>
            <a:r>
              <a:rPr kumimoji="0" lang="pl-PL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4217E5FC-3524-4728-86F8-1793E3E7FDF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5832" y="6494463"/>
            <a:ext cx="309561" cy="223200"/>
          </a:xfr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 dirty="0"/>
              <a:t>[</a:t>
            </a:r>
            <a:r>
              <a:rPr lang="pl-PL" dirty="0" err="1"/>
              <a:t>Year</a:t>
            </a:r>
            <a:r>
              <a:rPr lang="pl-PL" dirty="0"/>
              <a:t>]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3B54B404-4B21-487C-914B-4958EBC3F49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3836" y="6528588"/>
            <a:ext cx="1280439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1ABC123456</a:t>
            </a:r>
            <a:endParaRPr lang="pl-P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A628F5-11DC-4E50-8011-C2CDE5941F74}"/>
              </a:ext>
            </a:extLst>
          </p:cNvPr>
          <p:cNvSpPr txBox="1"/>
          <p:nvPr userDrawn="1"/>
        </p:nvSpPr>
        <p:spPr bwMode="gray">
          <a:xfrm>
            <a:off x="4941095" y="6529205"/>
            <a:ext cx="341476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pl-PL" sz="800" dirty="0">
                <a:solidFill>
                  <a:schemeClr val="accent2"/>
                </a:solidFill>
              </a:rPr>
              <a:t>Rev.: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223786-27AD-42F2-98A6-89569535D687}"/>
              </a:ext>
            </a:extLst>
          </p:cNvPr>
          <p:cNvSpPr txBox="1"/>
          <p:nvPr userDrawn="1"/>
        </p:nvSpPr>
        <p:spPr bwMode="gray">
          <a:xfrm>
            <a:off x="2926759" y="6529205"/>
            <a:ext cx="761677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 noProof="0" dirty="0">
                <a:solidFill>
                  <a:schemeClr val="accent2"/>
                </a:solidFill>
              </a:rPr>
              <a:t>Document</a:t>
            </a:r>
            <a:r>
              <a:rPr lang="pl-PL" sz="800" dirty="0">
                <a:solidFill>
                  <a:schemeClr val="accent2"/>
                </a:solidFill>
              </a:rPr>
              <a:t> ID.: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24A061D-8883-4FB8-9AAD-612128710C2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07972" y="6529205"/>
            <a:ext cx="478466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4244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: Title (2) &amp; Content (2) &amp; Box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leichschenkliges Dreieck 46"/>
          <p:cNvSpPr/>
          <p:nvPr userDrawn="1"/>
        </p:nvSpPr>
        <p:spPr bwMode="gray">
          <a:xfrm rot="5400000">
            <a:off x="3136210" y="3782064"/>
            <a:ext cx="2879662" cy="93450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017C841D-2713-4F81-93AF-8EEB7A2129B0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47610" y="1931193"/>
            <a:ext cx="420463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247610" y="2238606"/>
            <a:ext cx="42046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4683629" y="2238606"/>
            <a:ext cx="42046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686848" y="1931193"/>
            <a:ext cx="420463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4686848" y="2317752"/>
            <a:ext cx="4204630" cy="2950867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247610" y="2317752"/>
            <a:ext cx="420463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246936" y="5453067"/>
            <a:ext cx="8643600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6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: 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29A17D3C-E16B-4DC7-B1BC-9A9514FCF306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47610" y="1931192"/>
            <a:ext cx="420463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247610" y="2238495"/>
            <a:ext cx="42046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4686848" y="1931195"/>
            <a:ext cx="4204630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247610" y="2317641"/>
            <a:ext cx="4204630" cy="359447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8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 bwMode="gray">
          <a:xfrm>
            <a:off x="4572793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86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: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8F5AAE8-3BDB-4C04-A91F-1C3D98B89484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4687644" y="1931194"/>
            <a:ext cx="4204045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246938" y="1931194"/>
            <a:ext cx="4203305" cy="398091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7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4572793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4687644" y="3989616"/>
            <a:ext cx="4204045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6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: Title (3)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47610" y="1931193"/>
            <a:ext cx="420463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686848" y="1931193"/>
            <a:ext cx="420463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4686848" y="4045107"/>
            <a:ext cx="420463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4686848" y="2318322"/>
            <a:ext cx="4204630" cy="148419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247610" y="2317641"/>
            <a:ext cx="4204630" cy="35951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0B007CDE-E531-403A-BB91-FC5D83157A70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10"/>
          <p:cNvCxnSpPr/>
          <p:nvPr userDrawn="1"/>
        </p:nvCxnSpPr>
        <p:spPr bwMode="gray">
          <a:xfrm>
            <a:off x="247610" y="2239175"/>
            <a:ext cx="42046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 userDrawn="1"/>
        </p:nvCxnSpPr>
        <p:spPr bwMode="gray">
          <a:xfrm>
            <a:off x="4686848" y="2239175"/>
            <a:ext cx="42046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4686848" y="4348008"/>
            <a:ext cx="42046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4686848" y="4432236"/>
            <a:ext cx="4204630" cy="148105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9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 bwMode="gray">
          <a:xfrm>
            <a:off x="4572793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95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: Title (3) &amp; Content (3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1"/>
          <p:cNvSpPr>
            <a:spLocks noGrp="1"/>
          </p:cNvSpPr>
          <p:nvPr>
            <p:ph type="body" sz="quarter" idx="22"/>
          </p:nvPr>
        </p:nvSpPr>
        <p:spPr bwMode="gray">
          <a:xfrm>
            <a:off x="246937" y="5452639"/>
            <a:ext cx="8643600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4686846" y="2317642"/>
            <a:ext cx="4204630" cy="105391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247610" y="2317637"/>
            <a:ext cx="420463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47610" y="1931193"/>
            <a:ext cx="420463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686846" y="1931193"/>
            <a:ext cx="420463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4686846" y="3831247"/>
            <a:ext cx="420463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CB473626-7769-428A-9596-9547E277DC3B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10"/>
          <p:cNvCxnSpPr/>
          <p:nvPr userDrawn="1"/>
        </p:nvCxnSpPr>
        <p:spPr bwMode="gray">
          <a:xfrm>
            <a:off x="247610" y="2238495"/>
            <a:ext cx="42046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 userDrawn="1"/>
        </p:nvCxnSpPr>
        <p:spPr bwMode="gray">
          <a:xfrm>
            <a:off x="4686846" y="2238495"/>
            <a:ext cx="42046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4686846" y="4135561"/>
            <a:ext cx="42046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4686846" y="4214708"/>
            <a:ext cx="4204630" cy="105391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8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 bwMode="gray">
          <a:xfrm>
            <a:off x="4572793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4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: Title &amp; Content (2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1B4BC3DE-3064-490D-BB43-985B10238626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47099" y="1931195"/>
            <a:ext cx="154842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025372" y="1931195"/>
            <a:ext cx="6866317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247099" y="2317641"/>
            <a:ext cx="1548420" cy="359447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247099" y="2238495"/>
            <a:ext cx="15473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8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1911636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8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: Title &amp; Content (2)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85F7FA1-4E86-4A1A-B793-373B13EB7506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47610" y="1931195"/>
            <a:ext cx="3070858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544312" y="1931195"/>
            <a:ext cx="5347377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247610" y="2317641"/>
            <a:ext cx="3070858" cy="359447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247610" y="2238495"/>
            <a:ext cx="30708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7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3432581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8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: Title (3) &amp; Content (3)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46937" y="1931193"/>
            <a:ext cx="3070858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3543955" y="1931194"/>
            <a:ext cx="5347537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3543955" y="4042705"/>
            <a:ext cx="5347537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3543955" y="2317638"/>
            <a:ext cx="5347537" cy="148354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246937" y="2317638"/>
            <a:ext cx="3071532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23C21F9E-3815-4BC1-9A35-6C221CB0F13D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9"/>
          <p:cNvCxnSpPr/>
          <p:nvPr userDrawn="1"/>
        </p:nvCxnSpPr>
        <p:spPr bwMode="gray">
          <a:xfrm>
            <a:off x="3544564" y="2238495"/>
            <a:ext cx="53469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3544564" y="4349421"/>
            <a:ext cx="53469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3543955" y="4428564"/>
            <a:ext cx="5347537" cy="148354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6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 bwMode="gray">
          <a:xfrm>
            <a:off x="3432581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 bwMode="gray">
          <a:xfrm>
            <a:off x="246937" y="2238495"/>
            <a:ext cx="30708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66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: Title (3) &amp; Content (3) &amp; Bo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 userDrawn="1"/>
        </p:nvCxnSpPr>
        <p:spPr bwMode="gray">
          <a:xfrm>
            <a:off x="3432581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 Placeholder 11"/>
          <p:cNvSpPr>
            <a:spLocks noGrp="1"/>
          </p:cNvSpPr>
          <p:nvPr>
            <p:ph type="body" sz="quarter" idx="22"/>
          </p:nvPr>
        </p:nvSpPr>
        <p:spPr bwMode="gray">
          <a:xfrm>
            <a:off x="246936" y="5452639"/>
            <a:ext cx="8643600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3544313" y="2317642"/>
            <a:ext cx="5347376" cy="105391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246938" y="2317641"/>
            <a:ext cx="3071531" cy="295097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46938" y="1931193"/>
            <a:ext cx="3071531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3544313" y="1931193"/>
            <a:ext cx="5347901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3544313" y="3831247"/>
            <a:ext cx="5347901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95237B8F-7444-4025-8202-37A855578B50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3544313" y="4214708"/>
            <a:ext cx="5347376" cy="105391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9"/>
          <p:cNvCxnSpPr/>
          <p:nvPr userDrawn="1"/>
        </p:nvCxnSpPr>
        <p:spPr bwMode="gray">
          <a:xfrm>
            <a:off x="3544313" y="2238495"/>
            <a:ext cx="53469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 bwMode="gray">
          <a:xfrm>
            <a:off x="3546262" y="4136597"/>
            <a:ext cx="53469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7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5" name="Straight Connector 44"/>
          <p:cNvCxnSpPr/>
          <p:nvPr userDrawn="1"/>
        </p:nvCxnSpPr>
        <p:spPr bwMode="gray">
          <a:xfrm>
            <a:off x="246938" y="2238495"/>
            <a:ext cx="30708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63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: Title (3) &amp; Content (3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444BBEF5-6E67-49E8-A985-D11B21F26E20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47610" y="1931193"/>
            <a:ext cx="2732875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247610" y="2317185"/>
            <a:ext cx="2732875" cy="359493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204402" y="1931193"/>
            <a:ext cx="2732875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3204402" y="2238495"/>
            <a:ext cx="273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204403" y="2317185"/>
            <a:ext cx="2732875" cy="359493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6158814" y="1931193"/>
            <a:ext cx="2732875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158814" y="2238495"/>
            <a:ext cx="273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158814" y="2317185"/>
            <a:ext cx="2732875" cy="359493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7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35" name="Straight Connector 34"/>
          <p:cNvCxnSpPr/>
          <p:nvPr userDrawn="1"/>
        </p:nvCxnSpPr>
        <p:spPr bwMode="gray">
          <a:xfrm>
            <a:off x="3093635" y="2388387"/>
            <a:ext cx="0" cy="352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 bwMode="gray">
          <a:xfrm>
            <a:off x="6048047" y="2388387"/>
            <a:ext cx="0" cy="352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 bwMode="gray">
          <a:xfrm>
            <a:off x="247610" y="2238495"/>
            <a:ext cx="273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06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: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2" y="0"/>
            <a:ext cx="9145588" cy="46101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34800" y="365752"/>
            <a:ext cx="1530000" cy="2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pl-PL" dirty="0"/>
              <a:t>INTERNAL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334800" y="5000633"/>
            <a:ext cx="7236000" cy="224432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000" cap="all" baseline="0"/>
            </a:lvl1pPr>
            <a:lvl2pPr marL="1588" indent="0">
              <a:buNone/>
              <a:defRPr sz="1000" cap="all" baseline="0"/>
            </a:lvl2pPr>
            <a:lvl3pPr marL="1588" indent="0">
              <a:buNone/>
              <a:defRPr sz="1000" cap="all" baseline="0"/>
            </a:lvl3pPr>
            <a:lvl4pPr marL="1588" indent="0">
              <a:buNone/>
              <a:defRPr sz="1000" cap="all" baseline="0"/>
            </a:lvl4pPr>
            <a:lvl5pPr marL="1588" indent="0">
              <a:buNone/>
              <a:defRPr sz="1000" cap="all" baseline="0"/>
            </a:lvl5pPr>
            <a:lvl6pPr marL="1588" indent="0">
              <a:buNone/>
              <a:defRPr sz="1000" cap="all" baseline="0"/>
            </a:lvl6pPr>
            <a:lvl7pPr marL="1588" indent="0">
              <a:buNone/>
              <a:defRPr sz="1000" cap="all" baseline="0"/>
            </a:lvl7pPr>
            <a:lvl8pPr marL="1588" indent="0">
              <a:buNone/>
              <a:defRPr sz="1000" cap="all" baseline="0"/>
            </a:lvl8pPr>
            <a:lvl9pPr marL="1588" indent="0">
              <a:buNone/>
              <a:defRPr sz="1000" cap="all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gray">
          <a:xfrm>
            <a:off x="334800" y="5205567"/>
            <a:ext cx="7236000" cy="504001"/>
          </a:xfr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gray">
          <a:xfrm>
            <a:off x="334800" y="5751515"/>
            <a:ext cx="7236000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334800" y="6109996"/>
            <a:ext cx="7236000" cy="280092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  <a:lvl6pPr marL="0" indent="0">
              <a:buNone/>
              <a:defRPr/>
            </a:lvl6pPr>
            <a:lvl7pPr marL="0" indent="0">
              <a:buNone/>
              <a:defRPr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244800" y="4828013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2"/>
                </a:solidFill>
              </a:rPr>
              <a:t>—</a:t>
            </a:r>
            <a:endParaRPr lang="en-US" sz="3200" b="1" dirty="0" err="1">
              <a:solidFill>
                <a:schemeClr val="bg2"/>
              </a:solidFill>
            </a:endParaRPr>
          </a:p>
        </p:txBody>
      </p:sp>
      <p:pic>
        <p:nvPicPr>
          <p:cNvPr id="14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938000" y="6160150"/>
            <a:ext cx="873621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630F8-1FFD-4D91-9272-BF8B0B94B5CD}"/>
              </a:ext>
            </a:extLst>
          </p:cNvPr>
          <p:cNvSpPr txBox="1"/>
          <p:nvPr userDrawn="1"/>
        </p:nvSpPr>
        <p:spPr bwMode="gray">
          <a:xfrm>
            <a:off x="334963" y="6495112"/>
            <a:ext cx="600869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63B90F-1AE8-4DCA-B765-0FE59D75A5DA}"/>
              </a:ext>
            </a:extLst>
          </p:cNvPr>
          <p:cNvSpPr txBox="1"/>
          <p:nvPr userDrawn="1"/>
        </p:nvSpPr>
        <p:spPr bwMode="gray">
          <a:xfrm>
            <a:off x="1246984" y="6494463"/>
            <a:ext cx="1321004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ABB. All rights reserved</a:t>
            </a:r>
            <a:r>
              <a:rPr kumimoji="0" lang="pl-PL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35">
            <a:extLst>
              <a:ext uri="{FF2B5EF4-FFF2-40B4-BE49-F238E27FC236}">
                <a16:creationId xmlns:a16="http://schemas.microsoft.com/office/drawing/2014/main" id="{F8BE6311-C5A9-4C95-AD50-2E930C784C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5832" y="6494463"/>
            <a:ext cx="309561" cy="223200"/>
          </a:xfr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 dirty="0"/>
              <a:t>[</a:t>
            </a:r>
            <a:r>
              <a:rPr lang="pl-PL" dirty="0" err="1"/>
              <a:t>Year</a:t>
            </a:r>
            <a:r>
              <a:rPr lang="pl-PL" dirty="0"/>
              <a:t>]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4C8E4EF3-F792-42B7-99FB-FF634F7B83F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3836" y="6528588"/>
            <a:ext cx="1280439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1ABC123456</a:t>
            </a:r>
            <a:endParaRPr lang="pl-P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E48A13-77F4-458A-A998-58CEF8463161}"/>
              </a:ext>
            </a:extLst>
          </p:cNvPr>
          <p:cNvSpPr txBox="1"/>
          <p:nvPr userDrawn="1"/>
        </p:nvSpPr>
        <p:spPr bwMode="gray">
          <a:xfrm>
            <a:off x="4941095" y="6529205"/>
            <a:ext cx="341476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pl-PL" sz="800" dirty="0">
                <a:solidFill>
                  <a:schemeClr val="accent2"/>
                </a:solidFill>
              </a:rPr>
              <a:t>Rev.: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78FD7-F6D4-4192-B6D2-06974E814968}"/>
              </a:ext>
            </a:extLst>
          </p:cNvPr>
          <p:cNvSpPr txBox="1"/>
          <p:nvPr userDrawn="1"/>
        </p:nvSpPr>
        <p:spPr bwMode="gray">
          <a:xfrm>
            <a:off x="2926759" y="6529205"/>
            <a:ext cx="761677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 noProof="0" dirty="0">
                <a:solidFill>
                  <a:schemeClr val="accent2"/>
                </a:solidFill>
              </a:rPr>
              <a:t>Document</a:t>
            </a:r>
            <a:r>
              <a:rPr lang="pl-PL" sz="800" dirty="0">
                <a:solidFill>
                  <a:schemeClr val="accent2"/>
                </a:solidFill>
              </a:rPr>
              <a:t> ID.: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A1E75ABF-41A8-479B-98D4-0C3F64C14CA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07972" y="6529205"/>
            <a:ext cx="478466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689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: Title (3) &amp; Content (3) &amp; Bo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28"/>
          </p:nvPr>
        </p:nvSpPr>
        <p:spPr bwMode="gray">
          <a:xfrm>
            <a:off x="247611" y="5452639"/>
            <a:ext cx="8643600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EED96577-01AD-4994-A8EC-234F38078066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47610" y="1931193"/>
            <a:ext cx="2732875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247610" y="2238495"/>
            <a:ext cx="273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247610" y="2317638"/>
            <a:ext cx="2732875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204402" y="1931193"/>
            <a:ext cx="2732875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3204403" y="2238495"/>
            <a:ext cx="273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204402" y="2317638"/>
            <a:ext cx="2732875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6158814" y="1931193"/>
            <a:ext cx="2732875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158814" y="2238495"/>
            <a:ext cx="273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158814" y="2317638"/>
            <a:ext cx="2732875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8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 bwMode="gray">
          <a:xfrm>
            <a:off x="3093635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 bwMode="gray">
          <a:xfrm>
            <a:off x="6048046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82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: Title (3) &amp; Content (3)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828DEFA-DC23-4E51-843E-5023DDFD5983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47610" y="1931193"/>
            <a:ext cx="2732875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247610" y="2239175"/>
            <a:ext cx="273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247610" y="2318318"/>
            <a:ext cx="2732875" cy="35937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204403" y="1931193"/>
            <a:ext cx="2732875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3204403" y="2239175"/>
            <a:ext cx="273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204403" y="2318318"/>
            <a:ext cx="2732875" cy="35937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6158814" y="1931193"/>
            <a:ext cx="2732875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158814" y="2239175"/>
            <a:ext cx="273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158814" y="2318318"/>
            <a:ext cx="2732875" cy="35937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Gleichschenkliges Dreieck 46"/>
          <p:cNvSpPr/>
          <p:nvPr userDrawn="1"/>
        </p:nvSpPr>
        <p:spPr bwMode="gray">
          <a:xfrm rot="5400000">
            <a:off x="4289019" y="4103967"/>
            <a:ext cx="3522591" cy="93708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19" name="Gleichschenkliges Dreieck 46"/>
          <p:cNvSpPr/>
          <p:nvPr userDrawn="1"/>
        </p:nvSpPr>
        <p:spPr bwMode="gray">
          <a:xfrm rot="5400000">
            <a:off x="1332330" y="4106876"/>
            <a:ext cx="3522591" cy="93708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24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7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6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: Title (3) &amp; Content (3) &amp; Box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7F22480C-286B-431D-A4BE-6D8EBAF7F825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47610" y="1931193"/>
            <a:ext cx="2732875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247610" y="2238495"/>
            <a:ext cx="273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247610" y="2317638"/>
            <a:ext cx="2732875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204403" y="1931193"/>
            <a:ext cx="2732875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3204403" y="2238495"/>
            <a:ext cx="273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204402" y="2317638"/>
            <a:ext cx="2732875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6158814" y="1931193"/>
            <a:ext cx="2732875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158814" y="2238495"/>
            <a:ext cx="273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158814" y="2317638"/>
            <a:ext cx="2732875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8"/>
          </p:nvPr>
        </p:nvSpPr>
        <p:spPr bwMode="gray">
          <a:xfrm>
            <a:off x="247097" y="5452639"/>
            <a:ext cx="8643600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8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Gleichschenkliges Dreieck 46"/>
          <p:cNvSpPr/>
          <p:nvPr userDrawn="1"/>
        </p:nvSpPr>
        <p:spPr bwMode="gray">
          <a:xfrm rot="5400000">
            <a:off x="4612223" y="3780765"/>
            <a:ext cx="2876184" cy="93708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24" name="Gleichschenkliges Dreieck 46"/>
          <p:cNvSpPr/>
          <p:nvPr userDrawn="1"/>
        </p:nvSpPr>
        <p:spPr bwMode="gray">
          <a:xfrm rot="5400000">
            <a:off x="1655534" y="3783673"/>
            <a:ext cx="2876183" cy="93708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06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: Title (3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247610" y="2317753"/>
            <a:ext cx="2732875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3204403" y="2317752"/>
            <a:ext cx="2732875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6158814" y="2317752"/>
            <a:ext cx="2732875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247610" y="4239660"/>
            <a:ext cx="2732875" cy="167378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204403" y="4239660"/>
            <a:ext cx="2732875" cy="167378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158814" y="4239660"/>
            <a:ext cx="2732875" cy="167378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FCEA2986-6A1E-42E9-82BD-B6036E87CE88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47610" y="1931193"/>
            <a:ext cx="2732875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247610" y="2238606"/>
            <a:ext cx="273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204403" y="1931193"/>
            <a:ext cx="2732875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3204403" y="2238606"/>
            <a:ext cx="273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6158814" y="1931193"/>
            <a:ext cx="2732875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158814" y="2238606"/>
            <a:ext cx="273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7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7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: Title (3) &amp; Content (6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247610" y="2317752"/>
            <a:ext cx="2732875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3204403" y="2317752"/>
            <a:ext cx="2732875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6158814" y="2317752"/>
            <a:ext cx="2732875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247610" y="4239660"/>
            <a:ext cx="2732875" cy="102895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204403" y="4239660"/>
            <a:ext cx="2732875" cy="102895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158814" y="4239660"/>
            <a:ext cx="2732875" cy="102895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A34F17F0-F8AE-4A20-ABBF-7B134F236C65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47610" y="1931191"/>
            <a:ext cx="2732875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247610" y="2238606"/>
            <a:ext cx="273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204403" y="1931191"/>
            <a:ext cx="2732875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3204403" y="2238606"/>
            <a:ext cx="273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6158814" y="1931191"/>
            <a:ext cx="2732875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158814" y="2238606"/>
            <a:ext cx="273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 Placeholder 17"/>
          <p:cNvSpPr>
            <a:spLocks noGrp="1"/>
          </p:cNvSpPr>
          <p:nvPr>
            <p:ph type="body" sz="quarter" idx="31"/>
          </p:nvPr>
        </p:nvSpPr>
        <p:spPr bwMode="gray">
          <a:xfrm>
            <a:off x="247611" y="5452639"/>
            <a:ext cx="8643600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7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3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: Content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6DF3F6A6-6909-4DF8-8B25-44DA2B5EAD01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46938" y="3989616"/>
            <a:ext cx="1992107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246929" y="1931194"/>
            <a:ext cx="1991756" cy="192249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8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2354982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468898" y="1931194"/>
            <a:ext cx="4207793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6788312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6899582" y="3989616"/>
            <a:ext cx="1992107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6899933" y="1931194"/>
            <a:ext cx="1991756" cy="192249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0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: Title (4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7F370E76-3B38-4656-8C5A-CEBF9DF86BA8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47610" y="1931193"/>
            <a:ext cx="1992946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247610" y="2317638"/>
            <a:ext cx="1992946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2466242" y="1931193"/>
            <a:ext cx="1992946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2466242" y="2317638"/>
            <a:ext cx="1992946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4682493" y="1931193"/>
            <a:ext cx="1992946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4682493" y="2317638"/>
            <a:ext cx="1992946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247610" y="2238495"/>
            <a:ext cx="19929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gray">
          <a:xfrm>
            <a:off x="2466242" y="2238495"/>
            <a:ext cx="19929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gray">
          <a:xfrm>
            <a:off x="4682493" y="2238495"/>
            <a:ext cx="19929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 bwMode="gray">
          <a:xfrm>
            <a:off x="6898743" y="2238495"/>
            <a:ext cx="19929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 Placeholder 11"/>
          <p:cNvSpPr>
            <a:spLocks noGrp="1"/>
          </p:cNvSpPr>
          <p:nvPr>
            <p:ph type="body" sz="quarter" idx="28"/>
          </p:nvPr>
        </p:nvSpPr>
        <p:spPr bwMode="gray">
          <a:xfrm>
            <a:off x="6898743" y="1931193"/>
            <a:ext cx="1992946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6898743" y="2317638"/>
            <a:ext cx="1992946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7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 bwMode="gray">
          <a:xfrm>
            <a:off x="2354590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 bwMode="gray">
          <a:xfrm>
            <a:off x="6787091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 bwMode="gray">
          <a:xfrm>
            <a:off x="4570841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48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: Title (4) &amp; Content (4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47610" y="1931193"/>
            <a:ext cx="1992946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247610" y="2317753"/>
            <a:ext cx="1992946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2466242" y="1931193"/>
            <a:ext cx="1992946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2466242" y="2317753"/>
            <a:ext cx="1992946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4682493" y="1931193"/>
            <a:ext cx="1992946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4682493" y="2317753"/>
            <a:ext cx="1992946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247610" y="2238606"/>
            <a:ext cx="19929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gray">
          <a:xfrm>
            <a:off x="2466242" y="2238606"/>
            <a:ext cx="19929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gray">
          <a:xfrm>
            <a:off x="4682493" y="2238606"/>
            <a:ext cx="19929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 bwMode="gray">
          <a:xfrm>
            <a:off x="6898743" y="2238606"/>
            <a:ext cx="19929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 Placeholder 11"/>
          <p:cNvSpPr>
            <a:spLocks noGrp="1"/>
          </p:cNvSpPr>
          <p:nvPr>
            <p:ph type="body" sz="quarter" idx="28"/>
          </p:nvPr>
        </p:nvSpPr>
        <p:spPr bwMode="gray">
          <a:xfrm>
            <a:off x="6898743" y="1931193"/>
            <a:ext cx="1992946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6898743" y="2317753"/>
            <a:ext cx="1992946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30"/>
          </p:nvPr>
        </p:nvSpPr>
        <p:spPr bwMode="gray">
          <a:xfrm>
            <a:off x="246936" y="5452639"/>
            <a:ext cx="8643600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/>
          <a:p>
            <a:fld id="{97040427-E4C4-4534-B11D-C1A5C11FFE68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2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8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2" name="Straight Connector 41"/>
          <p:cNvCxnSpPr/>
          <p:nvPr userDrawn="1"/>
        </p:nvCxnSpPr>
        <p:spPr bwMode="gray">
          <a:xfrm>
            <a:off x="2354590" y="2388955"/>
            <a:ext cx="0" cy="2879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 bwMode="gray">
          <a:xfrm>
            <a:off x="6787091" y="2388955"/>
            <a:ext cx="0" cy="2879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 bwMode="gray">
          <a:xfrm>
            <a:off x="4570841" y="2388955"/>
            <a:ext cx="0" cy="2879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73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: Content (3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04C6B4CD-15E0-4D73-B4D2-84F4F7EBA269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4688317" y="1931198"/>
            <a:ext cx="4203372" cy="185386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247611" y="1931198"/>
            <a:ext cx="4202632" cy="185386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7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4572793" y="1931198"/>
            <a:ext cx="0" cy="1853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46937" y="4064036"/>
            <a:ext cx="8643600" cy="184807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47611" y="3922317"/>
            <a:ext cx="8643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9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: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747F9B7E-9308-46D9-BA75-1E16AC824307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195543" y="1931198"/>
            <a:ext cx="2732875" cy="185386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247610" y="1931198"/>
            <a:ext cx="2732875" cy="185386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7611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3089205" y="1931198"/>
            <a:ext cx="0" cy="1853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46937" y="4064036"/>
            <a:ext cx="8643600" cy="184807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47610" y="3922317"/>
            <a:ext cx="8643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gray">
          <a:xfrm>
            <a:off x="6043616" y="1931198"/>
            <a:ext cx="0" cy="1853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6158814" y="1931198"/>
            <a:ext cx="2732875" cy="185386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8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: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 userDrawn="1"/>
        </p:nvPicPr>
        <p:blipFill rotWithShape="1">
          <a:blip r:embed="rId2"/>
          <a:srcRect l="8043" r="16987" b="6897"/>
          <a:stretch/>
        </p:blipFill>
        <p:spPr bwMode="gray">
          <a:xfrm>
            <a:off x="1" y="0"/>
            <a:ext cx="914558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A788F3-F03B-4CE3-A53A-92B7BA552450}"/>
              </a:ext>
            </a:extLst>
          </p:cNvPr>
          <p:cNvSpPr/>
          <p:nvPr userDrawn="1"/>
        </p:nvSpPr>
        <p:spPr bwMode="gray">
          <a:xfrm>
            <a:off x="244800" y="414450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1"/>
                </a:solidFill>
              </a:rPr>
              <a:t>—</a:t>
            </a:r>
            <a:endParaRPr lang="en-US" sz="3200" b="1" dirty="0" err="1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47ECAEF-EF27-4B97-8283-B8C3CAA683C2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34799" y="721799"/>
            <a:ext cx="8558375" cy="504001"/>
          </a:xfrm>
        </p:spPr>
        <p:txBody>
          <a:bodyPr lIns="0" tIns="0" rIns="0" bIns="0"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3BAF7E7-A591-4964-BC0F-013E7B433EF3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34800" y="1267747"/>
            <a:ext cx="8558374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3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: Content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47610" y="1932098"/>
            <a:ext cx="1992946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247610" y="3925094"/>
            <a:ext cx="8643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466242" y="1932849"/>
            <a:ext cx="1992946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47610" y="4016596"/>
            <a:ext cx="1992946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2466242" y="4017347"/>
            <a:ext cx="1992946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 bwMode="gray"/>
        <p:txBody>
          <a:bodyPr/>
          <a:lstStyle/>
          <a:p>
            <a:fld id="{ABAB945C-CC42-4C6E-99C8-B6AF9738B9D5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5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8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4682493" y="1932098"/>
            <a:ext cx="1992946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6898743" y="1932849"/>
            <a:ext cx="1992946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4682493" y="4016596"/>
            <a:ext cx="1992946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6898743" y="4017347"/>
            <a:ext cx="1992946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5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: Title (4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47610" y="1931193"/>
            <a:ext cx="420463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247610" y="4045107"/>
            <a:ext cx="420463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4686848" y="1931193"/>
            <a:ext cx="420463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247610" y="4432236"/>
            <a:ext cx="4204630" cy="148419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247610" y="2317638"/>
            <a:ext cx="4204630" cy="148487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4394FF05-602A-4F9F-84FB-923664AAF28B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10"/>
          <p:cNvCxnSpPr/>
          <p:nvPr userDrawn="1"/>
        </p:nvCxnSpPr>
        <p:spPr bwMode="gray">
          <a:xfrm>
            <a:off x="247610" y="2239175"/>
            <a:ext cx="42046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 userDrawn="1"/>
        </p:nvCxnSpPr>
        <p:spPr bwMode="gray">
          <a:xfrm>
            <a:off x="247610" y="4348008"/>
            <a:ext cx="42046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4686848" y="2239175"/>
            <a:ext cx="42046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4686848" y="2317642"/>
            <a:ext cx="4204630" cy="148105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9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 bwMode="gray">
          <a:xfrm>
            <a:off x="4572793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 Placeholder 11"/>
          <p:cNvSpPr>
            <a:spLocks noGrp="1"/>
          </p:cNvSpPr>
          <p:nvPr>
            <p:ph type="body" sz="quarter" idx="22"/>
          </p:nvPr>
        </p:nvSpPr>
        <p:spPr bwMode="gray">
          <a:xfrm>
            <a:off x="4686848" y="4043972"/>
            <a:ext cx="420463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4"/>
          <p:cNvCxnSpPr/>
          <p:nvPr userDrawn="1"/>
        </p:nvCxnSpPr>
        <p:spPr bwMode="gray">
          <a:xfrm>
            <a:off x="4686848" y="4351954"/>
            <a:ext cx="42046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Content Placeholder 15"/>
          <p:cNvSpPr>
            <a:spLocks noGrp="1"/>
          </p:cNvSpPr>
          <p:nvPr>
            <p:ph sz="quarter" idx="23"/>
          </p:nvPr>
        </p:nvSpPr>
        <p:spPr bwMode="gray">
          <a:xfrm>
            <a:off x="4686848" y="4430421"/>
            <a:ext cx="4204630" cy="148105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1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: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47611" y="1931195"/>
            <a:ext cx="4215280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4572793" y="1931195"/>
            <a:ext cx="0" cy="3982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 bwMode="gray">
          <a:xfrm>
            <a:off x="247611" y="3922317"/>
            <a:ext cx="8643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4676409" y="1931195"/>
            <a:ext cx="4215280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47611" y="4059571"/>
            <a:ext cx="4215280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4676409" y="4059571"/>
            <a:ext cx="4215280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 bwMode="gray"/>
        <p:txBody>
          <a:bodyPr/>
          <a:lstStyle/>
          <a:p>
            <a:fld id="{DF99B131-2B06-4976-A4E7-D803818169E8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5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7611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2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: Content (4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47611" y="1931199"/>
            <a:ext cx="4216619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4675070" y="1931199"/>
            <a:ext cx="4216619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47611" y="3737726"/>
            <a:ext cx="4216619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4675070" y="3737726"/>
            <a:ext cx="4216619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246936" y="5452639"/>
            <a:ext cx="8643600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 bwMode="gray">
          <a:xfrm>
            <a:off x="247611" y="3599905"/>
            <a:ext cx="8643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25"/>
          </p:nvPr>
        </p:nvSpPr>
        <p:spPr bwMode="gray"/>
        <p:txBody>
          <a:bodyPr/>
          <a:lstStyle/>
          <a:p>
            <a:fld id="{096B4FA7-0123-4D6B-9488-E21A544817FE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7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4572793" y="1931195"/>
            <a:ext cx="0" cy="33374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6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: Title (2)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1915288" y="1931196"/>
            <a:ext cx="4022193" cy="191932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1915288" y="3993324"/>
            <a:ext cx="4022193" cy="191932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1914181" y="3921919"/>
            <a:ext cx="40209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 userDrawn="1">
            <p:ph sz="quarter" idx="23"/>
          </p:nvPr>
        </p:nvSpPr>
        <p:spPr bwMode="gray">
          <a:xfrm>
            <a:off x="247099" y="1931196"/>
            <a:ext cx="1439350" cy="191932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Content Placeholder 3"/>
          <p:cNvSpPr>
            <a:spLocks noGrp="1"/>
          </p:cNvSpPr>
          <p:nvPr userDrawn="1">
            <p:ph sz="quarter" idx="24"/>
          </p:nvPr>
        </p:nvSpPr>
        <p:spPr bwMode="gray">
          <a:xfrm>
            <a:off x="247099" y="3993324"/>
            <a:ext cx="1439350" cy="191932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26"/>
          </p:nvPr>
        </p:nvSpPr>
        <p:spPr bwMode="gray"/>
        <p:txBody>
          <a:bodyPr/>
          <a:lstStyle/>
          <a:p>
            <a:fld id="{0B40E44F-4B57-4430-8542-A5EB809FDF95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27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28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3"/>
          </p:nvPr>
        </p:nvSpPr>
        <p:spPr bwMode="gray">
          <a:xfrm>
            <a:off x="246936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6164952" y="1931196"/>
            <a:ext cx="2726540" cy="398144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9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: Title (3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1915288" y="1931196"/>
            <a:ext cx="4022193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1915288" y="3305949"/>
            <a:ext cx="4022193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1915288" y="4680702"/>
            <a:ext cx="4022193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1916482" y="3235138"/>
            <a:ext cx="40209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1916482" y="4611082"/>
            <a:ext cx="40209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 userDrawn="1">
            <p:ph sz="quarter" idx="23"/>
          </p:nvPr>
        </p:nvSpPr>
        <p:spPr bwMode="gray">
          <a:xfrm>
            <a:off x="246938" y="1931196"/>
            <a:ext cx="1438497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Content Placeholder 3"/>
          <p:cNvSpPr>
            <a:spLocks noGrp="1"/>
          </p:cNvSpPr>
          <p:nvPr userDrawn="1">
            <p:ph sz="quarter" idx="24"/>
          </p:nvPr>
        </p:nvSpPr>
        <p:spPr bwMode="gray">
          <a:xfrm>
            <a:off x="246938" y="3305949"/>
            <a:ext cx="1438497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 userDrawn="1">
            <p:ph sz="quarter" idx="25"/>
          </p:nvPr>
        </p:nvSpPr>
        <p:spPr bwMode="gray">
          <a:xfrm>
            <a:off x="246938" y="4680702"/>
            <a:ext cx="1438497" cy="123194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26"/>
          </p:nvPr>
        </p:nvSpPr>
        <p:spPr bwMode="gray"/>
        <p:txBody>
          <a:bodyPr/>
          <a:lstStyle/>
          <a:p>
            <a:fld id="{BCD63F14-F98B-4644-A607-92219E1C6344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27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28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3"/>
          </p:nvPr>
        </p:nvSpPr>
        <p:spPr bwMode="gray">
          <a:xfrm>
            <a:off x="246937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6164952" y="1931196"/>
            <a:ext cx="2726540" cy="398144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6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: Title (3) &amp; Content (3)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1915287" y="1931196"/>
            <a:ext cx="6976205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1916181" y="3235138"/>
            <a:ext cx="69753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1915287" y="3305949"/>
            <a:ext cx="6976205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1915287" y="4680702"/>
            <a:ext cx="6976205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1916181" y="4611082"/>
            <a:ext cx="69753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247610" y="1931196"/>
            <a:ext cx="1437824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247610" y="3305949"/>
            <a:ext cx="1437824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247610" y="4680702"/>
            <a:ext cx="1437824" cy="123194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/>
          <a:p>
            <a:fld id="{EC933F3A-4BF5-414C-803C-186E59B551AB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8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: Title (3) &amp; Content (3) &amp; Bo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1915287" y="1931196"/>
            <a:ext cx="6976205" cy="101647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1916181" y="3019668"/>
            <a:ext cx="69753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1915287" y="3091669"/>
            <a:ext cx="6976205" cy="101647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1915287" y="4252143"/>
            <a:ext cx="6976205" cy="101647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1916181" y="4180142"/>
            <a:ext cx="69753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247610" y="1931196"/>
            <a:ext cx="1437824" cy="101647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247610" y="3091669"/>
            <a:ext cx="1437824" cy="101647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247610" y="4252143"/>
            <a:ext cx="1437824" cy="101647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246937" y="5452639"/>
            <a:ext cx="8643600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7"/>
          </p:nvPr>
        </p:nvSpPr>
        <p:spPr bwMode="gray"/>
        <p:txBody>
          <a:bodyPr/>
          <a:lstStyle/>
          <a:p>
            <a:fld id="{3F09C1A1-F86F-4CF9-8D33-8CD6E2FBA013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8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9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7611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5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9: Title (4) &amp; Content (4) &amp; Box /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209331" y="1931199"/>
            <a:ext cx="668216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209331" y="2801555"/>
            <a:ext cx="668216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209331" y="3671911"/>
            <a:ext cx="668216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246938" y="5452639"/>
            <a:ext cx="8643600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247099" y="1931199"/>
            <a:ext cx="115210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247099" y="2801555"/>
            <a:ext cx="115210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247099" y="3671911"/>
            <a:ext cx="115210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2209331" y="4542266"/>
            <a:ext cx="668216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Content Placeholder 3"/>
          <p:cNvSpPr>
            <a:spLocks noGrp="1"/>
          </p:cNvSpPr>
          <p:nvPr>
            <p:ph sz="quarter" idx="31"/>
          </p:nvPr>
        </p:nvSpPr>
        <p:spPr bwMode="gray">
          <a:xfrm>
            <a:off x="247099" y="4542266"/>
            <a:ext cx="115210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9" name="Straight Connector 13"/>
          <p:cNvCxnSpPr/>
          <p:nvPr userDrawn="1"/>
        </p:nvCxnSpPr>
        <p:spPr bwMode="gray">
          <a:xfrm>
            <a:off x="1499936" y="2800986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14"/>
          <p:cNvCxnSpPr/>
          <p:nvPr userDrawn="1"/>
        </p:nvCxnSpPr>
        <p:spPr bwMode="gray">
          <a:xfrm>
            <a:off x="1334522" y="3164586"/>
            <a:ext cx="165717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13"/>
          <p:cNvCxnSpPr/>
          <p:nvPr userDrawn="1"/>
        </p:nvCxnSpPr>
        <p:spPr bwMode="gray">
          <a:xfrm>
            <a:off x="1499936" y="4542262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14"/>
          <p:cNvCxnSpPr/>
          <p:nvPr userDrawn="1"/>
        </p:nvCxnSpPr>
        <p:spPr bwMode="gray">
          <a:xfrm>
            <a:off x="1334097" y="4905862"/>
            <a:ext cx="165717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Connector 13"/>
          <p:cNvCxnSpPr/>
          <p:nvPr userDrawn="1"/>
        </p:nvCxnSpPr>
        <p:spPr bwMode="gray">
          <a:xfrm>
            <a:off x="1499936" y="1930348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Straight Connector 14"/>
          <p:cNvCxnSpPr/>
          <p:nvPr userDrawn="1"/>
        </p:nvCxnSpPr>
        <p:spPr bwMode="gray">
          <a:xfrm>
            <a:off x="1334858" y="2293948"/>
            <a:ext cx="165717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13"/>
          <p:cNvCxnSpPr/>
          <p:nvPr userDrawn="1"/>
        </p:nvCxnSpPr>
        <p:spPr bwMode="gray">
          <a:xfrm>
            <a:off x="1499936" y="3671624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Straight Connector 14"/>
          <p:cNvCxnSpPr/>
          <p:nvPr userDrawn="1"/>
        </p:nvCxnSpPr>
        <p:spPr bwMode="gray">
          <a:xfrm>
            <a:off x="1334097" y="4035224"/>
            <a:ext cx="165717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1554590" y="2729549"/>
            <a:ext cx="73369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 bwMode="gray">
          <a:xfrm>
            <a:off x="1554590" y="3599904"/>
            <a:ext cx="73369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 bwMode="gray">
          <a:xfrm>
            <a:off x="1554590" y="4470259"/>
            <a:ext cx="73369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 userDrawn="1">
            <p:ph type="dt" sz="half" idx="32"/>
          </p:nvPr>
        </p:nvSpPr>
        <p:spPr bwMode="gray"/>
        <p:txBody>
          <a:bodyPr/>
          <a:lstStyle/>
          <a:p>
            <a:fld id="{505BDBC7-C0FD-446C-A505-1DA3C565F6A7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3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34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Subtitle 2"/>
          <p:cNvSpPr>
            <a:spLocks noGrp="1"/>
          </p:cNvSpPr>
          <p:nvPr userDrawn="1">
            <p:ph type="subTitle" idx="13"/>
          </p:nvPr>
        </p:nvSpPr>
        <p:spPr bwMode="gray">
          <a:xfrm>
            <a:off x="246937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sz="quarter" idx="35" hasCustomPrompt="1"/>
          </p:nvPr>
        </p:nvSpPr>
        <p:spPr>
          <a:xfrm>
            <a:off x="1662034" y="2101348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1</a:t>
            </a:r>
            <a:endParaRPr lang="en-US" dirty="0"/>
          </a:p>
        </p:txBody>
      </p:sp>
      <p:sp>
        <p:nvSpPr>
          <p:cNvPr id="54" name="Symbol zastępczy zawartości 6"/>
          <p:cNvSpPr>
            <a:spLocks noGrp="1"/>
          </p:cNvSpPr>
          <p:nvPr>
            <p:ph sz="quarter" idx="36" hasCustomPrompt="1"/>
          </p:nvPr>
        </p:nvSpPr>
        <p:spPr>
          <a:xfrm>
            <a:off x="1662034" y="2972779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2</a:t>
            </a:r>
            <a:endParaRPr lang="en-US" dirty="0"/>
          </a:p>
        </p:txBody>
      </p:sp>
      <p:sp>
        <p:nvSpPr>
          <p:cNvPr id="55" name="Symbol zastępczy zawartości 6"/>
          <p:cNvSpPr>
            <a:spLocks noGrp="1"/>
          </p:cNvSpPr>
          <p:nvPr>
            <p:ph sz="quarter" idx="37" hasCustomPrompt="1"/>
          </p:nvPr>
        </p:nvSpPr>
        <p:spPr>
          <a:xfrm>
            <a:off x="1662625" y="3841840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3</a:t>
            </a:r>
            <a:endParaRPr lang="en-US" dirty="0"/>
          </a:p>
        </p:txBody>
      </p:sp>
      <p:sp>
        <p:nvSpPr>
          <p:cNvPr id="56" name="Symbol zastępczy zawartości 6"/>
          <p:cNvSpPr>
            <a:spLocks noGrp="1"/>
          </p:cNvSpPr>
          <p:nvPr>
            <p:ph sz="quarter" idx="38" hasCustomPrompt="1"/>
          </p:nvPr>
        </p:nvSpPr>
        <p:spPr>
          <a:xfrm>
            <a:off x="1661911" y="4709671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5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: 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1915287" y="1931194"/>
            <a:ext cx="2174698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7"/>
          </p:nvPr>
        </p:nvSpPr>
        <p:spPr bwMode="gray">
          <a:xfrm>
            <a:off x="4316960" y="1931194"/>
            <a:ext cx="2173877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8"/>
          </p:nvPr>
        </p:nvSpPr>
        <p:spPr bwMode="gray">
          <a:xfrm>
            <a:off x="6717812" y="1931194"/>
            <a:ext cx="2173877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1915287" y="2317748"/>
            <a:ext cx="217823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1915288" y="3573970"/>
            <a:ext cx="217823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1915288" y="4830194"/>
            <a:ext cx="217823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247610" y="1931196"/>
            <a:ext cx="1437824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247610" y="3305949"/>
            <a:ext cx="1437824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247610" y="4680702"/>
            <a:ext cx="1437824" cy="123194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8" name="Straight Connector 27"/>
          <p:cNvCxnSpPr/>
          <p:nvPr userDrawn="1"/>
        </p:nvCxnSpPr>
        <p:spPr bwMode="gray">
          <a:xfrm>
            <a:off x="1915287" y="2238607"/>
            <a:ext cx="21738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 bwMode="gray">
          <a:xfrm>
            <a:off x="1913102" y="3487659"/>
            <a:ext cx="21738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 bwMode="gray">
          <a:xfrm>
            <a:off x="1913102" y="4743881"/>
            <a:ext cx="21738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 bwMode="gray">
          <a:xfrm>
            <a:off x="4316550" y="2238607"/>
            <a:ext cx="21738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 bwMode="gray">
          <a:xfrm>
            <a:off x="4315457" y="3487659"/>
            <a:ext cx="21738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 bwMode="gray">
          <a:xfrm>
            <a:off x="4315457" y="4743881"/>
            <a:ext cx="21738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 bwMode="gray">
          <a:xfrm>
            <a:off x="6717812" y="2238607"/>
            <a:ext cx="21738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 bwMode="gray">
          <a:xfrm>
            <a:off x="6717812" y="3487659"/>
            <a:ext cx="21738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 bwMode="gray">
          <a:xfrm>
            <a:off x="6717812" y="4743881"/>
            <a:ext cx="21738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4318726" y="2317748"/>
            <a:ext cx="2173877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4318727" y="3573970"/>
            <a:ext cx="2173877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Content Placeholder 3"/>
          <p:cNvSpPr>
            <a:spLocks noGrp="1"/>
          </p:cNvSpPr>
          <p:nvPr>
            <p:ph sz="quarter" idx="31"/>
          </p:nvPr>
        </p:nvSpPr>
        <p:spPr bwMode="gray">
          <a:xfrm>
            <a:off x="4318727" y="4830194"/>
            <a:ext cx="2173877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Content Placeholder 3"/>
          <p:cNvSpPr>
            <a:spLocks noGrp="1"/>
          </p:cNvSpPr>
          <p:nvPr>
            <p:ph sz="quarter" idx="32"/>
          </p:nvPr>
        </p:nvSpPr>
        <p:spPr bwMode="gray">
          <a:xfrm>
            <a:off x="6717812" y="2317748"/>
            <a:ext cx="2173877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Content Placeholder 3"/>
          <p:cNvSpPr>
            <a:spLocks noGrp="1"/>
          </p:cNvSpPr>
          <p:nvPr>
            <p:ph sz="quarter" idx="33"/>
          </p:nvPr>
        </p:nvSpPr>
        <p:spPr bwMode="gray">
          <a:xfrm>
            <a:off x="6717812" y="3573970"/>
            <a:ext cx="2173877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Content Placeholder 3"/>
          <p:cNvSpPr>
            <a:spLocks noGrp="1"/>
          </p:cNvSpPr>
          <p:nvPr>
            <p:ph sz="quarter" idx="34"/>
          </p:nvPr>
        </p:nvSpPr>
        <p:spPr bwMode="gray">
          <a:xfrm>
            <a:off x="6717812" y="4830194"/>
            <a:ext cx="2173877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35"/>
          </p:nvPr>
        </p:nvSpPr>
        <p:spPr bwMode="gray"/>
        <p:txBody>
          <a:bodyPr/>
          <a:lstStyle/>
          <a:p>
            <a:fld id="{71AA538D-2373-4F05-88EC-6CBC3A1896C9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6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7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4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: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2" y="0"/>
            <a:ext cx="9145588" cy="6858000"/>
          </a:xfrm>
          <a:prstGeom prst="rect">
            <a:avLst/>
          </a:prstGeom>
          <a:solidFill>
            <a:srgbClr val="FF000F"/>
          </a:solidFill>
          <a:ln w="25400" cap="flat" cmpd="sng" algn="ctr">
            <a:noFill/>
            <a:prstDash val="solid"/>
          </a:ln>
          <a:effectLst/>
        </p:spPr>
        <p:txBody>
          <a:bodyPr lIns="72009" tIns="72009" rIns="72009" bIns="72009" rtlCol="0" anchor="ctr"/>
          <a:lstStyle/>
          <a:p>
            <a:pPr marL="0" marR="0" lvl="0" indent="0" algn="ctr" defTabSz="9144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E74830-4434-43F8-A9D5-8532837E0C56}"/>
              </a:ext>
            </a:extLst>
          </p:cNvPr>
          <p:cNvSpPr/>
          <p:nvPr userDrawn="1"/>
        </p:nvSpPr>
        <p:spPr bwMode="gray">
          <a:xfrm>
            <a:off x="244800" y="414450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1"/>
                </a:solidFill>
              </a:rPr>
              <a:t>—</a:t>
            </a:r>
            <a:endParaRPr lang="en-US" sz="3200" b="1" dirty="0" err="1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32E205-D80C-4E0A-9E92-7833967F63E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34799" y="721799"/>
            <a:ext cx="8558375" cy="504001"/>
          </a:xfrm>
        </p:spPr>
        <p:txBody>
          <a:bodyPr lIns="0" tIns="0" rIns="0" bIns="0"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A4B8EDC-B74D-4AFA-B762-31A453C6490D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34800" y="1267747"/>
            <a:ext cx="8558374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9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: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47610" y="1931945"/>
            <a:ext cx="2732875" cy="360000"/>
          </a:xfrm>
          <a:prstGeom prst="homePlate">
            <a:avLst/>
          </a:prstGeom>
          <a:solidFill>
            <a:schemeClr val="accent4"/>
          </a:solidFill>
        </p:spPr>
        <p:txBody>
          <a:bodyPr lIns="28800" tIns="0" rIns="288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04403" y="1931945"/>
            <a:ext cx="2732875" cy="360000"/>
          </a:xfrm>
          <a:prstGeom prst="chevron">
            <a:avLst/>
          </a:prstGeom>
          <a:solidFill>
            <a:schemeClr val="accent4"/>
          </a:solidFill>
        </p:spPr>
        <p:txBody>
          <a:bodyPr lIns="28800" tIns="0" rIns="288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158814" y="1931945"/>
            <a:ext cx="2732875" cy="360000"/>
          </a:xfrm>
          <a:prstGeom prst="chevron">
            <a:avLst/>
          </a:prstGeom>
          <a:solidFill>
            <a:schemeClr val="accent4"/>
          </a:solidFill>
        </p:spPr>
        <p:txBody>
          <a:bodyPr lIns="28800" tIns="0" rIns="288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0E2D43D-816E-4F50-A809-F938A3235E0A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247610" y="2402146"/>
            <a:ext cx="2732875" cy="35112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204403" y="2402146"/>
            <a:ext cx="2732875" cy="35112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158814" y="2402146"/>
            <a:ext cx="2732875" cy="35112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 bwMode="gray">
          <a:xfrm>
            <a:off x="3093635" y="2473348"/>
            <a:ext cx="0" cy="3440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 bwMode="gray">
          <a:xfrm>
            <a:off x="6048047" y="2473348"/>
            <a:ext cx="0" cy="3440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7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7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2: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 bwMode="gray">
          <a:xfrm>
            <a:off x="2" y="0"/>
            <a:ext cx="9145588" cy="6858000"/>
          </a:xfrm>
          <a:custGeom>
            <a:avLst/>
            <a:gdLst>
              <a:gd name="connsiteX0" fmla="*/ 248442 w 9145588"/>
              <a:gd name="connsiteY0" fmla="*/ 531962 h 6858000"/>
              <a:gd name="connsiteX1" fmla="*/ 248442 w 9145588"/>
              <a:gd name="connsiteY1" fmla="*/ 560762 h 6858000"/>
              <a:gd name="connsiteX2" fmla="*/ 475242 w 9145588"/>
              <a:gd name="connsiteY2" fmla="*/ 560762 h 6858000"/>
              <a:gd name="connsiteX3" fmla="*/ 475242 w 9145588"/>
              <a:gd name="connsiteY3" fmla="*/ 531962 h 6858000"/>
              <a:gd name="connsiteX4" fmla="*/ 0 w 9145588"/>
              <a:gd name="connsiteY4" fmla="*/ 0 h 6858000"/>
              <a:gd name="connsiteX5" fmla="*/ 9145588 w 9145588"/>
              <a:gd name="connsiteY5" fmla="*/ 0 h 6858000"/>
              <a:gd name="connsiteX6" fmla="*/ 9145588 w 9145588"/>
              <a:gd name="connsiteY6" fmla="*/ 6858000 h 6858000"/>
              <a:gd name="connsiteX7" fmla="*/ 0 w 914558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5588" h="6858000">
                <a:moveTo>
                  <a:pt x="248442" y="531962"/>
                </a:moveTo>
                <a:lnTo>
                  <a:pt x="248442" y="560762"/>
                </a:lnTo>
                <a:lnTo>
                  <a:pt x="475242" y="560762"/>
                </a:lnTo>
                <a:lnTo>
                  <a:pt x="475242" y="531962"/>
                </a:lnTo>
                <a:close/>
                <a:moveTo>
                  <a:pt x="0" y="0"/>
                </a:moveTo>
                <a:lnTo>
                  <a:pt x="9145588" y="0"/>
                </a:lnTo>
                <a:lnTo>
                  <a:pt x="914558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46937" y="622788"/>
            <a:ext cx="8643600" cy="396000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4E40B9F7-5809-4B66-BC61-C68E0A7279C6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55501" y="447781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1800" b="1" dirty="0">
                <a:solidFill>
                  <a:srgbClr val="FF0000"/>
                </a:solidFill>
              </a:rPr>
              <a:t>—</a:t>
            </a:r>
            <a:endParaRPr lang="en-US" sz="1800" b="1" dirty="0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7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CC575301-D6EB-46E3-BFCD-F42856F5488D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8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4: 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BD5D0418-ED0B-4ADE-A06E-F30275B341B2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924406" y="2793573"/>
            <a:ext cx="3296776" cy="126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7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: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E48C0E-B2DC-4E96-8503-30A5CE0F71AB}"/>
              </a:ext>
            </a:extLst>
          </p:cNvPr>
          <p:cNvSpPr/>
          <p:nvPr userDrawn="1"/>
        </p:nvSpPr>
        <p:spPr bwMode="gray">
          <a:xfrm>
            <a:off x="244800" y="414450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2"/>
                </a:solidFill>
              </a:rPr>
              <a:t>—</a:t>
            </a:r>
            <a:endParaRPr lang="en-US" sz="3200" b="1" dirty="0" err="1">
              <a:solidFill>
                <a:schemeClr val="bg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D742EA-D5C9-48D8-81E1-280EB7259AA6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34799" y="721799"/>
            <a:ext cx="8558375" cy="504001"/>
          </a:xfrm>
        </p:spPr>
        <p:txBody>
          <a:bodyPr lIns="0" tIns="0" rIns="0" bIns="0"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482AC24-42A4-409D-B027-A606B54ABBB0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34800" y="1267747"/>
            <a:ext cx="8558374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6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: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 bwMode="gray">
          <a:xfrm>
            <a:off x="246938" y="1931197"/>
            <a:ext cx="8643600" cy="3980439"/>
          </a:xfrm>
        </p:spPr>
        <p:txBody>
          <a:bodyPr/>
          <a:lstStyle>
            <a:lvl1pPr>
              <a:spcBef>
                <a:spcPts val="900"/>
              </a:spcBef>
              <a:defRPr sz="2000"/>
            </a:lvl1pPr>
            <a:lvl2pPr marL="0" indent="0">
              <a:spcBef>
                <a:spcPts val="90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3pPr>
            <a:lvl4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4pPr>
            <a:lvl5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5pPr>
            <a:lvl6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6pPr>
            <a:lvl7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7pPr>
            <a:lvl8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8pPr>
            <a:lvl9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C282521C-2C72-4268-9ED9-D540DAF74FEA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7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: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 bwMode="gray">
          <a:xfrm>
            <a:off x="246938" y="1931198"/>
            <a:ext cx="8643600" cy="39822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C663F315-7DCF-4268-BEED-197B1A202FC6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7611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42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: Content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 bwMode="gray">
          <a:xfrm>
            <a:off x="246938" y="1931195"/>
            <a:ext cx="8643600" cy="3430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27E272B3-BDE3-4FC8-9F31-AECAAAE35BAA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246934" y="1085213"/>
            <a:ext cx="86436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246934" y="5453067"/>
            <a:ext cx="8643600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6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47610" y="682313"/>
            <a:ext cx="8643600" cy="39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2416331" y="6298397"/>
            <a:ext cx="5609036" cy="500072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rtl="0">
              <a:defRPr sz="1000">
                <a:solidFill>
                  <a:schemeClr val="accent3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249318" y="6489341"/>
            <a:ext cx="1162800" cy="11819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3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fld id="{B6BA9220-FF71-469E-A98E-40C41793987C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47611" y="1931194"/>
            <a:ext cx="8643600" cy="3982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714663" y="6488733"/>
            <a:ext cx="676800" cy="11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3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 bwMode="gray">
          <a:xfrm>
            <a:off x="251727" y="6094413"/>
            <a:ext cx="864000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 bwMode="gray">
          <a:xfrm>
            <a:off x="1609403" y="6472544"/>
            <a:ext cx="0" cy="13246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 bwMode="gray">
          <a:xfrm>
            <a:off x="155501" y="426352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2400" b="1" dirty="0">
                <a:solidFill>
                  <a:schemeClr val="bg2"/>
                </a:solidFill>
              </a:rPr>
              <a:t>—</a:t>
            </a:r>
            <a:endParaRPr lang="en-US" sz="2400" b="1" dirty="0" err="1">
              <a:solidFill>
                <a:schemeClr val="bg2"/>
              </a:solidFill>
            </a:endParaRPr>
          </a:p>
        </p:txBody>
      </p:sp>
      <p:grpSp>
        <p:nvGrpSpPr>
          <p:cNvPr id="19" name="Group 67"/>
          <p:cNvGrpSpPr/>
          <p:nvPr userDrawn="1"/>
        </p:nvGrpSpPr>
        <p:grpSpPr bwMode="gray">
          <a:xfrm>
            <a:off x="250747" y="6327549"/>
            <a:ext cx="337946" cy="88364"/>
            <a:chOff x="61913" y="5218113"/>
            <a:chExt cx="3138487" cy="820737"/>
          </a:xfrm>
          <a:solidFill>
            <a:schemeClr val="accent3"/>
          </a:solidFill>
        </p:grpSpPr>
        <p:sp>
          <p:nvSpPr>
            <p:cNvPr id="20" name="Freeform 16"/>
            <p:cNvSpPr>
              <a:spLocks noEditPoints="1"/>
            </p:cNvSpPr>
            <p:nvPr userDrawn="1"/>
          </p:nvSpPr>
          <p:spPr bwMode="gray">
            <a:xfrm>
              <a:off x="61913" y="5218113"/>
              <a:ext cx="828675" cy="820737"/>
            </a:xfrm>
            <a:custGeom>
              <a:avLst/>
              <a:gdLst>
                <a:gd name="T0" fmla="*/ 111 w 221"/>
                <a:gd name="T1" fmla="*/ 219 h 219"/>
                <a:gd name="T2" fmla="*/ 53 w 221"/>
                <a:gd name="T3" fmla="*/ 203 h 219"/>
                <a:gd name="T4" fmla="*/ 14 w 221"/>
                <a:gd name="T5" fmla="*/ 163 h 219"/>
                <a:gd name="T6" fmla="*/ 0 w 221"/>
                <a:gd name="T7" fmla="*/ 109 h 219"/>
                <a:gd name="T8" fmla="*/ 15 w 221"/>
                <a:gd name="T9" fmla="*/ 53 h 219"/>
                <a:gd name="T10" fmla="*/ 56 w 221"/>
                <a:gd name="T11" fmla="*/ 14 h 219"/>
                <a:gd name="T12" fmla="*/ 111 w 221"/>
                <a:gd name="T13" fmla="*/ 0 h 219"/>
                <a:gd name="T14" fmla="*/ 168 w 221"/>
                <a:gd name="T15" fmla="*/ 15 h 219"/>
                <a:gd name="T16" fmla="*/ 207 w 221"/>
                <a:gd name="T17" fmla="*/ 55 h 219"/>
                <a:gd name="T18" fmla="*/ 221 w 221"/>
                <a:gd name="T19" fmla="*/ 109 h 219"/>
                <a:gd name="T20" fmla="*/ 206 w 221"/>
                <a:gd name="T21" fmla="*/ 166 h 219"/>
                <a:gd name="T22" fmla="*/ 165 w 221"/>
                <a:gd name="T23" fmla="*/ 205 h 219"/>
                <a:gd name="T24" fmla="*/ 111 w 221"/>
                <a:gd name="T25" fmla="*/ 219 h 219"/>
                <a:gd name="T26" fmla="*/ 111 w 221"/>
                <a:gd name="T27" fmla="*/ 190 h 219"/>
                <a:gd name="T28" fmla="*/ 153 w 221"/>
                <a:gd name="T29" fmla="*/ 180 h 219"/>
                <a:gd name="T30" fmla="*/ 181 w 221"/>
                <a:gd name="T31" fmla="*/ 151 h 219"/>
                <a:gd name="T32" fmla="*/ 191 w 221"/>
                <a:gd name="T33" fmla="*/ 109 h 219"/>
                <a:gd name="T34" fmla="*/ 180 w 221"/>
                <a:gd name="T35" fmla="*/ 67 h 219"/>
                <a:gd name="T36" fmla="*/ 151 w 221"/>
                <a:gd name="T37" fmla="*/ 38 h 219"/>
                <a:gd name="T38" fmla="*/ 111 w 221"/>
                <a:gd name="T39" fmla="*/ 28 h 219"/>
                <a:gd name="T40" fmla="*/ 68 w 221"/>
                <a:gd name="T41" fmla="*/ 39 h 219"/>
                <a:gd name="T42" fmla="*/ 40 w 221"/>
                <a:gd name="T43" fmla="*/ 68 h 219"/>
                <a:gd name="T44" fmla="*/ 31 w 221"/>
                <a:gd name="T45" fmla="*/ 109 h 219"/>
                <a:gd name="T46" fmla="*/ 41 w 221"/>
                <a:gd name="T47" fmla="*/ 152 h 219"/>
                <a:gd name="T48" fmla="*/ 70 w 221"/>
                <a:gd name="T49" fmla="*/ 180 h 219"/>
                <a:gd name="T50" fmla="*/ 111 w 221"/>
                <a:gd name="T51" fmla="*/ 190 h 219"/>
                <a:gd name="T52" fmla="*/ 115 w 221"/>
                <a:gd name="T53" fmla="*/ 50 h 219"/>
                <a:gd name="T54" fmla="*/ 139 w 221"/>
                <a:gd name="T55" fmla="*/ 54 h 219"/>
                <a:gd name="T56" fmla="*/ 156 w 221"/>
                <a:gd name="T57" fmla="*/ 63 h 219"/>
                <a:gd name="T58" fmla="*/ 145 w 221"/>
                <a:gd name="T59" fmla="*/ 85 h 219"/>
                <a:gd name="T60" fmla="*/ 117 w 221"/>
                <a:gd name="T61" fmla="*/ 76 h 219"/>
                <a:gd name="T62" fmla="*/ 93 w 221"/>
                <a:gd name="T63" fmla="*/ 85 h 219"/>
                <a:gd name="T64" fmla="*/ 84 w 221"/>
                <a:gd name="T65" fmla="*/ 110 h 219"/>
                <a:gd name="T66" fmla="*/ 93 w 221"/>
                <a:gd name="T67" fmla="*/ 134 h 219"/>
                <a:gd name="T68" fmla="*/ 117 w 221"/>
                <a:gd name="T69" fmla="*/ 143 h 219"/>
                <a:gd name="T70" fmla="*/ 146 w 221"/>
                <a:gd name="T71" fmla="*/ 132 h 219"/>
                <a:gd name="T72" fmla="*/ 158 w 221"/>
                <a:gd name="T73" fmla="*/ 153 h 219"/>
                <a:gd name="T74" fmla="*/ 140 w 221"/>
                <a:gd name="T75" fmla="*/ 165 h 219"/>
                <a:gd name="T76" fmla="*/ 115 w 221"/>
                <a:gd name="T77" fmla="*/ 169 h 219"/>
                <a:gd name="T78" fmla="*/ 71 w 221"/>
                <a:gd name="T79" fmla="*/ 153 h 219"/>
                <a:gd name="T80" fmla="*/ 54 w 221"/>
                <a:gd name="T81" fmla="*/ 111 h 219"/>
                <a:gd name="T82" fmla="*/ 71 w 221"/>
                <a:gd name="T83" fmla="*/ 67 h 219"/>
                <a:gd name="T84" fmla="*/ 115 w 221"/>
                <a:gd name="T85" fmla="*/ 5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1" h="219">
                  <a:moveTo>
                    <a:pt x="111" y="219"/>
                  </a:moveTo>
                  <a:cubicBezTo>
                    <a:pt x="89" y="219"/>
                    <a:pt x="70" y="214"/>
                    <a:pt x="53" y="203"/>
                  </a:cubicBezTo>
                  <a:cubicBezTo>
                    <a:pt x="36" y="193"/>
                    <a:pt x="23" y="180"/>
                    <a:pt x="14" y="163"/>
                  </a:cubicBezTo>
                  <a:cubicBezTo>
                    <a:pt x="4" y="147"/>
                    <a:pt x="0" y="129"/>
                    <a:pt x="0" y="109"/>
                  </a:cubicBezTo>
                  <a:cubicBezTo>
                    <a:pt x="0" y="88"/>
                    <a:pt x="5" y="70"/>
                    <a:pt x="15" y="53"/>
                  </a:cubicBezTo>
                  <a:cubicBezTo>
                    <a:pt x="25" y="36"/>
                    <a:pt x="39" y="23"/>
                    <a:pt x="56" y="14"/>
                  </a:cubicBezTo>
                  <a:cubicBezTo>
                    <a:pt x="73" y="5"/>
                    <a:pt x="91" y="0"/>
                    <a:pt x="111" y="0"/>
                  </a:cubicBezTo>
                  <a:cubicBezTo>
                    <a:pt x="132" y="0"/>
                    <a:pt x="151" y="5"/>
                    <a:pt x="168" y="15"/>
                  </a:cubicBezTo>
                  <a:cubicBezTo>
                    <a:pt x="185" y="26"/>
                    <a:pt x="198" y="39"/>
                    <a:pt x="207" y="55"/>
                  </a:cubicBezTo>
                  <a:cubicBezTo>
                    <a:pt x="217" y="72"/>
                    <a:pt x="221" y="90"/>
                    <a:pt x="221" y="109"/>
                  </a:cubicBezTo>
                  <a:cubicBezTo>
                    <a:pt x="221" y="130"/>
                    <a:pt x="216" y="149"/>
                    <a:pt x="206" y="166"/>
                  </a:cubicBezTo>
                  <a:cubicBezTo>
                    <a:pt x="196" y="183"/>
                    <a:pt x="182" y="196"/>
                    <a:pt x="165" y="205"/>
                  </a:cubicBezTo>
                  <a:cubicBezTo>
                    <a:pt x="149" y="214"/>
                    <a:pt x="130" y="219"/>
                    <a:pt x="111" y="219"/>
                  </a:cubicBezTo>
                  <a:close/>
                  <a:moveTo>
                    <a:pt x="111" y="190"/>
                  </a:moveTo>
                  <a:cubicBezTo>
                    <a:pt x="127" y="190"/>
                    <a:pt x="141" y="187"/>
                    <a:pt x="153" y="180"/>
                  </a:cubicBezTo>
                  <a:cubicBezTo>
                    <a:pt x="165" y="173"/>
                    <a:pt x="174" y="163"/>
                    <a:pt x="181" y="151"/>
                  </a:cubicBezTo>
                  <a:cubicBezTo>
                    <a:pt x="187" y="139"/>
                    <a:pt x="191" y="125"/>
                    <a:pt x="191" y="109"/>
                  </a:cubicBezTo>
                  <a:cubicBezTo>
                    <a:pt x="191" y="93"/>
                    <a:pt x="187" y="79"/>
                    <a:pt x="180" y="67"/>
                  </a:cubicBezTo>
                  <a:cubicBezTo>
                    <a:pt x="173" y="55"/>
                    <a:pt x="163" y="45"/>
                    <a:pt x="151" y="38"/>
                  </a:cubicBezTo>
                  <a:cubicBezTo>
                    <a:pt x="139" y="32"/>
                    <a:pt x="126" y="28"/>
                    <a:pt x="111" y="28"/>
                  </a:cubicBezTo>
                  <a:cubicBezTo>
                    <a:pt x="95" y="28"/>
                    <a:pt x="81" y="32"/>
                    <a:pt x="68" y="39"/>
                  </a:cubicBezTo>
                  <a:cubicBezTo>
                    <a:pt x="56" y="46"/>
                    <a:pt x="47" y="56"/>
                    <a:pt x="40" y="68"/>
                  </a:cubicBezTo>
                  <a:cubicBezTo>
                    <a:pt x="34" y="80"/>
                    <a:pt x="31" y="94"/>
                    <a:pt x="31" y="109"/>
                  </a:cubicBezTo>
                  <a:cubicBezTo>
                    <a:pt x="31" y="126"/>
                    <a:pt x="34" y="140"/>
                    <a:pt x="41" y="152"/>
                  </a:cubicBezTo>
                  <a:cubicBezTo>
                    <a:pt x="48" y="164"/>
                    <a:pt x="58" y="174"/>
                    <a:pt x="70" y="180"/>
                  </a:cubicBezTo>
                  <a:cubicBezTo>
                    <a:pt x="82" y="187"/>
                    <a:pt x="95" y="190"/>
                    <a:pt x="111" y="190"/>
                  </a:cubicBezTo>
                  <a:close/>
                  <a:moveTo>
                    <a:pt x="115" y="50"/>
                  </a:moveTo>
                  <a:cubicBezTo>
                    <a:pt x="124" y="50"/>
                    <a:pt x="131" y="51"/>
                    <a:pt x="139" y="54"/>
                  </a:cubicBezTo>
                  <a:cubicBezTo>
                    <a:pt x="146" y="56"/>
                    <a:pt x="152" y="59"/>
                    <a:pt x="156" y="63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37" y="79"/>
                    <a:pt x="128" y="76"/>
                    <a:pt x="117" y="76"/>
                  </a:cubicBezTo>
                  <a:cubicBezTo>
                    <a:pt x="107" y="76"/>
                    <a:pt x="99" y="79"/>
                    <a:pt x="93" y="85"/>
                  </a:cubicBezTo>
                  <a:cubicBezTo>
                    <a:pt x="87" y="91"/>
                    <a:pt x="84" y="100"/>
                    <a:pt x="84" y="110"/>
                  </a:cubicBezTo>
                  <a:cubicBezTo>
                    <a:pt x="84" y="120"/>
                    <a:pt x="87" y="128"/>
                    <a:pt x="93" y="134"/>
                  </a:cubicBezTo>
                  <a:cubicBezTo>
                    <a:pt x="99" y="140"/>
                    <a:pt x="107" y="143"/>
                    <a:pt x="117" y="143"/>
                  </a:cubicBezTo>
                  <a:cubicBezTo>
                    <a:pt x="129" y="143"/>
                    <a:pt x="138" y="139"/>
                    <a:pt x="146" y="132"/>
                  </a:cubicBezTo>
                  <a:cubicBezTo>
                    <a:pt x="158" y="153"/>
                    <a:pt x="158" y="153"/>
                    <a:pt x="158" y="153"/>
                  </a:cubicBezTo>
                  <a:cubicBezTo>
                    <a:pt x="153" y="158"/>
                    <a:pt x="147" y="162"/>
                    <a:pt x="140" y="165"/>
                  </a:cubicBezTo>
                  <a:cubicBezTo>
                    <a:pt x="132" y="168"/>
                    <a:pt x="124" y="169"/>
                    <a:pt x="115" y="169"/>
                  </a:cubicBezTo>
                  <a:cubicBezTo>
                    <a:pt x="97" y="169"/>
                    <a:pt x="82" y="164"/>
                    <a:pt x="71" y="153"/>
                  </a:cubicBezTo>
                  <a:cubicBezTo>
                    <a:pt x="60" y="142"/>
                    <a:pt x="54" y="128"/>
                    <a:pt x="54" y="111"/>
                  </a:cubicBezTo>
                  <a:cubicBezTo>
                    <a:pt x="54" y="93"/>
                    <a:pt x="60" y="78"/>
                    <a:pt x="71" y="67"/>
                  </a:cubicBezTo>
                  <a:cubicBezTo>
                    <a:pt x="82" y="56"/>
                    <a:pt x="97" y="50"/>
                    <a:pt x="115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gray">
            <a:xfrm>
              <a:off x="957263" y="5237163"/>
              <a:ext cx="773112" cy="782637"/>
            </a:xfrm>
            <a:custGeom>
              <a:avLst/>
              <a:gdLst>
                <a:gd name="T0" fmla="*/ 305 w 487"/>
                <a:gd name="T1" fmla="*/ 0 h 493"/>
                <a:gd name="T2" fmla="*/ 487 w 487"/>
                <a:gd name="T3" fmla="*/ 493 h 493"/>
                <a:gd name="T4" fmla="*/ 369 w 487"/>
                <a:gd name="T5" fmla="*/ 493 h 493"/>
                <a:gd name="T6" fmla="*/ 336 w 487"/>
                <a:gd name="T7" fmla="*/ 390 h 493"/>
                <a:gd name="T8" fmla="*/ 151 w 487"/>
                <a:gd name="T9" fmla="*/ 390 h 493"/>
                <a:gd name="T10" fmla="*/ 118 w 487"/>
                <a:gd name="T11" fmla="*/ 493 h 493"/>
                <a:gd name="T12" fmla="*/ 0 w 487"/>
                <a:gd name="T13" fmla="*/ 493 h 493"/>
                <a:gd name="T14" fmla="*/ 184 w 487"/>
                <a:gd name="T15" fmla="*/ 0 h 493"/>
                <a:gd name="T16" fmla="*/ 305 w 487"/>
                <a:gd name="T17" fmla="*/ 0 h 493"/>
                <a:gd name="T18" fmla="*/ 180 w 487"/>
                <a:gd name="T19" fmla="*/ 300 h 493"/>
                <a:gd name="T20" fmla="*/ 307 w 487"/>
                <a:gd name="T21" fmla="*/ 300 h 493"/>
                <a:gd name="T22" fmla="*/ 243 w 487"/>
                <a:gd name="T23" fmla="*/ 104 h 493"/>
                <a:gd name="T24" fmla="*/ 180 w 487"/>
                <a:gd name="T25" fmla="*/ 30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7" h="493">
                  <a:moveTo>
                    <a:pt x="305" y="0"/>
                  </a:moveTo>
                  <a:lnTo>
                    <a:pt x="487" y="493"/>
                  </a:lnTo>
                  <a:lnTo>
                    <a:pt x="369" y="493"/>
                  </a:lnTo>
                  <a:lnTo>
                    <a:pt x="336" y="390"/>
                  </a:lnTo>
                  <a:lnTo>
                    <a:pt x="151" y="390"/>
                  </a:lnTo>
                  <a:lnTo>
                    <a:pt x="118" y="493"/>
                  </a:lnTo>
                  <a:lnTo>
                    <a:pt x="0" y="493"/>
                  </a:lnTo>
                  <a:lnTo>
                    <a:pt x="184" y="0"/>
                  </a:lnTo>
                  <a:lnTo>
                    <a:pt x="305" y="0"/>
                  </a:lnTo>
                  <a:close/>
                  <a:moveTo>
                    <a:pt x="180" y="300"/>
                  </a:moveTo>
                  <a:lnTo>
                    <a:pt x="307" y="300"/>
                  </a:lnTo>
                  <a:lnTo>
                    <a:pt x="243" y="104"/>
                  </a:lnTo>
                  <a:lnTo>
                    <a:pt x="18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gray">
            <a:xfrm>
              <a:off x="1819275" y="5237163"/>
              <a:ext cx="622300" cy="782637"/>
            </a:xfrm>
            <a:custGeom>
              <a:avLst/>
              <a:gdLst>
                <a:gd name="T0" fmla="*/ 0 w 166"/>
                <a:gd name="T1" fmla="*/ 0 h 209"/>
                <a:gd name="T2" fmla="*/ 82 w 166"/>
                <a:gd name="T3" fmla="*/ 0 h 209"/>
                <a:gd name="T4" fmla="*/ 132 w 166"/>
                <a:gd name="T5" fmla="*/ 15 h 209"/>
                <a:gd name="T6" fmla="*/ 150 w 166"/>
                <a:gd name="T7" fmla="*/ 53 h 209"/>
                <a:gd name="T8" fmla="*/ 128 w 166"/>
                <a:gd name="T9" fmla="*/ 94 h 209"/>
                <a:gd name="T10" fmla="*/ 166 w 166"/>
                <a:gd name="T11" fmla="*/ 146 h 209"/>
                <a:gd name="T12" fmla="*/ 146 w 166"/>
                <a:gd name="T13" fmla="*/ 192 h 209"/>
                <a:gd name="T14" fmla="*/ 86 w 166"/>
                <a:gd name="T15" fmla="*/ 209 h 209"/>
                <a:gd name="T16" fmla="*/ 0 w 166"/>
                <a:gd name="T17" fmla="*/ 209 h 209"/>
                <a:gd name="T18" fmla="*/ 0 w 166"/>
                <a:gd name="T19" fmla="*/ 0 h 209"/>
                <a:gd name="T20" fmla="*/ 78 w 166"/>
                <a:gd name="T21" fmla="*/ 81 h 209"/>
                <a:gd name="T22" fmla="*/ 99 w 166"/>
                <a:gd name="T23" fmla="*/ 75 h 209"/>
                <a:gd name="T24" fmla="*/ 106 w 166"/>
                <a:gd name="T25" fmla="*/ 59 h 209"/>
                <a:gd name="T26" fmla="*/ 99 w 166"/>
                <a:gd name="T27" fmla="*/ 42 h 209"/>
                <a:gd name="T28" fmla="*/ 79 w 166"/>
                <a:gd name="T29" fmla="*/ 37 h 209"/>
                <a:gd name="T30" fmla="*/ 46 w 166"/>
                <a:gd name="T31" fmla="*/ 37 h 209"/>
                <a:gd name="T32" fmla="*/ 46 w 166"/>
                <a:gd name="T33" fmla="*/ 81 h 209"/>
                <a:gd name="T34" fmla="*/ 78 w 166"/>
                <a:gd name="T35" fmla="*/ 81 h 209"/>
                <a:gd name="T36" fmla="*/ 84 w 166"/>
                <a:gd name="T37" fmla="*/ 172 h 209"/>
                <a:gd name="T38" fmla="*/ 111 w 166"/>
                <a:gd name="T39" fmla="*/ 165 h 209"/>
                <a:gd name="T40" fmla="*/ 120 w 166"/>
                <a:gd name="T41" fmla="*/ 145 h 209"/>
                <a:gd name="T42" fmla="*/ 111 w 166"/>
                <a:gd name="T43" fmla="*/ 124 h 209"/>
                <a:gd name="T44" fmla="*/ 85 w 166"/>
                <a:gd name="T45" fmla="*/ 117 h 209"/>
                <a:gd name="T46" fmla="*/ 46 w 166"/>
                <a:gd name="T47" fmla="*/ 117 h 209"/>
                <a:gd name="T48" fmla="*/ 46 w 166"/>
                <a:gd name="T49" fmla="*/ 172 h 209"/>
                <a:gd name="T50" fmla="*/ 84 w 166"/>
                <a:gd name="T51" fmla="*/ 17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6" h="209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19" y="5"/>
                    <a:pt x="132" y="15"/>
                  </a:cubicBezTo>
                  <a:cubicBezTo>
                    <a:pt x="144" y="24"/>
                    <a:pt x="150" y="37"/>
                    <a:pt x="150" y="53"/>
                  </a:cubicBezTo>
                  <a:cubicBezTo>
                    <a:pt x="150" y="71"/>
                    <a:pt x="143" y="84"/>
                    <a:pt x="128" y="94"/>
                  </a:cubicBezTo>
                  <a:cubicBezTo>
                    <a:pt x="154" y="103"/>
                    <a:pt x="166" y="120"/>
                    <a:pt x="166" y="146"/>
                  </a:cubicBezTo>
                  <a:cubicBezTo>
                    <a:pt x="166" y="166"/>
                    <a:pt x="160" y="182"/>
                    <a:pt x="146" y="192"/>
                  </a:cubicBezTo>
                  <a:cubicBezTo>
                    <a:pt x="132" y="203"/>
                    <a:pt x="112" y="209"/>
                    <a:pt x="86" y="209"/>
                  </a:cubicBezTo>
                  <a:cubicBezTo>
                    <a:pt x="0" y="209"/>
                    <a:pt x="0" y="209"/>
                    <a:pt x="0" y="209"/>
                  </a:cubicBezTo>
                  <a:lnTo>
                    <a:pt x="0" y="0"/>
                  </a:lnTo>
                  <a:close/>
                  <a:moveTo>
                    <a:pt x="78" y="81"/>
                  </a:moveTo>
                  <a:cubicBezTo>
                    <a:pt x="87" y="81"/>
                    <a:pt x="94" y="79"/>
                    <a:pt x="99" y="75"/>
                  </a:cubicBezTo>
                  <a:cubicBezTo>
                    <a:pt x="104" y="71"/>
                    <a:pt x="106" y="66"/>
                    <a:pt x="106" y="59"/>
                  </a:cubicBezTo>
                  <a:cubicBezTo>
                    <a:pt x="106" y="52"/>
                    <a:pt x="104" y="46"/>
                    <a:pt x="99" y="42"/>
                  </a:cubicBezTo>
                  <a:cubicBezTo>
                    <a:pt x="94" y="38"/>
                    <a:pt x="87" y="37"/>
                    <a:pt x="79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81"/>
                    <a:pt x="46" y="81"/>
                    <a:pt x="46" y="81"/>
                  </a:cubicBezTo>
                  <a:lnTo>
                    <a:pt x="78" y="81"/>
                  </a:lnTo>
                  <a:close/>
                  <a:moveTo>
                    <a:pt x="84" y="172"/>
                  </a:moveTo>
                  <a:cubicBezTo>
                    <a:pt x="96" y="172"/>
                    <a:pt x="105" y="169"/>
                    <a:pt x="111" y="165"/>
                  </a:cubicBezTo>
                  <a:cubicBezTo>
                    <a:pt x="117" y="160"/>
                    <a:pt x="120" y="154"/>
                    <a:pt x="120" y="145"/>
                  </a:cubicBezTo>
                  <a:cubicBezTo>
                    <a:pt x="120" y="136"/>
                    <a:pt x="117" y="129"/>
                    <a:pt x="111" y="124"/>
                  </a:cubicBezTo>
                  <a:cubicBezTo>
                    <a:pt x="105" y="119"/>
                    <a:pt x="96" y="117"/>
                    <a:pt x="85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72"/>
                    <a:pt x="46" y="172"/>
                    <a:pt x="46" y="172"/>
                  </a:cubicBezTo>
                  <a:lnTo>
                    <a:pt x="84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gray">
            <a:xfrm>
              <a:off x="2573338" y="5237163"/>
              <a:ext cx="627062" cy="782637"/>
            </a:xfrm>
            <a:custGeom>
              <a:avLst/>
              <a:gdLst>
                <a:gd name="T0" fmla="*/ 0 w 167"/>
                <a:gd name="T1" fmla="*/ 0 h 209"/>
                <a:gd name="T2" fmla="*/ 82 w 167"/>
                <a:gd name="T3" fmla="*/ 0 h 209"/>
                <a:gd name="T4" fmla="*/ 132 w 167"/>
                <a:gd name="T5" fmla="*/ 15 h 209"/>
                <a:gd name="T6" fmla="*/ 150 w 167"/>
                <a:gd name="T7" fmla="*/ 53 h 209"/>
                <a:gd name="T8" fmla="*/ 128 w 167"/>
                <a:gd name="T9" fmla="*/ 94 h 209"/>
                <a:gd name="T10" fmla="*/ 167 w 167"/>
                <a:gd name="T11" fmla="*/ 146 h 209"/>
                <a:gd name="T12" fmla="*/ 146 w 167"/>
                <a:gd name="T13" fmla="*/ 192 h 209"/>
                <a:gd name="T14" fmla="*/ 86 w 167"/>
                <a:gd name="T15" fmla="*/ 209 h 209"/>
                <a:gd name="T16" fmla="*/ 0 w 167"/>
                <a:gd name="T17" fmla="*/ 209 h 209"/>
                <a:gd name="T18" fmla="*/ 0 w 167"/>
                <a:gd name="T19" fmla="*/ 0 h 209"/>
                <a:gd name="T20" fmla="*/ 79 w 167"/>
                <a:gd name="T21" fmla="*/ 81 h 209"/>
                <a:gd name="T22" fmla="*/ 99 w 167"/>
                <a:gd name="T23" fmla="*/ 75 h 209"/>
                <a:gd name="T24" fmla="*/ 106 w 167"/>
                <a:gd name="T25" fmla="*/ 59 h 209"/>
                <a:gd name="T26" fmla="*/ 99 w 167"/>
                <a:gd name="T27" fmla="*/ 42 h 209"/>
                <a:gd name="T28" fmla="*/ 79 w 167"/>
                <a:gd name="T29" fmla="*/ 37 h 209"/>
                <a:gd name="T30" fmla="*/ 46 w 167"/>
                <a:gd name="T31" fmla="*/ 37 h 209"/>
                <a:gd name="T32" fmla="*/ 46 w 167"/>
                <a:gd name="T33" fmla="*/ 81 h 209"/>
                <a:gd name="T34" fmla="*/ 79 w 167"/>
                <a:gd name="T35" fmla="*/ 81 h 209"/>
                <a:gd name="T36" fmla="*/ 84 w 167"/>
                <a:gd name="T37" fmla="*/ 172 h 209"/>
                <a:gd name="T38" fmla="*/ 111 w 167"/>
                <a:gd name="T39" fmla="*/ 165 h 209"/>
                <a:gd name="T40" fmla="*/ 121 w 167"/>
                <a:gd name="T41" fmla="*/ 145 h 209"/>
                <a:gd name="T42" fmla="*/ 111 w 167"/>
                <a:gd name="T43" fmla="*/ 124 h 209"/>
                <a:gd name="T44" fmla="*/ 85 w 167"/>
                <a:gd name="T45" fmla="*/ 117 h 209"/>
                <a:gd name="T46" fmla="*/ 46 w 167"/>
                <a:gd name="T47" fmla="*/ 117 h 209"/>
                <a:gd name="T48" fmla="*/ 46 w 167"/>
                <a:gd name="T49" fmla="*/ 172 h 209"/>
                <a:gd name="T50" fmla="*/ 84 w 167"/>
                <a:gd name="T51" fmla="*/ 17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9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20" y="5"/>
                    <a:pt x="132" y="15"/>
                  </a:cubicBezTo>
                  <a:cubicBezTo>
                    <a:pt x="144" y="24"/>
                    <a:pt x="150" y="37"/>
                    <a:pt x="150" y="53"/>
                  </a:cubicBezTo>
                  <a:cubicBezTo>
                    <a:pt x="150" y="71"/>
                    <a:pt x="143" y="84"/>
                    <a:pt x="128" y="94"/>
                  </a:cubicBezTo>
                  <a:cubicBezTo>
                    <a:pt x="154" y="103"/>
                    <a:pt x="167" y="120"/>
                    <a:pt x="167" y="146"/>
                  </a:cubicBezTo>
                  <a:cubicBezTo>
                    <a:pt x="167" y="166"/>
                    <a:pt x="160" y="182"/>
                    <a:pt x="146" y="192"/>
                  </a:cubicBezTo>
                  <a:cubicBezTo>
                    <a:pt x="132" y="203"/>
                    <a:pt x="112" y="209"/>
                    <a:pt x="86" y="209"/>
                  </a:cubicBezTo>
                  <a:cubicBezTo>
                    <a:pt x="0" y="209"/>
                    <a:pt x="0" y="209"/>
                    <a:pt x="0" y="209"/>
                  </a:cubicBezTo>
                  <a:lnTo>
                    <a:pt x="0" y="0"/>
                  </a:lnTo>
                  <a:close/>
                  <a:moveTo>
                    <a:pt x="79" y="81"/>
                  </a:moveTo>
                  <a:cubicBezTo>
                    <a:pt x="87" y="81"/>
                    <a:pt x="94" y="79"/>
                    <a:pt x="99" y="75"/>
                  </a:cubicBezTo>
                  <a:cubicBezTo>
                    <a:pt x="104" y="71"/>
                    <a:pt x="106" y="66"/>
                    <a:pt x="106" y="59"/>
                  </a:cubicBezTo>
                  <a:cubicBezTo>
                    <a:pt x="106" y="52"/>
                    <a:pt x="104" y="46"/>
                    <a:pt x="99" y="42"/>
                  </a:cubicBezTo>
                  <a:cubicBezTo>
                    <a:pt x="94" y="38"/>
                    <a:pt x="88" y="37"/>
                    <a:pt x="79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81"/>
                    <a:pt x="46" y="81"/>
                    <a:pt x="46" y="81"/>
                  </a:cubicBezTo>
                  <a:lnTo>
                    <a:pt x="79" y="81"/>
                  </a:lnTo>
                  <a:close/>
                  <a:moveTo>
                    <a:pt x="84" y="172"/>
                  </a:moveTo>
                  <a:cubicBezTo>
                    <a:pt x="96" y="172"/>
                    <a:pt x="105" y="169"/>
                    <a:pt x="111" y="165"/>
                  </a:cubicBezTo>
                  <a:cubicBezTo>
                    <a:pt x="118" y="160"/>
                    <a:pt x="121" y="154"/>
                    <a:pt x="121" y="145"/>
                  </a:cubicBezTo>
                  <a:cubicBezTo>
                    <a:pt x="121" y="136"/>
                    <a:pt x="117" y="129"/>
                    <a:pt x="111" y="124"/>
                  </a:cubicBezTo>
                  <a:cubicBezTo>
                    <a:pt x="105" y="119"/>
                    <a:pt x="96" y="117"/>
                    <a:pt x="85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72"/>
                    <a:pt x="46" y="172"/>
                    <a:pt x="46" y="172"/>
                  </a:cubicBezTo>
                  <a:lnTo>
                    <a:pt x="84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16" name="Picture 19"/>
          <p:cNvPicPr>
            <a:picLocks noChangeAspect="1" noChangeArrowheads="1"/>
          </p:cNvPicPr>
          <p:nvPr userDrawn="1"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382392" y="6393976"/>
            <a:ext cx="507600" cy="19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40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0" r:id="rId2"/>
    <p:sldLayoutId id="2147483655" r:id="rId3"/>
    <p:sldLayoutId id="2147483656" r:id="rId4"/>
    <p:sldLayoutId id="2147483657" r:id="rId5"/>
    <p:sldLayoutId id="2147483658" r:id="rId6"/>
    <p:sldLayoutId id="2147483653" r:id="rId7"/>
    <p:sldLayoutId id="2147483650" r:id="rId8"/>
    <p:sldLayoutId id="2147483691" r:id="rId9"/>
    <p:sldLayoutId id="2147483661" r:id="rId10"/>
    <p:sldLayoutId id="2147483696" r:id="rId11"/>
    <p:sldLayoutId id="2147483663" r:id="rId12"/>
    <p:sldLayoutId id="2147483662" r:id="rId13"/>
    <p:sldLayoutId id="2147483664" r:id="rId14"/>
    <p:sldLayoutId id="2147483692" r:id="rId15"/>
    <p:sldLayoutId id="2147483693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700" r:id="rId22"/>
    <p:sldLayoutId id="2147483659" r:id="rId23"/>
    <p:sldLayoutId id="2147483660" r:id="rId24"/>
    <p:sldLayoutId id="2147483694" r:id="rId25"/>
    <p:sldLayoutId id="2147483677" r:id="rId26"/>
    <p:sldLayoutId id="2147483679" r:id="rId27"/>
    <p:sldLayoutId id="2147483680" r:id="rId28"/>
    <p:sldLayoutId id="2147483666" r:id="rId29"/>
    <p:sldLayoutId id="2147483672" r:id="rId30"/>
    <p:sldLayoutId id="2147483673" r:id="rId31"/>
    <p:sldLayoutId id="2147483674" r:id="rId32"/>
    <p:sldLayoutId id="2147483675" r:id="rId33"/>
    <p:sldLayoutId id="2147483676" r:id="rId34"/>
    <p:sldLayoutId id="2147483701" r:id="rId35"/>
    <p:sldLayoutId id="2147483681" r:id="rId36"/>
    <p:sldLayoutId id="2147483682" r:id="rId37"/>
    <p:sldLayoutId id="2147483702" r:id="rId38"/>
    <p:sldLayoutId id="2147483703" r:id="rId39"/>
    <p:sldLayoutId id="2147483699" r:id="rId40"/>
    <p:sldLayoutId id="2147483695" r:id="rId41"/>
    <p:sldLayoutId id="2147483683" r:id="rId42"/>
    <p:sldLayoutId id="2147483684" r:id="rId43"/>
    <p:sldLayoutId id="2147483698" r:id="rId44"/>
    <p:sldLayoutId id="2147483697" r:id="rId45"/>
    <p:sldLayoutId id="2147483685" r:id="rId46"/>
    <p:sldLayoutId id="2147483686" r:id="rId47"/>
    <p:sldLayoutId id="2147483706" r:id="rId48"/>
    <p:sldLayoutId id="2147483688" r:id="rId49"/>
    <p:sldLayoutId id="2147483689" r:id="rId50"/>
    <p:sldLayoutId id="2147483705" r:id="rId51"/>
    <p:sldLayoutId id="2147483651" r:id="rId52"/>
    <p:sldLayoutId id="2147483652" r:id="rId5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91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91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18" indent="-180018" algn="l" defTabSz="914491" rtl="0" eaLnBrk="1" latinLnBrk="0" hangingPunct="1">
        <a:spcBef>
          <a:spcPts val="600"/>
        </a:spcBef>
        <a:buFont typeface="ABBvoiceOffice" panose="020D0603020503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18" userDrawn="1">
          <p15:clr>
            <a:srgbClr val="F26B43"/>
          </p15:clr>
        </p15:guide>
        <p15:guide id="2" pos="5602" userDrawn="1">
          <p15:clr>
            <a:srgbClr val="F26B43"/>
          </p15:clr>
        </p15:guide>
        <p15:guide id="3" pos="158" userDrawn="1">
          <p15:clr>
            <a:srgbClr val="F26B43"/>
          </p15:clr>
        </p15:guide>
        <p15:guide id="4" orient="horz" pos="3726" userDrawn="1">
          <p15:clr>
            <a:srgbClr val="F26B43"/>
          </p15:clr>
        </p15:guide>
        <p15:guide id="5" pos="2881" userDrawn="1">
          <p15:clr>
            <a:srgbClr val="F26B43"/>
          </p15:clr>
        </p15:guide>
        <p15:guide id="6" orient="horz" pos="24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B7DB321-B8E3-4569-9B9C-E4D529FB78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B9AF3D-EE64-40F8-8AA2-E8DD1D456B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internal</a:t>
            </a:r>
            <a:endParaRPr lang="pl-PL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D605467-03D1-4715-B60A-506DF092BB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工作汇报</a:t>
            </a:r>
            <a:endParaRPr lang="pl-PL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40D01426-B996-4A92-ACC6-93A49EECC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周</a:t>
            </a:r>
            <a:endParaRPr lang="pl-PL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33204B7-D242-4598-8633-0D6E3B387E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</a:t>
            </a:r>
            <a:endParaRPr lang="pl-PL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6F08CFF-B364-415B-9DC8-DB33E807187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E77953D-BDBB-4B79-8284-4AFC4C478BA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87D3A1-5531-427A-8A51-EC47801F50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345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08F1E-90C9-4C1C-9187-71A8FAE707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76E47D3-0F92-467B-9988-A797463D1E16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1A32B6-E783-4679-A9D5-57D363E463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2DC50-F3BA-48F1-9E77-27072237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1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707F6-A118-4074-ADA4-CBCE7A4BA8D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83313BB-7CF6-48C3-8250-3EB995FC1205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B9F774C-18A9-435F-B5B9-0D3F732AADA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9318" y="998395"/>
            <a:ext cx="8643600" cy="504000"/>
          </a:xfrm>
        </p:spPr>
        <p:txBody>
          <a:bodyPr/>
          <a:lstStyle/>
          <a:p>
            <a:r>
              <a:rPr lang="zh-CN" altLang="en-US" sz="2800" dirty="0"/>
              <a:t>管理员权限获取</a:t>
            </a:r>
            <a:endParaRPr lang="pl-PL" sz="28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0B0F2EA-98FE-4967-8350-73B9BC1B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18" y="607946"/>
            <a:ext cx="8643600" cy="396000"/>
          </a:xfrm>
        </p:spPr>
        <p:txBody>
          <a:bodyPr/>
          <a:lstStyle/>
          <a:p>
            <a:r>
              <a:rPr lang="zh-CN" altLang="en-US" dirty="0"/>
              <a:t>成果</a:t>
            </a:r>
            <a:endParaRPr lang="pl-P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16872-87C0-4FCE-B0EE-703E2365748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0D59D-477D-4BAB-A446-E0B2215BD24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8ED16B0-E90D-2F15-B38C-450045ECAEA7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3" t="41612" r="37187" b="42680"/>
          <a:stretch/>
        </p:blipFill>
        <p:spPr bwMode="auto">
          <a:xfrm>
            <a:off x="515973" y="2400911"/>
            <a:ext cx="3368351" cy="12471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EE7A29-2A3C-AAAD-3EC7-08C299C0A40D}"/>
              </a:ext>
            </a:extLst>
          </p:cNvPr>
          <p:cNvSpPr txBox="1"/>
          <p:nvPr/>
        </p:nvSpPr>
        <p:spPr bwMode="gray">
          <a:xfrm>
            <a:off x="211451" y="1488738"/>
            <a:ext cx="8257592" cy="978808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altLang="zh-CN" sz="1800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1800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号</a:t>
            </a:r>
            <a:r>
              <a:rPr lang="zh-CN" sz="1800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初调试前人代码，发现文档所说的</a:t>
            </a:r>
            <a:r>
              <a:rPr lang="en-US" sz="1800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sign-language</a:t>
            </a:r>
            <a:r>
              <a:rPr lang="zh-CN" sz="1800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环境没法用，每当</a:t>
            </a:r>
            <a:r>
              <a:rPr lang="en-US" sz="1800" dirty="0" err="1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pycharm</a:t>
            </a:r>
            <a:r>
              <a:rPr lang="zh-CN" sz="1800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选择这个虚拟环境，因为</a:t>
            </a:r>
            <a:r>
              <a:rPr lang="en-US" sz="1800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sz="1800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打不开就会重新自定义一个</a:t>
            </a:r>
            <a:r>
              <a:rPr lang="en-US" sz="1800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3.11</a:t>
            </a:r>
            <a:r>
              <a:rPr lang="zh-CN" sz="1800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版本的</a:t>
            </a:r>
            <a:r>
              <a:rPr lang="en-US" sz="1800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python,</a:t>
            </a:r>
            <a:r>
              <a:rPr lang="zh-CN" sz="1800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然后报错，如下图所示</a:t>
            </a:r>
            <a:endParaRPr lang="en-US" sz="14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BD9F4-46B5-F890-EEC8-E77FC2E02A70}"/>
              </a:ext>
            </a:extLst>
          </p:cNvPr>
          <p:cNvSpPr txBox="1"/>
          <p:nvPr/>
        </p:nvSpPr>
        <p:spPr bwMode="gray">
          <a:xfrm>
            <a:off x="4108547" y="2327127"/>
            <a:ext cx="4459820" cy="1134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解决方案：取得管理员权限然后重新选择</a:t>
            </a:r>
            <a:r>
              <a:rPr lang="en-US" sz="1800" kern="100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sign-language</a:t>
            </a:r>
            <a:r>
              <a:rPr lang="zh-CN" sz="1800" kern="100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虚拟环境中的</a:t>
            </a:r>
            <a:r>
              <a:rPr lang="en-US" sz="1800" kern="100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python3.9</a:t>
            </a:r>
            <a:r>
              <a:rPr lang="zh-CN" sz="1800" kern="100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文件。</a:t>
            </a:r>
            <a:endParaRPr lang="en-US" sz="1800" kern="100" dirty="0">
              <a:effectLst/>
              <a:latin typeface="Aptos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解决效果：环境配置</a:t>
            </a:r>
            <a:r>
              <a:rPr lang="en-US" sz="1800" kern="100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OK</a:t>
            </a:r>
            <a:r>
              <a:rPr lang="zh-CN" sz="1800" kern="100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，可以正常打开。</a:t>
            </a:r>
            <a:endParaRPr lang="en-US" sz="1800" kern="100" dirty="0">
              <a:effectLst/>
              <a:latin typeface="Aptos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E4A1CC-2E64-ECF4-E265-644F9BB9AF9C}"/>
              </a:ext>
            </a:extLst>
          </p:cNvPr>
          <p:cNvSpPr txBox="1"/>
          <p:nvPr/>
        </p:nvSpPr>
        <p:spPr bwMode="gray">
          <a:xfrm>
            <a:off x="1327397" y="3833131"/>
            <a:ext cx="8154955" cy="815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在取得管理员权限过程中遇到问题：审核通过但是还是没有权限</a:t>
            </a:r>
            <a:endParaRPr lang="en-US" sz="1800" kern="100" dirty="0">
              <a:effectLst/>
              <a:latin typeface="Aptos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解决方案：联系工作人员，提示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cmd</a:t>
            </a:r>
            <a:r>
              <a:rPr lang="en-US" sz="1800" kern="100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sz="1800" kern="100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运行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gpupdate</a:t>
            </a:r>
            <a:r>
              <a:rPr lang="en-US" sz="1800" kern="100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/force</a:t>
            </a: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346273C5-6A62-E0B8-F8DE-A2DB563723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23" b="29243"/>
          <a:stretch/>
        </p:blipFill>
        <p:spPr bwMode="auto">
          <a:xfrm>
            <a:off x="501028" y="4663656"/>
            <a:ext cx="3839219" cy="10985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527E467-58C6-D7CF-341F-4DBF5A959EBB}"/>
              </a:ext>
            </a:extLst>
          </p:cNvPr>
          <p:cNvSpPr txBox="1"/>
          <p:nvPr/>
        </p:nvSpPr>
        <p:spPr bwMode="gray">
          <a:xfrm>
            <a:off x="5306652" y="4732719"/>
            <a:ext cx="3526971" cy="1031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此页面等很长一段时间，最终运行成功。成功之后需重启然后等一段时间，等待权限写入。</a:t>
            </a:r>
            <a:endParaRPr lang="en-US" sz="1800" kern="100" dirty="0">
              <a:effectLst/>
              <a:latin typeface="Aptos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70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707F6-A118-4074-ADA4-CBCE7A4BA8D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83313BB-7CF6-48C3-8250-3EB995FC1205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B9F774C-18A9-435F-B5B9-0D3F732AADA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7611" y="1085213"/>
            <a:ext cx="8643600" cy="504000"/>
          </a:xfrm>
        </p:spPr>
        <p:txBody>
          <a:bodyPr/>
          <a:lstStyle/>
          <a:p>
            <a:r>
              <a:rPr lang="zh-CN" altLang="en-US" sz="2800" dirty="0"/>
              <a:t>环境配置</a:t>
            </a:r>
            <a:endParaRPr lang="en-US" sz="2800" dirty="0"/>
          </a:p>
          <a:p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0B0F2EA-98FE-4967-8350-73B9BC1B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</a:t>
            </a:r>
            <a:endParaRPr lang="pl-P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16872-87C0-4FCE-B0EE-703E2365748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0D59D-477D-4BAB-A446-E0B2215BD24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D9B00-F0E8-5764-8C2A-2E32DA7C82A0}"/>
              </a:ext>
            </a:extLst>
          </p:cNvPr>
          <p:cNvSpPr txBox="1"/>
          <p:nvPr/>
        </p:nvSpPr>
        <p:spPr bwMode="gray">
          <a:xfrm>
            <a:off x="429208" y="1679510"/>
            <a:ext cx="7492482" cy="440404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24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主程序环境</a:t>
            </a:r>
            <a:endParaRPr lang="en-US" altLang="zh-CN" sz="24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一、</a:t>
            </a:r>
            <a:r>
              <a:rPr lang="en-US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CUDA</a:t>
            </a:r>
            <a:r>
              <a:rPr 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CUDNN</a:t>
            </a:r>
            <a:r>
              <a:rPr 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安装</a:t>
            </a:r>
            <a:endParaRPr lang="en-US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二、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安装</a:t>
            </a:r>
            <a:endParaRPr lang="en-US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三、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pytorch_geometric</a:t>
            </a:r>
            <a:r>
              <a:rPr 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安装</a:t>
            </a:r>
            <a:endParaRPr lang="en-US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四、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Kornia</a:t>
            </a:r>
            <a:r>
              <a:rPr 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下载安装</a:t>
            </a:r>
            <a:endParaRPr lang="en-US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五、</a:t>
            </a:r>
            <a:r>
              <a:rPr lang="en-US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HDF5</a:t>
            </a:r>
            <a:r>
              <a:rPr 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安装</a:t>
            </a:r>
            <a:endParaRPr lang="en-US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六、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Tensorflow</a:t>
            </a:r>
            <a:r>
              <a:rPr 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安装</a:t>
            </a:r>
            <a:endParaRPr lang="en-US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七、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tensorboardx</a:t>
            </a:r>
            <a:r>
              <a:rPr 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安装</a:t>
            </a:r>
            <a:endParaRPr lang="en-US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八、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urdfpy</a:t>
            </a:r>
            <a:r>
              <a:rPr 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安装</a:t>
            </a:r>
            <a:endParaRPr lang="en-US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kern="100" dirty="0">
                <a:solidFill>
                  <a:srgbClr val="0070C0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虚拟仿真环境</a:t>
            </a:r>
            <a:endParaRPr lang="en-US" sz="2400" b="1" kern="100" dirty="0">
              <a:solidFill>
                <a:srgbClr val="0070C0"/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一、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Pybullet</a:t>
            </a:r>
            <a:r>
              <a:rPr 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安装</a:t>
            </a:r>
            <a:endParaRPr lang="en-US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二、</a:t>
            </a:r>
            <a:r>
              <a:rPr lang="en-US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GYM</a:t>
            </a:r>
            <a:r>
              <a:rPr 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安装和版本选择</a:t>
            </a:r>
            <a:endParaRPr lang="en-US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sz="1400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C095F1-BEBD-D90E-1F35-B9849BEE4998}"/>
              </a:ext>
            </a:extLst>
          </p:cNvPr>
          <p:cNvSpPr txBox="1"/>
          <p:nvPr/>
        </p:nvSpPr>
        <p:spPr bwMode="gray">
          <a:xfrm>
            <a:off x="5337111" y="3009121"/>
            <a:ext cx="2397967" cy="174482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2400" dirty="0"/>
              <a:t>具体配置方法和遇到的各种问题及对应解决办法，看环境配置文件</a:t>
            </a:r>
            <a:endParaRPr 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307633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6E90F-12BE-900B-63BC-4D376F81DEA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663F315-7DCF-4268-BEED-197B1A202FC6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8D915-4C1E-7B68-696F-9C23F7E402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9D1CB-B752-0121-E828-81C38437C66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A22674-1CE7-059B-CF7A-C97130BE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代码运行</a:t>
            </a: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1B94282-30E0-7D75-D7B1-32B55CB81215}"/>
              </a:ext>
            </a:extLst>
          </p:cNvPr>
          <p:cNvSpPr>
            <a:spLocks noGrp="1" noChangeArrowheads="1"/>
          </p:cNvSpPr>
          <p:nvPr>
            <p:ph sz="quarter" idx="21"/>
          </p:nvPr>
        </p:nvSpPr>
        <p:spPr bwMode="auto">
          <a:xfrm>
            <a:off x="2416331" y="483855"/>
            <a:ext cx="4157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latin typeface="Arial" panose="020B0604020202020204" pitchFamily="34" charset="0"/>
              </a:rPr>
              <a:t>主程序（模型训练）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DC8EDE-3C47-9E0E-3200-2FEAB98A7A72}"/>
              </a:ext>
            </a:extLst>
          </p:cNvPr>
          <p:cNvSpPr txBox="1"/>
          <p:nvPr/>
        </p:nvSpPr>
        <p:spPr bwMode="gray">
          <a:xfrm>
            <a:off x="441617" y="1611466"/>
            <a:ext cx="1119930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b="1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Inspire</a:t>
            </a:r>
            <a:r>
              <a:rPr lang="zh-CN" altLang="en-US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手</a:t>
            </a:r>
            <a:endParaRPr lang="zh-CN" altLang="en-US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b="1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TEST:</a:t>
            </a:r>
            <a:endParaRPr lang="en-US" altLang="zh-CN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0995A427-A3C0-87D6-B0CE-01F09B1EA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7" r="2797"/>
          <a:stretch/>
        </p:blipFill>
        <p:spPr>
          <a:xfrm>
            <a:off x="2053063" y="993427"/>
            <a:ext cx="5609036" cy="337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9B081A98-A767-1437-5C28-576EAC9C6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95001" y="4301122"/>
            <a:ext cx="4247821" cy="1746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168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6E90F-12BE-900B-63BC-4D376F81DEA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663F315-7DCF-4268-BEED-197B1A202FC6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8D915-4C1E-7B68-696F-9C23F7E402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9D1CB-B752-0121-E828-81C38437C66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A22674-1CE7-059B-CF7A-C97130BE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代码运行</a:t>
            </a: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1B94282-30E0-7D75-D7B1-32B55CB81215}"/>
              </a:ext>
            </a:extLst>
          </p:cNvPr>
          <p:cNvSpPr>
            <a:spLocks noGrp="1" noChangeArrowheads="1"/>
          </p:cNvSpPr>
          <p:nvPr>
            <p:ph sz="quarter" idx="21"/>
          </p:nvPr>
        </p:nvSpPr>
        <p:spPr bwMode="auto">
          <a:xfrm>
            <a:off x="2416331" y="483855"/>
            <a:ext cx="4157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latin typeface="Arial" panose="020B0604020202020204" pitchFamily="34" charset="0"/>
              </a:rPr>
              <a:t>主程序（模型训练）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DC8EDE-3C47-9E0E-3200-2FEAB98A7A72}"/>
              </a:ext>
            </a:extLst>
          </p:cNvPr>
          <p:cNvSpPr txBox="1"/>
          <p:nvPr/>
        </p:nvSpPr>
        <p:spPr bwMode="gray">
          <a:xfrm>
            <a:off x="441617" y="1611466"/>
            <a:ext cx="1119930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b="1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Inspire</a:t>
            </a:r>
            <a:r>
              <a:rPr lang="zh-CN" altLang="en-US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手</a:t>
            </a:r>
            <a:endParaRPr lang="zh-CN" altLang="en-US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b="1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TRAIN:</a:t>
            </a:r>
            <a:endParaRPr lang="en-US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3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0CE1F12F-371E-670A-C8A5-CDAE880A3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0539" y="1208187"/>
            <a:ext cx="5074891" cy="2921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CD9D75FC-C789-3990-1F59-1E269087B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0540" y="4139456"/>
            <a:ext cx="4682718" cy="1881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51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6E90F-12BE-900B-63BC-4D376F81DEA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663F315-7DCF-4268-BEED-197B1A202FC6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8D915-4C1E-7B68-696F-9C23F7E402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9D1CB-B752-0121-E828-81C38437C66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A22674-1CE7-059B-CF7A-C97130BE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代码运行</a:t>
            </a: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1B94282-30E0-7D75-D7B1-32B55CB81215}"/>
              </a:ext>
            </a:extLst>
          </p:cNvPr>
          <p:cNvSpPr>
            <a:spLocks noGrp="1" noChangeArrowheads="1"/>
          </p:cNvSpPr>
          <p:nvPr>
            <p:ph sz="quarter" idx="21"/>
          </p:nvPr>
        </p:nvSpPr>
        <p:spPr bwMode="auto">
          <a:xfrm>
            <a:off x="2416331" y="483855"/>
            <a:ext cx="4157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latin typeface="Arial" panose="020B0604020202020204" pitchFamily="34" charset="0"/>
              </a:rPr>
              <a:t>主程序（模型训练）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DC8EDE-3C47-9E0E-3200-2FEAB98A7A72}"/>
              </a:ext>
            </a:extLst>
          </p:cNvPr>
          <p:cNvSpPr txBox="1"/>
          <p:nvPr/>
        </p:nvSpPr>
        <p:spPr bwMode="gray">
          <a:xfrm>
            <a:off x="441616" y="1611466"/>
            <a:ext cx="6042818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b="1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Schunk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手（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关闭</a:t>
            </a:r>
            <a:r>
              <a:rPr lang="en-US" altLang="zh-CN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Finger_Loss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b="1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TEST:</a:t>
            </a:r>
            <a:endParaRPr lang="en-US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67690FF7-2493-57A1-CCDB-FDE8354C0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10" y="2637764"/>
            <a:ext cx="8462982" cy="281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8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6E90F-12BE-900B-63BC-4D376F81DEA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663F315-7DCF-4268-BEED-197B1A202FC6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8D915-4C1E-7B68-696F-9C23F7E402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9D1CB-B752-0121-E828-81C38437C66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A22674-1CE7-059B-CF7A-C97130BE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代码运行</a:t>
            </a: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1B94282-30E0-7D75-D7B1-32B55CB81215}"/>
              </a:ext>
            </a:extLst>
          </p:cNvPr>
          <p:cNvSpPr>
            <a:spLocks noGrp="1" noChangeArrowheads="1"/>
          </p:cNvSpPr>
          <p:nvPr>
            <p:ph sz="quarter" idx="21"/>
          </p:nvPr>
        </p:nvSpPr>
        <p:spPr bwMode="auto">
          <a:xfrm>
            <a:off x="2416331" y="483855"/>
            <a:ext cx="4157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latin typeface="Arial" panose="020B0604020202020204" pitchFamily="34" charset="0"/>
              </a:rPr>
              <a:t>主程序（模型训练）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DC8EDE-3C47-9E0E-3200-2FEAB98A7A72}"/>
              </a:ext>
            </a:extLst>
          </p:cNvPr>
          <p:cNvSpPr txBox="1"/>
          <p:nvPr/>
        </p:nvSpPr>
        <p:spPr bwMode="gray">
          <a:xfrm>
            <a:off x="441616" y="1611466"/>
            <a:ext cx="4933271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b="1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Schunk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手（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关闭</a:t>
            </a:r>
            <a:r>
              <a:rPr lang="en-US" altLang="zh-CN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Finger_Loss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b="1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TRAIN:</a:t>
            </a:r>
            <a:endParaRPr lang="en-US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B1B5C7-7C59-07D1-D083-C89410249E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69" b="9061"/>
          <a:stretch>
            <a:fillRect/>
          </a:stretch>
        </p:blipFill>
        <p:spPr>
          <a:xfrm>
            <a:off x="325900" y="2548054"/>
            <a:ext cx="8565310" cy="296622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303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6E90F-12BE-900B-63BC-4D376F81DEA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663F315-7DCF-4268-BEED-197B1A202FC6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8D915-4C1E-7B68-696F-9C23F7E402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9D1CB-B752-0121-E828-81C38437C66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A22674-1CE7-059B-CF7A-C97130BE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代码运行</a:t>
            </a: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1B94282-30E0-7D75-D7B1-32B55CB81215}"/>
              </a:ext>
            </a:extLst>
          </p:cNvPr>
          <p:cNvSpPr>
            <a:spLocks noGrp="1" noChangeArrowheads="1"/>
          </p:cNvSpPr>
          <p:nvPr>
            <p:ph sz="quarter" idx="21"/>
          </p:nvPr>
        </p:nvSpPr>
        <p:spPr bwMode="auto">
          <a:xfrm>
            <a:off x="249318" y="1430798"/>
            <a:ext cx="83508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/>
              <a:t>Visualization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 descr="A graph with blue lines and dots&#10;&#10;Description automatically generated">
            <a:extLst>
              <a:ext uri="{FF2B5EF4-FFF2-40B4-BE49-F238E27FC236}">
                <a16:creationId xmlns:a16="http://schemas.microsoft.com/office/drawing/2014/main" id="{C0C0C117-986D-942A-B18E-CAB607698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83" t="24792" r="21510" b="15209"/>
          <a:stretch/>
        </p:blipFill>
        <p:spPr>
          <a:xfrm>
            <a:off x="641205" y="1865814"/>
            <a:ext cx="2659556" cy="2121751"/>
          </a:xfrm>
          <a:prstGeom prst="rect">
            <a:avLst/>
          </a:prstGeom>
        </p:spPr>
      </p:pic>
      <p:pic>
        <p:nvPicPr>
          <p:cNvPr id="6" name="Picture 5" descr="A graph of a graph with lines drawn on it&#10;&#10;Description automatically generated with medium confidence">
            <a:extLst>
              <a:ext uri="{FF2B5EF4-FFF2-40B4-BE49-F238E27FC236}">
                <a16:creationId xmlns:a16="http://schemas.microsoft.com/office/drawing/2014/main" id="{9B94DA21-B1B8-8CF7-B974-64B3A9E990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65" t="15838" r="20729" b="7084"/>
          <a:stretch/>
        </p:blipFill>
        <p:spPr>
          <a:xfrm>
            <a:off x="3186683" y="1526732"/>
            <a:ext cx="2476168" cy="2537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C2D18-6A44-1CEE-619B-966064DAFF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48" t="7507" r="15823" b="8296"/>
          <a:stretch/>
        </p:blipFill>
        <p:spPr>
          <a:xfrm>
            <a:off x="5732161" y="1551796"/>
            <a:ext cx="2565918" cy="245395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936C27C-66BB-39CF-42F1-FE5E3CA7E143}"/>
              </a:ext>
            </a:extLst>
          </p:cNvPr>
          <p:cNvSpPr txBox="1"/>
          <p:nvPr/>
        </p:nvSpPr>
        <p:spPr bwMode="gray">
          <a:xfrm>
            <a:off x="2289074" y="4557785"/>
            <a:ext cx="5609035" cy="992458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dirty="0"/>
              <a:t>前面实习生已经完成坐标系重定位。</a:t>
            </a:r>
            <a:endParaRPr lang="en-US" altLang="zh-CN" sz="1400" dirty="0"/>
          </a:p>
          <a:p>
            <a:r>
              <a:rPr lang="zh-CN" altLang="en-US" sz="1400" dirty="0"/>
              <a:t>在训练过程中出现图三，因为是在训练过程中，此时模型未收敛正常。最终模型收敛，图片恢复类似图二状态。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971CDA-67DA-98D7-0374-9E09197460E1}"/>
              </a:ext>
            </a:extLst>
          </p:cNvPr>
          <p:cNvSpPr txBox="1"/>
          <p:nvPr/>
        </p:nvSpPr>
        <p:spPr bwMode="gray">
          <a:xfrm>
            <a:off x="1711179" y="4060199"/>
            <a:ext cx="938794" cy="354367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dirty="0"/>
              <a:t>图一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AC6787-0540-C83D-D49A-2C75CFFC2E8C}"/>
              </a:ext>
            </a:extLst>
          </p:cNvPr>
          <p:cNvSpPr txBox="1"/>
          <p:nvPr/>
        </p:nvSpPr>
        <p:spPr bwMode="gray">
          <a:xfrm>
            <a:off x="4229235" y="4001500"/>
            <a:ext cx="529683" cy="31781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dirty="0"/>
              <a:t>图二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96C8B2-DA8E-A11C-0DAF-6B611C03ED93}"/>
              </a:ext>
            </a:extLst>
          </p:cNvPr>
          <p:cNvSpPr txBox="1"/>
          <p:nvPr/>
        </p:nvSpPr>
        <p:spPr bwMode="gray">
          <a:xfrm>
            <a:off x="6813992" y="4060199"/>
            <a:ext cx="612720" cy="47661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dirty="0"/>
              <a:t>图三</a:t>
            </a:r>
          </a:p>
        </p:txBody>
      </p:sp>
    </p:spTree>
    <p:extLst>
      <p:ext uri="{BB962C8B-B14F-4D97-AF65-F5344CB8AC3E}">
        <p14:creationId xmlns:p14="http://schemas.microsoft.com/office/powerpoint/2010/main" val="144741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6E90F-12BE-900B-63BC-4D376F81DEA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663F315-7DCF-4268-BEED-197B1A202FC6}" type="datetime4">
              <a:rPr lang="en-US" smtClean="0"/>
              <a:t>January 20,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8D915-4C1E-7B68-696F-9C23F7E402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9D1CB-B752-0121-E828-81C38437C66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A22674-1CE7-059B-CF7A-C97130BE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r>
              <a:rPr lang="zh-CN" altLang="en-US"/>
              <a:t>运行 </a:t>
            </a: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1B94282-30E0-7D75-D7B1-32B55CB81215}"/>
              </a:ext>
            </a:extLst>
          </p:cNvPr>
          <p:cNvSpPr>
            <a:spLocks noGrp="1" noChangeArrowheads="1"/>
          </p:cNvSpPr>
          <p:nvPr>
            <p:ph sz="quarter" idx="21"/>
          </p:nvPr>
        </p:nvSpPr>
        <p:spPr bwMode="auto">
          <a:xfrm>
            <a:off x="3257985" y="531851"/>
            <a:ext cx="20221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latin typeface="Arial" panose="020B0604020202020204" pitchFamily="34" charset="0"/>
              </a:rPr>
              <a:t>模型仿真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553F79-6416-2EC2-DE19-70CD02CCF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70" y="1161065"/>
            <a:ext cx="4329247" cy="33531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B4D099-BA09-C8E0-74B6-DBFB36681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827" y="1215902"/>
            <a:ext cx="4077477" cy="315612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AF38045-A35F-EACD-86F6-C5CD73C8E5B7}"/>
              </a:ext>
            </a:extLst>
          </p:cNvPr>
          <p:cNvSpPr txBox="1"/>
          <p:nvPr/>
        </p:nvSpPr>
        <p:spPr bwMode="gray">
          <a:xfrm>
            <a:off x="620034" y="4650786"/>
            <a:ext cx="7898752" cy="1398751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zh-CN" altLang="en-US" sz="1400" dirty="0"/>
              <a:t>在模型仿真中，不管是左图</a:t>
            </a:r>
            <a:r>
              <a:rPr lang="en-US" altLang="zh-CN" sz="1400" dirty="0"/>
              <a:t>Inspire</a:t>
            </a:r>
            <a:r>
              <a:rPr lang="zh-CN" altLang="en-US" sz="1400" dirty="0"/>
              <a:t>手，还是右图</a:t>
            </a:r>
            <a:r>
              <a:rPr lang="en-US" altLang="zh-CN" sz="1400" dirty="0" err="1"/>
              <a:t>schunk</a:t>
            </a:r>
            <a:r>
              <a:rPr lang="zh-CN" altLang="en-US" sz="1400" dirty="0"/>
              <a:t>手，都出现了更换模型文件但是显示同一错误模型的情况。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分析原因如下：</a:t>
            </a:r>
            <a:endParaRPr lang="en-US" altLang="zh-CN" sz="1400" dirty="0"/>
          </a:p>
          <a:p>
            <a:r>
              <a:rPr lang="zh-CN" altLang="en-US" sz="1400" dirty="0"/>
              <a:t>对于浙大的</a:t>
            </a:r>
            <a:r>
              <a:rPr lang="en-US" altLang="zh-CN" sz="1400" dirty="0"/>
              <a:t>Inspire</a:t>
            </a:r>
            <a:r>
              <a:rPr lang="zh-CN" altLang="en-US" sz="1400" dirty="0"/>
              <a:t>手可能因为仿真环境中的模型换手了，导致训练的原模型无法正常运行；</a:t>
            </a:r>
            <a:endParaRPr lang="en-US" altLang="zh-CN" sz="1400" dirty="0"/>
          </a:p>
          <a:p>
            <a:r>
              <a:rPr lang="zh-CN" altLang="en-US" sz="1400" dirty="0"/>
              <a:t>对于我们的</a:t>
            </a:r>
            <a:r>
              <a:rPr lang="en-US" altLang="zh-CN" sz="1400" dirty="0" err="1"/>
              <a:t>schunk</a:t>
            </a:r>
            <a:r>
              <a:rPr lang="zh-CN" altLang="en-US" sz="1400" dirty="0"/>
              <a:t>手，可能是自身的模型训练结果出错。</a:t>
            </a:r>
          </a:p>
        </p:txBody>
      </p:sp>
    </p:spTree>
    <p:extLst>
      <p:ext uri="{BB962C8B-B14F-4D97-AF65-F5344CB8AC3E}">
        <p14:creationId xmlns:p14="http://schemas.microsoft.com/office/powerpoint/2010/main" val="272378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BB Master">
  <a:themeElements>
    <a:clrScheme name="Niestandardowy 1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262626"/>
      </a:accent1>
      <a:accent2>
        <a:srgbClr val="6E6E6E"/>
      </a:accent2>
      <a:accent3>
        <a:srgbClr val="A9A9A9"/>
      </a:accent3>
      <a:accent4>
        <a:srgbClr val="D2D2D2"/>
      </a:accent4>
      <a:accent5>
        <a:srgbClr val="F0F0F0"/>
      </a:accent5>
      <a:accent6>
        <a:srgbClr val="FAFAFA"/>
      </a:accent6>
      <a:hlink>
        <a:srgbClr val="D90000"/>
      </a:hlink>
      <a:folHlink>
        <a:srgbClr val="FF000F"/>
      </a:folHlink>
    </a:clrScheme>
    <a:fontScheme name="ABBvoice">
      <a:majorFont>
        <a:latin typeface="ABBvoice"/>
        <a:ea typeface="ABBvoice"/>
        <a:cs typeface="ABBvoice"/>
      </a:majorFont>
      <a:minorFont>
        <a:latin typeface="ABBvoice"/>
        <a:ea typeface="ABBvoice"/>
        <a:cs typeface="ABBvo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72000" tIns="72000" rIns="72000" bIns="72000" rtlCol="0">
        <a:noAutofit/>
      </a:bodyPr>
      <a:lstStyle>
        <a:defPPr>
          <a:defRPr sz="1400" dirty="0" err="1" smtClean="0"/>
        </a:defPPr>
      </a:lstStyle>
    </a:txDef>
  </a:objectDefaults>
  <a:extraClrSchemeLst/>
  <a:custClrLst>
    <a:custClr name="Blue">
      <a:srgbClr val="004C97"/>
    </a:custClr>
    <a:custClr name="Green">
      <a:srgbClr val="007A33"/>
    </a:custClr>
    <a:custClr name="Yellow">
      <a:srgbClr val="FFD100"/>
    </a:custClr>
    <a:custClr name="Red Grey">
      <a:srgbClr val="817275"/>
    </a:custClr>
    <a:custClr name="Green Grey">
      <a:srgbClr val="6B7173"/>
    </a:custClr>
    <a:custClr name="Blue Grey">
      <a:srgbClr val="5B6F80"/>
    </a:custClr>
    <a:custClr name="Violet Grey">
      <a:srgbClr val="78838E"/>
    </a:custClr>
  </a:custClrLst>
  <a:extLst>
    <a:ext uri="{05A4C25C-085E-4340-85A3-A5531E510DB2}">
      <thm15:themeFamily xmlns:thm15="http://schemas.microsoft.com/office/thememl/2012/main" name="Presentation3" id="{74159026-28BB-4D71-BA07-36153593AE6D}" vid="{75D300F1-CA2A-4271-B482-105276C07982}"/>
    </a:ext>
  </a:extLst>
</a:theme>
</file>

<file path=ppt/theme/theme2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98AF179D93F5408681185FD0914EFB" ma:contentTypeVersion="4" ma:contentTypeDescription="Create a new document." ma:contentTypeScope="" ma:versionID="cf7a5002604424a8d2ce33718a84193e">
  <xsd:schema xmlns:xsd="http://www.w3.org/2001/XMLSchema" xmlns:xs="http://www.w3.org/2001/XMLSchema" xmlns:p="http://schemas.microsoft.com/office/2006/metadata/properties" xmlns:ns2="f91e938e-afbb-4e68-abd7-811b2235727e" xmlns:ns3="749ea059-3af5-4f95-9769-48916ada97c4" targetNamespace="http://schemas.microsoft.com/office/2006/metadata/properties" ma:root="true" ma:fieldsID="208af2803b0f89d44f67c5c459f68b17" ns2:_="" ns3:_="">
    <xsd:import namespace="f91e938e-afbb-4e68-abd7-811b2235727e"/>
    <xsd:import namespace="749ea059-3af5-4f95-9769-48916ada97c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1e938e-afbb-4e68-abd7-811b2235727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ea059-3af5-4f95-9769-48916ada97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7F68-E3F5-42D3-A1AB-E549C4136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1e938e-afbb-4e68-abd7-811b2235727e"/>
    <ds:schemaRef ds:uri="749ea059-3af5-4f95-9769-48916ada97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EF6279-6128-4FE8-A8AA-5BBE32B9A6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123B3FE-A228-4BE0-9F03-AB7FC01154D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72ee9e0-9ce0-4033-a64a-c07073a91ecd}" enabled="0" method="" siteId="{372ee9e0-9ce0-4033-a64a-c07073a91ec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ABB PowerPoint Template 4by3</Template>
  <TotalTime>197</TotalTime>
  <Words>424</Words>
  <Application>Microsoft Office PowerPoint</Application>
  <PresentationFormat>自定义</PresentationFormat>
  <Paragraphs>76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ABBvoice</vt:lpstr>
      <vt:lpstr>ABBvoiceOffice</vt:lpstr>
      <vt:lpstr>等线</vt:lpstr>
      <vt:lpstr>Aptos</vt:lpstr>
      <vt:lpstr>Arial</vt:lpstr>
      <vt:lpstr>Calibri</vt:lpstr>
      <vt:lpstr>Symbol</vt:lpstr>
      <vt:lpstr>ABB Master</vt:lpstr>
      <vt:lpstr>工作汇报</vt:lpstr>
      <vt:lpstr>成果</vt:lpstr>
      <vt:lpstr>成果</vt:lpstr>
      <vt:lpstr>代码运行</vt:lpstr>
      <vt:lpstr>代码运行</vt:lpstr>
      <vt:lpstr>代码运行</vt:lpstr>
      <vt:lpstr>代码运行</vt:lpstr>
      <vt:lpstr>代码运行</vt:lpstr>
      <vt:lpstr>代码运行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Jun Shi</dc:creator>
  <cp:lastModifiedBy>Jun Shi</cp:lastModifiedBy>
  <cp:revision>2</cp:revision>
  <dcterms:created xsi:type="dcterms:W3CDTF">2024-01-12T00:50:09Z</dcterms:created>
  <dcterms:modified xsi:type="dcterms:W3CDTF">2024-01-20T06:25:00Z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0x0101006F98AF179D93F5408681185FD0914EFB</vt:lpwstr>
  </property>
</Properties>
</file>