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4" r:id="rId5"/>
    <p:sldId id="267" r:id="rId6"/>
    <p:sldId id="268" r:id="rId7"/>
    <p:sldId id="271" r:id="rId8"/>
    <p:sldId id="270" r:id="rId9"/>
    <p:sldId id="275" r:id="rId10"/>
    <p:sldId id="274" r:id="rId11"/>
    <p:sldId id="273" r:id="rId12"/>
    <p:sldId id="276" r:id="rId13"/>
    <p:sldId id="278" r:id="rId14"/>
    <p:sldId id="277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1/23/2024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1A80DE43-7896-4B00-8C4B-4125023CE5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3B6B362-346D-4201-81F0-C3A51CCD5D19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093410-AD03-444D-8064-1C394CB99D77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4C0936B-D380-471D-8D36-F8A423B37B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9D3DBFFC-5993-437B-97F4-35696134B0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1218C2-53F4-4224-9A1B-B0C1511E2EB8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647E-05B7-4294-90C2-A31E6E7933B8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4C711901-B580-4C2F-B08E-8D31C00B00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68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DA21142-3DFF-44D4-84BF-0A5A958541AB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4139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8" y="1931192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2367" y="2317637"/>
            <a:ext cx="11520000" cy="359421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1C58588-E38B-4E5B-A744-F7E43052847A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2716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0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6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0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6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0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6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0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3" y="1931195"/>
            <a:ext cx="3643200" cy="18092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6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0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3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6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0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B884523-397D-4A98-97E4-67EDDFF5C0AD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795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327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796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327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795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327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796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327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4581CEE-BA5E-4285-B2D8-B34FEF03B01F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1492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3264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3264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59472" y="2317637"/>
            <a:ext cx="3757689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59472" y="4202644"/>
            <a:ext cx="3757689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2" y="2317637"/>
            <a:ext cx="3759312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2" y="4202644"/>
            <a:ext cx="3759312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332368" y="4115141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B33712E-3CF2-482F-B9E5-13517B7C97C5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2367" y="2317637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2367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6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60482" y="2317636"/>
            <a:ext cx="375743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60482" y="3925788"/>
            <a:ext cx="375743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3" y="2317636"/>
            <a:ext cx="3759312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3" y="3925788"/>
            <a:ext cx="3759312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3264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332368" y="3839912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4064434-E0DB-45C0-856F-3A928AC17331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61EEA8-6ED7-4FD9-AC5E-399274543367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4309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8" y="5453066"/>
            <a:ext cx="11520896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7A8DB10-9BF6-4473-AAA1-9EA8F472E094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43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43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2317638"/>
            <a:ext cx="560442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2317638"/>
            <a:ext cx="5603434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AFBA867-7789-4C43-8AB0-0B2878D8DE6F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236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327" y="2317638"/>
            <a:ext cx="560520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5" y="2317638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583" y="5453066"/>
            <a:ext cx="11520682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3C10F5-0F58-49EA-BF89-B55155636AF1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4" y="2317638"/>
            <a:ext cx="560520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4334900" y="4088006"/>
            <a:ext cx="3523271" cy="12494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7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: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10"/>
          <p:cNvPicPr>
            <a:picLocks noChangeAspect="1"/>
          </p:cNvPicPr>
          <p:nvPr userDrawn="1"/>
        </p:nvPicPr>
        <p:blipFill rotWithShape="1">
          <a:blip r:embed="rId2"/>
          <a:srcRect t="21637" b="21637"/>
          <a:stretch/>
        </p:blipFill>
        <p:spPr bwMode="gray">
          <a:xfrm>
            <a:off x="2" y="0"/>
            <a:ext cx="12192000" cy="4610100"/>
          </a:xfrm>
          <a:prstGeom prst="rect">
            <a:avLst/>
          </a:prstGeom>
        </p:spPr>
      </p:pic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5757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324A6-994A-4A01-AA2C-4140A44BA8F5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7D8AF-5555-44B3-9851-60A4C0B7AAF6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E43FED5E-62CF-4EC2-A38F-E5FD8864BE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938570C-92A4-4A0F-9251-273D910890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0631E-DC45-46EB-9681-B9EEA27FFD43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31A07-FD0C-4955-A605-DB63A5524ED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AD9844D-3B5B-43A2-9087-1E22AFDD4C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2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4656514" y="3766499"/>
            <a:ext cx="2879662" cy="124579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2DB7EC9-912A-4DC2-A6BA-BF3A4FC776E0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2317751"/>
            <a:ext cx="560520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751"/>
            <a:ext cx="56052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7" y="5453066"/>
            <a:ext cx="1152116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116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0EFA936-28E9-42DC-A924-CB516818427B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1931195"/>
            <a:ext cx="56052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F92F29D-EA39-49E1-8C36-4F99E173F1C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49107" y="3989616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5" y="2318321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51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6B8F505-684D-4A1B-8221-D6522F8976E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4432235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0877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3" y="2317641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7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3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3" y="383124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EB7575-D3D0-4652-BA3A-0CCCCCFCBFB4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3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3" y="4135561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3" y="4214707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316BD20-B884-4AFE-AD41-0CFDA4A22B89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582" y="1931195"/>
            <a:ext cx="20642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700027" y="1931195"/>
            <a:ext cx="91535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582" y="2317640"/>
            <a:ext cx="2064201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983" y="2238495"/>
            <a:ext cx="20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548405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56E15E2C-8566-4D33-8B8A-F0E4E6EF657A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5"/>
            <a:ext cx="409376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724929" y="1931195"/>
            <a:ext cx="7128598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3" y="2317640"/>
            <a:ext cx="4093767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409376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453" y="1931194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453" y="4042705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453" y="2317638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5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AF52ABA-CCDF-416F-BC1D-949357AD8904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4725264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725264" y="4349421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453" y="4428564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457598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1161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930" y="2317641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4" cy="295097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7" y="1931193"/>
            <a:ext cx="409466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930" y="1931193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930" y="3831247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B90D3A7-6A39-47F0-89AD-C5552FB72721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930" y="4214707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4724930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4727528" y="4136597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DA2D124-73B0-4741-87DD-F31F2F07034A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5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4124130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062662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1F5A5F-1F57-4A24-B5DE-60B2ED9BC8C7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8EE1D-097B-4560-995B-E8866DC2AFCA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7850C270-D3D8-4018-B4D3-75B91A82B4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C44AE55-3941-422E-85FF-14F5BFD14F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39B20-CD03-4FAF-A765-7ADA2916F0A1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625F0-4AB2-418A-8947-04A81D8514A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2E6F54D-C8A1-4DC9-B897-E715FB0CD7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68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3264" y="5452639"/>
            <a:ext cx="1152026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A46C1E4-1331-4E6B-BF6E-3D51AEFDB9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412413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06266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A29958-A3CB-4945-A597-6BC8C2DCFC01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6301200" y="4088360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2362815" y="4091269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20E203C-06FF-4581-A07C-EFC97E84676E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2581" y="5452639"/>
            <a:ext cx="1152068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6622950" y="3766612"/>
            <a:ext cx="2879092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2684564" y="3769521"/>
            <a:ext cx="2879093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2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4D31312-35C5-4C51-BEBC-7DFB106FBB95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D9E79DB-42B6-4FDF-8901-EDDD0B15FEBB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333264" y="5452639"/>
            <a:ext cx="115200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336AA33-6DC9-453C-804C-536915D96FD3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2367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55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13943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91292" y="1931194"/>
            <a:ext cx="56094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904951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9197845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9198313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4690D58-132B-41F1-809E-7C79AE9ADE6F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3138908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9047884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09339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332366" y="5452639"/>
            <a:ext cx="11520897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7C99B28F-31C8-4DCE-8ADB-92A6DB9BC1A9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3138908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9047884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6093396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55C6F4D-1357-4A6A-9B38-79BE30FAEEA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50004" y="1931197"/>
            <a:ext cx="5603523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5602537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707A3D-437C-4768-8817-18F1A32443D8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259985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3643200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118225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8056756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8210327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: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6897"/>
          <a:stretch/>
        </p:blipFill>
        <p:spPr bwMode="gray">
          <a:xfrm>
            <a:off x="1" y="0"/>
            <a:ext cx="1219884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4DE7E8-58C9-4B5A-B686-53E1B76B68C9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BA06A1-F808-4CBA-9D28-8D357F795D4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CD425E-9028-4049-A9A0-DC6F9DF0806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527" y="3925094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87752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287752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E0611517-614C-4B4D-AB44-367E4E99FD8B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9196727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242240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9196727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33264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33264" y="4432235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148487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4E03CA3-8880-4761-834D-5767F2401861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333264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2317641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6248045" y="404397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6248045" y="4351954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6248045" y="4430420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4129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4129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8EC109B0-75FC-4429-BE4E-3C56DF0B4567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234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234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67" y="5452639"/>
            <a:ext cx="1152116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333527" y="359990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82AE24F0-D46E-441E-BC56-E449F6276B29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993324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1798" y="3921919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582" y="1931196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582" y="3993324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15E70819-8927-4894-9672-C8919068D05F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866" y="3235138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2554866" y="4611082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367" y="1931196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367" y="3305949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332367" y="4680702"/>
            <a:ext cx="1917663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4BCB0CFA-6541-4C1A-AF28-2E10B008E3FC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23513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61108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7717F15D-506D-49EF-9CE2-C0D267A1C972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01966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091669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252143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18014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091669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252143"/>
            <a:ext cx="1916766" cy="101647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6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A6AEED0B-F756-4AC8-AA9D-323D354ED2D7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818583" y="1931198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818583" y="2801554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818583" y="3671910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7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32582" y="1931198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2582" y="2801554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32582" y="3671910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818583" y="4542265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332582" y="4542265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999567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779054" y="3164586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999567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778487" y="4905862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999567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779502" y="2293948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999568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778487" y="4035224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2072427" y="272954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2072427" y="3599904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2072427" y="447025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5886327C-AA5E-4F43-AF30-97340266EED1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2218077" y="210006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1</a:t>
            </a:r>
            <a:endParaRPr lang="en-GB" dirty="0"/>
          </a:p>
        </p:txBody>
      </p:sp>
      <p:sp>
        <p:nvSpPr>
          <p:cNvPr id="5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218077" y="297198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2</a:t>
            </a:r>
            <a:endParaRPr lang="en-GB" dirty="0"/>
          </a:p>
        </p:txBody>
      </p:sp>
      <p:sp>
        <p:nvSpPr>
          <p:cNvPr id="55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2218077" y="384341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3</a:t>
            </a:r>
            <a:endParaRPr lang="en-GB" dirty="0"/>
          </a:p>
        </p:txBody>
      </p:sp>
      <p:sp>
        <p:nvSpPr>
          <p:cNvPr id="5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218077" y="4708172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553272" y="1931194"/>
            <a:ext cx="289909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575494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895552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2" y="2317748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573970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830194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2553272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2550359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2550359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5754400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5752943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5752943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8955527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955527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955527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5757301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5757302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5757302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8955527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8955527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8955527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9C2F4835-9B96-4DF5-AAA6-ECF7FA6AC084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12192000" cy="6858000"/>
          </a:xfrm>
          <a:prstGeom prst="rect">
            <a:avLst/>
          </a:prstGeom>
          <a:solidFill>
            <a:srgbClr val="FF000F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90620-6E53-42BB-807B-70CAD0710CDD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4BC21-AFED-46B1-8268-92A7B5BBDEE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C1FE702-2A26-4886-8C77-E6510DB1849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945"/>
            <a:ext cx="3643200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38A18E7-9BD9-4C21-A92A-0000075C47BF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4124130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8062662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12192000" cy="6858000"/>
          </a:xfrm>
          <a:custGeom>
            <a:avLst/>
            <a:gdLst>
              <a:gd name="connsiteX0" fmla="*/ 334746 w 12192000"/>
              <a:gd name="connsiteY0" fmla="*/ 530044 h 6858000"/>
              <a:gd name="connsiteX1" fmla="*/ 334746 w 12192000"/>
              <a:gd name="connsiteY1" fmla="*/ 558844 h 6858000"/>
              <a:gd name="connsiteX2" fmla="*/ 561546 w 12192000"/>
              <a:gd name="connsiteY2" fmla="*/ 558844 h 6858000"/>
              <a:gd name="connsiteX3" fmla="*/ 561546 w 12192000"/>
              <a:gd name="connsiteY3" fmla="*/ 5300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746" y="530044"/>
                </a:moveTo>
                <a:lnTo>
                  <a:pt x="334746" y="558844"/>
                </a:lnTo>
                <a:lnTo>
                  <a:pt x="561546" y="558844"/>
                </a:lnTo>
                <a:lnTo>
                  <a:pt x="561546" y="5300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2366" y="622788"/>
            <a:ext cx="11520898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5F354CEB-C103-4DD3-8EFF-E66E8B8645B8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42214" y="447781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 dirty="0">
                <a:solidFill>
                  <a:srgbClr val="FF0000"/>
                </a:solidFill>
              </a:rPr>
              <a:t>—</a:t>
            </a:r>
            <a:endParaRPr lang="en-US" sz="1800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CF2583-54A7-46B8-A74C-6028C6CABEF8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2811EE99-D791-4D9A-8276-2A7146444179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16" y="2793573"/>
            <a:ext cx="3296776" cy="12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884551-BCA1-4427-92BF-DB5CAA0DDF08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380CA-95DB-45F2-99D5-3A1E2DF54CD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182003-2699-4135-A685-461A4D33947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332367" y="1931197"/>
            <a:ext cx="11520897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802F1124-33BD-4EBB-98B3-2BE08BF7D732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DED11F41-F59E-4148-82B4-D5604C9DFCBD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5"/>
            <a:ext cx="11520000" cy="343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BCB2B921-614D-48F2-9546-B278025F17EE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2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2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99782" y="6298397"/>
            <a:ext cx="8490250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DAA42BF1-81AB-4815-B6E4-77563C3F2273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3264" y="1931194"/>
            <a:ext cx="115200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98114" y="6488733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335577" y="6094413"/>
            <a:ext cx="1152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 bwMode="gray">
          <a:xfrm>
            <a:off x="334271" y="6327549"/>
            <a:ext cx="337946" cy="88364"/>
            <a:chOff x="61913" y="5218113"/>
            <a:chExt cx="3138487" cy="820737"/>
          </a:xfrm>
          <a:solidFill>
            <a:schemeClr val="accent3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cxnSp>
        <p:nvCxnSpPr>
          <p:cNvPr id="73" name="Straight Connector 72"/>
          <p:cNvCxnSpPr/>
          <p:nvPr/>
        </p:nvCxnSpPr>
        <p:spPr bwMode="gray">
          <a:xfrm>
            <a:off x="1692854" y="6472543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gray">
          <a:xfrm>
            <a:off x="242214" y="426352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2400" b="1" dirty="0">
                <a:solidFill>
                  <a:schemeClr val="bg2"/>
                </a:solidFill>
              </a:rPr>
              <a:t>—</a:t>
            </a:r>
            <a:endParaRPr lang="en-US" sz="2400" b="1" dirty="0" err="1">
              <a:solidFill>
                <a:schemeClr val="bg2"/>
              </a:solidFill>
            </a:endParaRPr>
          </a:p>
        </p:txBody>
      </p:sp>
      <p:pic>
        <p:nvPicPr>
          <p:cNvPr id="16" name="Picture 19"/>
          <p:cNvPicPr>
            <a:picLocks noChangeAspect="1" noChangeArrowheads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664" y="6393976"/>
            <a:ext cx="507600" cy="1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0" r:id="rId2"/>
    <p:sldLayoutId id="2147483655" r:id="rId3"/>
    <p:sldLayoutId id="2147483656" r:id="rId4"/>
    <p:sldLayoutId id="2147483657" r:id="rId5"/>
    <p:sldLayoutId id="2147483658" r:id="rId6"/>
    <p:sldLayoutId id="2147483653" r:id="rId7"/>
    <p:sldLayoutId id="2147483650" r:id="rId8"/>
    <p:sldLayoutId id="2147483691" r:id="rId9"/>
    <p:sldLayoutId id="2147483661" r:id="rId10"/>
    <p:sldLayoutId id="2147483696" r:id="rId11"/>
    <p:sldLayoutId id="2147483663" r:id="rId12"/>
    <p:sldLayoutId id="2147483662" r:id="rId13"/>
    <p:sldLayoutId id="2147483664" r:id="rId14"/>
    <p:sldLayoutId id="2147483692" r:id="rId15"/>
    <p:sldLayoutId id="2147483693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700" r:id="rId22"/>
    <p:sldLayoutId id="2147483659" r:id="rId23"/>
    <p:sldLayoutId id="2147483660" r:id="rId24"/>
    <p:sldLayoutId id="2147483694" r:id="rId25"/>
    <p:sldLayoutId id="2147483677" r:id="rId26"/>
    <p:sldLayoutId id="2147483679" r:id="rId27"/>
    <p:sldLayoutId id="2147483680" r:id="rId28"/>
    <p:sldLayoutId id="2147483666" r:id="rId29"/>
    <p:sldLayoutId id="2147483672" r:id="rId30"/>
    <p:sldLayoutId id="2147483673" r:id="rId31"/>
    <p:sldLayoutId id="2147483674" r:id="rId32"/>
    <p:sldLayoutId id="2147483675" r:id="rId33"/>
    <p:sldLayoutId id="2147483676" r:id="rId34"/>
    <p:sldLayoutId id="2147483701" r:id="rId35"/>
    <p:sldLayoutId id="2147483681" r:id="rId36"/>
    <p:sldLayoutId id="2147483682" r:id="rId37"/>
    <p:sldLayoutId id="2147483702" r:id="rId38"/>
    <p:sldLayoutId id="2147483703" r:id="rId39"/>
    <p:sldLayoutId id="2147483699" r:id="rId40"/>
    <p:sldLayoutId id="2147483695" r:id="rId41"/>
    <p:sldLayoutId id="2147483683" r:id="rId42"/>
    <p:sldLayoutId id="2147483684" r:id="rId43"/>
    <p:sldLayoutId id="2147483698" r:id="rId44"/>
    <p:sldLayoutId id="2147483697" r:id="rId45"/>
    <p:sldLayoutId id="2147483685" r:id="rId46"/>
    <p:sldLayoutId id="2147483686" r:id="rId47"/>
    <p:sldLayoutId id="2147483687" r:id="rId48"/>
    <p:sldLayoutId id="2147483688" r:id="rId49"/>
    <p:sldLayoutId id="2147483689" r:id="rId50"/>
    <p:sldLayoutId id="2147483705" r:id="rId51"/>
    <p:sldLayoutId id="2147483651" r:id="rId52"/>
    <p:sldLayoutId id="2147483652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18" indent="-180018" algn="l" defTabSz="914491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8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12" userDrawn="1">
          <p15:clr>
            <a:srgbClr val="F26B43"/>
          </p15:clr>
        </p15:guide>
        <p15:guide id="4" orient="horz" pos="372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4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2EC537-FC83-47E1-8FC7-E4ED91473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/>
              <a:t>INTERNAL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5C56CE-71AC-4E62-B91E-EE1E0F9F9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F33B0BE-0DAF-4656-AF2D-1ED108182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2E08CF9-0EA2-43C4-A65D-856628BB7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12116A-6862-4084-8917-BD35B7D749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F6A1-428E-43D5-B9C3-EFE0C40CDD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3AD4F4-599E-4FC7-AFF5-4A1DE9187D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0FD5D2-23EF-44FD-AA1F-00EB7CEBFA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1C3E0F-7CF8-4DF8-9504-AD772B0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运行结果分析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ABD-9BB2-4712-B50C-E0B9315214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826AA-FE01-4F7A-ADAD-28FD4EDBEB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01150FD-A846-4877-B24A-4BFC4173A3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Schunk</a:t>
            </a:r>
            <a:r>
              <a:rPr lang="zh-CN" altLang="en-US" dirty="0"/>
              <a:t>手（</a:t>
            </a:r>
            <a:r>
              <a:rPr lang="en-US" altLang="zh-CN" dirty="0"/>
              <a:t>Only </a:t>
            </a:r>
            <a:r>
              <a:rPr lang="en-US" altLang="zh-CN" dirty="0" err="1"/>
              <a:t>Finger_loss</a:t>
            </a:r>
            <a:r>
              <a:rPr lang="zh-CN" altLang="en-US" dirty="0"/>
              <a:t>）</a:t>
            </a:r>
            <a:endParaRPr lang="pl-P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03343-987C-4CAA-A6FB-EC8404F79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BAF8-DE10-4DA6-A89D-5B8323FA9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D5084-6DF4-E963-B18C-D29250731C46}"/>
              </a:ext>
            </a:extLst>
          </p:cNvPr>
          <p:cNvSpPr txBox="1"/>
          <p:nvPr/>
        </p:nvSpPr>
        <p:spPr bwMode="gray">
          <a:xfrm>
            <a:off x="5411680" y="557406"/>
            <a:ext cx="1222385" cy="52780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Train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85C7D107-314A-39F0-7846-690D1D13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3" y="1442716"/>
            <a:ext cx="10133045" cy="46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1C3E0F-7CF8-4DF8-9504-AD772B0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运行结果分析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ABD-9BB2-4712-B50C-E0B9315214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826AA-FE01-4F7A-ADAD-28FD4EDBEB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01150FD-A846-4877-B24A-4BFC4173A3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Schunk</a:t>
            </a:r>
            <a:r>
              <a:rPr lang="zh-CN" altLang="en-US" dirty="0"/>
              <a:t>手（</a:t>
            </a:r>
            <a:r>
              <a:rPr lang="en-US" altLang="zh-CN" dirty="0"/>
              <a:t>Only </a:t>
            </a:r>
            <a:r>
              <a:rPr lang="en-US" altLang="zh-CN" dirty="0" err="1"/>
              <a:t>Finger_loss</a:t>
            </a:r>
            <a:r>
              <a:rPr lang="zh-CN" altLang="en-US" dirty="0"/>
              <a:t>）</a:t>
            </a:r>
            <a:endParaRPr lang="pl-P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03343-987C-4CAA-A6FB-EC8404F79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BAF8-DE10-4DA6-A89D-5B8323FA9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D5084-6DF4-E963-B18C-D29250731C46}"/>
              </a:ext>
            </a:extLst>
          </p:cNvPr>
          <p:cNvSpPr txBox="1"/>
          <p:nvPr/>
        </p:nvSpPr>
        <p:spPr bwMode="gray">
          <a:xfrm>
            <a:off x="5411680" y="557406"/>
            <a:ext cx="1222385" cy="52780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Test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B26CAEBD-0D45-40E8-C2D2-71052772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7" y="1419438"/>
            <a:ext cx="10227555" cy="46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1C3E0F-7CF8-4DF8-9504-AD772B0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ABD-9BB2-4712-B50C-E0B9315214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826AA-FE01-4F7A-ADAD-28FD4EDBEB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01150FD-A846-4877-B24A-4BFC4173A3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03343-987C-4CAA-A6FB-EC8404F79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BAF8-DE10-4DA6-A89D-5B8323FA9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2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615C-785A-4592-A71E-E026EB4A1B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62DC934-8D94-4C45-ADC7-1B111A21071B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B404A-D8F9-422F-9A30-12682DDFB2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44275-A164-437A-BB31-2809A6AE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8CE93-7964-434E-8855-E19A7C263B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9239-D203-49F4-84A3-26A616B49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9BE7F1-9C35-43EC-A643-1972FD247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7D09E3-1B95-4364-B8E2-8FC16E139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7117A9-8B66-4EC4-8C82-8B98971F3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4F51A-372A-4083-A148-4E206676BF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A0B1E9-52DC-49DD-9B22-3CCA83C612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56B5341-DC7C-4FB7-9B4D-DA4869A817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13836" y="6528588"/>
            <a:ext cx="1280439" cy="154949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30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816257E-7739-4490-B2CE-FCE3A1CEBE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CC235-E43F-4F04-B7A6-D9E7C94040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AA44E-17A5-406C-A911-2B570D6C7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707ACF-B606-4776-B401-064294A86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1E065E2-C4E3-4DD4-9208-2B85771B7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F9E034-B4E9-4B77-8131-ADF9C293D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B1544B-57A5-4D6A-A18F-7127389425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DF751C-1D9F-4012-B64E-512FE986C0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DA3EB84-4DEF-4A3A-9C1D-82E63A6722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13836" y="6528588"/>
            <a:ext cx="1280439" cy="154949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764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1C3E0F-7CF8-4DF8-9504-AD772B0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运行结果分析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ABD-9BB2-4712-B50C-E0B9315214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826AA-FE01-4F7A-ADAD-28FD4EDBEB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01150FD-A846-4877-B24A-4BFC4173A3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nspire</a:t>
            </a:r>
            <a:r>
              <a:rPr lang="zh-CN" altLang="en-US" dirty="0"/>
              <a:t>手（完整代码）</a:t>
            </a:r>
            <a:endParaRPr lang="pl-P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03343-987C-4CAA-A6FB-EC8404F79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BAF8-DE10-4DA6-A89D-5B8323FA9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D5084-6DF4-E963-B18C-D29250731C46}"/>
              </a:ext>
            </a:extLst>
          </p:cNvPr>
          <p:cNvSpPr txBox="1"/>
          <p:nvPr/>
        </p:nvSpPr>
        <p:spPr bwMode="gray">
          <a:xfrm>
            <a:off x="5066448" y="910787"/>
            <a:ext cx="1222385" cy="5040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Train</a:t>
            </a:r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E958802-C0C9-A8B2-7179-A0A9F659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7" y="1414787"/>
            <a:ext cx="10281306" cy="47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1C3E0F-7CF8-4DF8-9504-AD772B0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运行结果分析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ABD-9BB2-4712-B50C-E0B9315214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826AA-FE01-4F7A-ADAD-28FD4EDBEB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01150FD-A846-4877-B24A-4BFC4173A3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nspire</a:t>
            </a:r>
            <a:r>
              <a:rPr lang="zh-CN" altLang="en-US" dirty="0"/>
              <a:t>手（完整代码）</a:t>
            </a:r>
            <a:endParaRPr lang="pl-P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03343-987C-4CAA-A6FB-EC8404F79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BAF8-DE10-4DA6-A89D-5B8323FA9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802DCAE-7015-3EB3-04D0-51A5726F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5" y="1482743"/>
            <a:ext cx="10211933" cy="4731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D5084-6DF4-E963-B18C-D29250731C46}"/>
              </a:ext>
            </a:extLst>
          </p:cNvPr>
          <p:cNvSpPr txBox="1"/>
          <p:nvPr/>
        </p:nvSpPr>
        <p:spPr bwMode="gray">
          <a:xfrm>
            <a:off x="5066448" y="910787"/>
            <a:ext cx="1026368" cy="5040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est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1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1C3E0F-7CF8-4DF8-9504-AD772B0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运行结果分析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ABD-9BB2-4712-B50C-E0B9315214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826AA-FE01-4F7A-ADAD-28FD4EDBEB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01150FD-A846-4877-B24A-4BFC4173A37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8736" y="1054787"/>
            <a:ext cx="11520898" cy="504000"/>
          </a:xfrm>
        </p:spPr>
        <p:txBody>
          <a:bodyPr/>
          <a:lstStyle/>
          <a:p>
            <a:r>
              <a:rPr lang="en-US" dirty="0"/>
              <a:t>Schunk</a:t>
            </a:r>
            <a:r>
              <a:rPr lang="zh-CN" altLang="en-US" dirty="0"/>
              <a:t>手（完整代码）</a:t>
            </a:r>
            <a:endParaRPr lang="pl-P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03343-987C-4CAA-A6FB-EC8404F79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BAF8-DE10-4DA6-A89D-5B8323FA9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D5084-6DF4-E963-B18C-D29250731C46}"/>
              </a:ext>
            </a:extLst>
          </p:cNvPr>
          <p:cNvSpPr txBox="1"/>
          <p:nvPr/>
        </p:nvSpPr>
        <p:spPr bwMode="gray">
          <a:xfrm>
            <a:off x="5066448" y="910787"/>
            <a:ext cx="1222385" cy="5040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Train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BF07103-B4F9-4965-8A36-E2E00D08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7" y="1421312"/>
            <a:ext cx="10468878" cy="47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1C3E0F-7CF8-4DF8-9504-AD772B0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运行结果分析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ABD-9BB2-4712-B50C-E0B9315214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826AA-FE01-4F7A-ADAD-28FD4EDBEB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01150FD-A846-4877-B24A-4BFC4173A3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Schunk</a:t>
            </a:r>
            <a:r>
              <a:rPr lang="zh-CN" altLang="en-US" dirty="0"/>
              <a:t>手（完整代码）</a:t>
            </a:r>
            <a:endParaRPr lang="pl-P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03343-987C-4CAA-A6FB-EC8404F79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BAF8-DE10-4DA6-A89D-5B8323FA9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D5084-6DF4-E963-B18C-D29250731C46}"/>
              </a:ext>
            </a:extLst>
          </p:cNvPr>
          <p:cNvSpPr txBox="1"/>
          <p:nvPr/>
        </p:nvSpPr>
        <p:spPr bwMode="gray">
          <a:xfrm>
            <a:off x="5066448" y="910787"/>
            <a:ext cx="1026368" cy="5040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est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999DFB5-F6F6-A246-5876-D2EE05D9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5" y="1482363"/>
            <a:ext cx="10319657" cy="45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1C3E0F-7CF8-4DF8-9504-AD772B0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运行结果分析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ABD-9BB2-4712-B50C-E0B9315214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826AA-FE01-4F7A-ADAD-28FD4EDBEB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01150FD-A846-4877-B24A-4BFC4173A3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Schunk</a:t>
            </a:r>
            <a:r>
              <a:rPr lang="zh-CN" altLang="en-US" dirty="0"/>
              <a:t>手（代码去除</a:t>
            </a:r>
            <a:r>
              <a:rPr lang="en-US" altLang="zh-CN" dirty="0" err="1"/>
              <a:t>Finger_loss</a:t>
            </a:r>
            <a:r>
              <a:rPr lang="zh-CN" altLang="en-US" dirty="0"/>
              <a:t>和</a:t>
            </a:r>
            <a:r>
              <a:rPr lang="en-US" altLang="zh-CN" dirty="0" err="1"/>
              <a:t>collison_loss</a:t>
            </a:r>
            <a:r>
              <a:rPr lang="zh-CN" altLang="en-US" dirty="0"/>
              <a:t>）</a:t>
            </a:r>
            <a:endParaRPr lang="pl-P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03343-987C-4CAA-A6FB-EC8404F79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BAF8-DE10-4DA6-A89D-5B8323FA9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D5084-6DF4-E963-B18C-D29250731C46}"/>
              </a:ext>
            </a:extLst>
          </p:cNvPr>
          <p:cNvSpPr txBox="1"/>
          <p:nvPr/>
        </p:nvSpPr>
        <p:spPr bwMode="gray">
          <a:xfrm>
            <a:off x="5411680" y="557406"/>
            <a:ext cx="1222385" cy="52780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Train</a:t>
            </a:r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E404B8C-5B74-07DB-8BBA-BD280B70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4" y="1425265"/>
            <a:ext cx="10174219" cy="45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9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1C3E0F-7CF8-4DF8-9504-AD772B0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运行结果分析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ABD-9BB2-4712-B50C-E0B9315214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826AA-FE01-4F7A-ADAD-28FD4EDBEB56}" type="datetime4">
              <a:rPr lang="en-US" smtClean="0"/>
              <a:t>January 23, 2024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01150FD-A846-4877-B24A-4BFC4173A37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Schunk</a:t>
            </a:r>
            <a:r>
              <a:rPr lang="zh-CN" altLang="en-US" dirty="0"/>
              <a:t>手（代码去除</a:t>
            </a:r>
            <a:r>
              <a:rPr lang="en-US" altLang="zh-CN" dirty="0" err="1"/>
              <a:t>Finger_loss</a:t>
            </a:r>
            <a:r>
              <a:rPr lang="zh-CN" altLang="en-US" dirty="0"/>
              <a:t>和</a:t>
            </a:r>
            <a:r>
              <a:rPr lang="en-US" altLang="zh-CN" dirty="0" err="1"/>
              <a:t>collison_loss</a:t>
            </a:r>
            <a:r>
              <a:rPr lang="zh-CN" altLang="en-US" dirty="0"/>
              <a:t>）</a:t>
            </a:r>
            <a:endParaRPr lang="pl-P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03343-987C-4CAA-A6FB-EC8404F79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BAF8-DE10-4DA6-A89D-5B8323FA9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D5084-6DF4-E963-B18C-D29250731C46}"/>
              </a:ext>
            </a:extLst>
          </p:cNvPr>
          <p:cNvSpPr txBox="1"/>
          <p:nvPr/>
        </p:nvSpPr>
        <p:spPr bwMode="gray">
          <a:xfrm>
            <a:off x="5411680" y="557406"/>
            <a:ext cx="1222385" cy="52780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Test</a:t>
            </a:r>
          </a:p>
        </p:txBody>
      </p:sp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B193D4EF-BC08-0362-FB13-64D128FB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7" y="1411887"/>
            <a:ext cx="10473778" cy="47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2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New Cover Picture_Test.potx" id="{0A66BA40-D7EE-40BC-96C9-BD8705A7948F}" vid="{4D465BF3-1E41-41EC-9207-5CBB230A5E28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98AF179D93F5408681185FD0914EFB" ma:contentTypeVersion="4" ma:contentTypeDescription="Create a new document." ma:contentTypeScope="" ma:versionID="cf7a5002604424a8d2ce33718a84193e">
  <xsd:schema xmlns:xsd="http://www.w3.org/2001/XMLSchema" xmlns:xs="http://www.w3.org/2001/XMLSchema" xmlns:p="http://schemas.microsoft.com/office/2006/metadata/properties" xmlns:ns2="f91e938e-afbb-4e68-abd7-811b2235727e" xmlns:ns3="749ea059-3af5-4f95-9769-48916ada97c4" targetNamespace="http://schemas.microsoft.com/office/2006/metadata/properties" ma:root="true" ma:fieldsID="208af2803b0f89d44f67c5c459f68b17" ns2:_="" ns3:_="">
    <xsd:import namespace="f91e938e-afbb-4e68-abd7-811b2235727e"/>
    <xsd:import namespace="749ea059-3af5-4f95-9769-48916ada97c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1e938e-afbb-4e68-abd7-811b223572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a059-3af5-4f95-9769-48916ada9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A026E8-9C06-4E92-B804-0E5754DAFF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10DFA3-B4E7-4435-B692-4D4B74C57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146D7D-DDE9-43CF-A07A-5C38D90411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1e938e-afbb-4e68-abd7-811b2235727e"/>
    <ds:schemaRef ds:uri="749ea059-3af5-4f95-9769-48916ada9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ABB PowerPoint Template 16by9</Template>
  <TotalTime>29</TotalTime>
  <Words>129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ABBvoice</vt:lpstr>
      <vt:lpstr>ABBvoiceOffice</vt:lpstr>
      <vt:lpstr>Arial</vt:lpstr>
      <vt:lpstr>Symbol</vt:lpstr>
      <vt:lpstr>ABB Master</vt:lpstr>
      <vt:lpstr>PowerPoint Presentation</vt:lpstr>
      <vt:lpstr>PowerPoint Presentation</vt:lpstr>
      <vt:lpstr>PowerPoint Presentation</vt:lpstr>
      <vt:lpstr>运行结果分析</vt:lpstr>
      <vt:lpstr>运行结果分析</vt:lpstr>
      <vt:lpstr>运行结果分析</vt:lpstr>
      <vt:lpstr>运行结果分析</vt:lpstr>
      <vt:lpstr>运行结果分析</vt:lpstr>
      <vt:lpstr>运行结果分析</vt:lpstr>
      <vt:lpstr>运行结果分析</vt:lpstr>
      <vt:lpstr>运行结果分析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Shi</dc:creator>
  <cp:lastModifiedBy>Jun Shi</cp:lastModifiedBy>
  <cp:revision>1</cp:revision>
  <dcterms:created xsi:type="dcterms:W3CDTF">2024-01-23T02:33:50Z</dcterms:created>
  <dcterms:modified xsi:type="dcterms:W3CDTF">2024-01-23T03:03:07Z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0x0101006F98AF179D93F5408681185FD0914EFB</vt:lpwstr>
  </property>
</Properties>
</file>