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4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1AAB-3251-4FF5-8C01-53E6261E3705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7B420-0EE2-43F3-AE78-E5928398C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0AA1-E6B0-4025-98BB-DD92DFA9A35E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2D818-CCED-4550-A32C-7DAE8B3437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3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F6C-3839-4FF5-A68C-33A43E4297C7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3D18-BE38-4701-9B6E-5E0DEAE79B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9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69EF-4D50-42CB-A70E-9BC56B9FB737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C58F-284E-4628-9150-12ADC7D8EF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8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8929-5BE8-4BAC-9035-66516B762DD6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54C7-E2A3-41D3-BA7F-FAA78E9111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73D1-D732-4C82-95D7-080A0B205E51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95C0C-3A34-45D4-A07A-980B135B1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0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81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AFD3D8-27BC-4C63-9234-BBEFDF2D54D1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78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7E1E8BD-71E5-484F-B98C-BECA54C0783E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3" name="页脚占位符 17"/>
          <p:cNvSpPr>
            <a:spLocks noGrp="1"/>
          </p:cNvSpPr>
          <p:nvPr>
            <p:ph type="ftr" sz="quarter" idx="10"/>
          </p:nvPr>
        </p:nvSpPr>
        <p:spPr>
          <a:xfrm>
            <a:off x="719667" y="6237289"/>
            <a:ext cx="7594600" cy="365125"/>
          </a:xfr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52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835127A-018C-4A3F-BAC2-D584810B2E7A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440149" cy="49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44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6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6240693" cy="490066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14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3DEBD-F075-46BD-B344-E1E66800D3FB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E1EEF-6FFC-4934-AF1E-768E34E28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7B2-89D6-4CDD-9C16-F1AD7B9A98CF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70E33-2927-4819-965F-4862688054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01F1-16FA-479B-952D-CDDB635C0A70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2B339-A29B-486D-BB6E-01A1B5984B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8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3EEB-0218-4B2A-AB6A-6838E01A1E2D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67CDB-A76B-4A5F-95B0-84271E3430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6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409D-1C46-417E-ACEA-2921BDD158C0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A752-C1B1-40F1-A2A2-CF6915F99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 txBox="1">
            <a:spLocks noChangeArrowheads="1"/>
          </p:cNvSpPr>
          <p:nvPr/>
        </p:nvSpPr>
        <p:spPr bwMode="auto">
          <a:xfrm>
            <a:off x="0" y="908050"/>
            <a:ext cx="12192000" cy="59499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smtClean="0">
              <a:latin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568333" name="AutoShape 13"/>
          <p:cNvSpPr>
            <a:spLocks noChangeArrowheads="1"/>
          </p:cNvSpPr>
          <p:nvPr/>
        </p:nvSpPr>
        <p:spPr bwMode="auto">
          <a:xfrm>
            <a:off x="5712885" y="60213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F1DBA0A-F471-4084-8461-F8BE5A30D1EC}" type="slidenum">
              <a:rPr lang="en-US" altLang="en-US" sz="1200"/>
              <a:pPr algn="ctr"/>
              <a:t>‹#›</a:t>
            </a:fld>
            <a:endParaRPr lang="zh-CN" altLang="en-US" sz="2000">
              <a:solidFill>
                <a:schemeClr val="hlink"/>
              </a:solidFill>
              <a:latin typeface="Courier"/>
            </a:endParaRPr>
          </a:p>
        </p:txBody>
      </p:sp>
      <p:pic>
        <p:nvPicPr>
          <p:cNvPr id="1030" name="Picture 19" descr="E:\思普\marketing\design\前台字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188914"/>
            <a:ext cx="1295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s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541339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s_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54927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s_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54038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 descr="s_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5651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anose="020B0A04020102020204" pitchFamily="34" charset="0"/>
                <a:ea typeface="创艺简中圆"/>
                <a:cs typeface="创艺简中圆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/>
              <a:cs typeface="创艺简中圆"/>
            </a:endParaRPr>
          </a:p>
        </p:txBody>
      </p:sp>
      <p:sp>
        <p:nvSpPr>
          <p:cNvPr id="1036" name="Text Box 10"/>
          <p:cNvSpPr txBox="1">
            <a:spLocks noChangeArrowheads="1"/>
          </p:cNvSpPr>
          <p:nvPr/>
        </p:nvSpPr>
        <p:spPr bwMode="auto">
          <a:xfrm>
            <a:off x="9745133" y="6596064"/>
            <a:ext cx="2446867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smtClean="0">
                <a:latin typeface="Arial Black" panose="020B0A04020102020204" pitchFamily="34" charset="0"/>
                <a:sym typeface="Wingdings" panose="05000000000000000000" pitchFamily="2" charset="2"/>
              </a:rPr>
              <a:t>版权所有 翻录必究</a:t>
            </a:r>
            <a:endParaRPr lang="en-US" altLang="zh-CN" sz="110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169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49340-38AD-4C41-B6C6-4899F7067E2F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24C6609-722E-422B-AF0E-284EA301A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6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8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DA8A2F0-75DE-4C04-96D3-D835D83C0AC6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pic>
        <p:nvPicPr>
          <p:cNvPr id="3077" name="Picture 10" descr="s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760414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1" descr="s_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7683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2" descr="s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773113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s_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78422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itchFamily="34" charset="0"/>
                <a:ea typeface="创艺简中圆" pitchFamily="2" charset="-122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 pitchFamily="2" charset="-122"/>
            </a:endParaRPr>
          </a:p>
        </p:txBody>
      </p:sp>
      <p:sp>
        <p:nvSpPr>
          <p:cNvPr id="3082" name="标题占位符 14"/>
          <p:cNvSpPr>
            <a:spLocks noGrp="1"/>
          </p:cNvSpPr>
          <p:nvPr>
            <p:ph type="title"/>
          </p:nvPr>
        </p:nvSpPr>
        <p:spPr bwMode="auto">
          <a:xfrm>
            <a:off x="334433" y="260350"/>
            <a:ext cx="798406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516467" y="6237289"/>
            <a:ext cx="759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3084" name="Picture 16" descr="C:\Users\Administrator\Desktop\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1" y="285750"/>
            <a:ext cx="1714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创艺简老宋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整理：赖贵阳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1058378595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的三大作用域对象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作用域对象如何来共享</a:t>
            </a:r>
            <a:r>
              <a:rPr lang="zh-CN" altLang="en-US" b="1" dirty="0" smtClean="0">
                <a:solidFill>
                  <a:srgbClr val="000000"/>
                </a:solidFill>
              </a:rPr>
              <a:t>数据？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把</a:t>
            </a:r>
            <a:r>
              <a:rPr lang="zh-CN" altLang="en-US" dirty="0">
                <a:solidFill>
                  <a:srgbClr val="000000"/>
                </a:solidFill>
              </a:rPr>
              <a:t>数据存放到作用域,从作用域取出数据,修改/删除</a:t>
            </a:r>
            <a:r>
              <a:rPr lang="zh-CN" altLang="en-US" dirty="0" smtClean="0">
                <a:solidFill>
                  <a:srgbClr val="000000"/>
                </a:solidFill>
              </a:rPr>
              <a:t>数据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所有作用域对象的操作方法都是相同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设置共享数据</a:t>
            </a:r>
            <a:r>
              <a:rPr lang="en-US" altLang="zh-CN" dirty="0"/>
              <a:t>:  </a:t>
            </a:r>
            <a:r>
              <a:rPr lang="zh-CN" altLang="en-US" dirty="0"/>
              <a:t>作用域对象</a:t>
            </a:r>
            <a:r>
              <a:rPr lang="en-US" altLang="zh-CN" dirty="0"/>
              <a:t>.</a:t>
            </a:r>
            <a:r>
              <a:rPr lang="en-US" altLang="zh-CN" dirty="0" err="1"/>
              <a:t>setAttribute</a:t>
            </a:r>
            <a:r>
              <a:rPr lang="en-US" altLang="zh-CN" dirty="0"/>
              <a:t>(String </a:t>
            </a:r>
            <a:r>
              <a:rPr lang="en-US" altLang="zh-CN" dirty="0" err="1"/>
              <a:t>name,Object</a:t>
            </a:r>
            <a:r>
              <a:rPr lang="en-US" altLang="zh-CN" dirty="0"/>
              <a:t> value)</a:t>
            </a:r>
          </a:p>
          <a:p>
            <a:pPr marL="0" indent="0">
              <a:buNone/>
            </a:pPr>
            <a:r>
              <a:rPr lang="zh-CN" altLang="en-US" dirty="0"/>
              <a:t>获取共享数据</a:t>
            </a:r>
            <a:r>
              <a:rPr lang="en-US" altLang="zh-CN" dirty="0"/>
              <a:t>:  Object </a:t>
            </a:r>
            <a:r>
              <a:rPr lang="en-US" altLang="zh-CN" dirty="0" err="1"/>
              <a:t>val</a:t>
            </a:r>
            <a:r>
              <a:rPr lang="en-US" altLang="zh-CN" dirty="0"/>
              <a:t> = </a:t>
            </a:r>
            <a:r>
              <a:rPr lang="zh-CN" altLang="en-US" dirty="0"/>
              <a:t>作用域对象</a:t>
            </a:r>
            <a:r>
              <a:rPr lang="en-US" altLang="zh-CN" dirty="0"/>
              <a:t>.</a:t>
            </a:r>
            <a:r>
              <a:rPr lang="en-US" altLang="zh-CN" dirty="0" err="1"/>
              <a:t>getAttribute</a:t>
            </a:r>
            <a:r>
              <a:rPr lang="en-US" altLang="zh-CN" dirty="0"/>
              <a:t>(String name);</a:t>
            </a:r>
          </a:p>
          <a:p>
            <a:pPr marL="0" indent="0">
              <a:buNone/>
            </a:pPr>
            <a:r>
              <a:rPr lang="zh-CN" altLang="en-US" dirty="0"/>
              <a:t>删除共享数据</a:t>
            </a:r>
            <a:r>
              <a:rPr lang="en-US" altLang="zh-CN" dirty="0"/>
              <a:t>:  </a:t>
            </a:r>
            <a:r>
              <a:rPr lang="zh-CN" altLang="en-US" dirty="0"/>
              <a:t>作用域对象</a:t>
            </a:r>
            <a:r>
              <a:rPr lang="en-US" altLang="zh-CN" dirty="0"/>
              <a:t>.</a:t>
            </a:r>
            <a:r>
              <a:rPr lang="en-US" altLang="zh-CN" dirty="0" err="1"/>
              <a:t>removeAttribute</a:t>
            </a:r>
            <a:r>
              <a:rPr lang="en-US" altLang="zh-CN" dirty="0"/>
              <a:t>(String name);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从哪一个作用域中设置共享数据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就只能从该作用域中取出共享数据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如果需要共享请求中的数据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只能使用请求转发</a:t>
            </a:r>
            <a:r>
              <a:rPr lang="en-US" altLang="zh-CN" dirty="0">
                <a:solidFill>
                  <a:srgbClr val="FF0000"/>
                </a:solidFill>
              </a:rPr>
              <a:t>(forward).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12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ServletContext</a:t>
            </a:r>
            <a:r>
              <a:rPr lang="zh-CN" altLang="en-US" dirty="0"/>
              <a:t>接口和常用方法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的上下文</a:t>
            </a:r>
            <a:r>
              <a:rPr lang="en-US" altLang="zh-CN" dirty="0"/>
              <a:t>(</a:t>
            </a:r>
            <a:r>
              <a:rPr lang="zh-CN" altLang="en-US" dirty="0"/>
              <a:t>环境</a:t>
            </a:r>
            <a:r>
              <a:rPr lang="en-US" altLang="zh-CN" dirty="0"/>
              <a:t>).</a:t>
            </a:r>
          </a:p>
          <a:p>
            <a:r>
              <a:rPr lang="en-US" altLang="zh-CN" dirty="0" err="1"/>
              <a:t>ServletContext</a:t>
            </a:r>
            <a:r>
              <a:rPr lang="zh-CN" altLang="en-US" dirty="0"/>
              <a:t>其实表示的就是当前应用对象</a:t>
            </a:r>
            <a:r>
              <a:rPr lang="en-US" altLang="zh-CN" dirty="0"/>
              <a:t>,</a:t>
            </a:r>
            <a:r>
              <a:rPr lang="zh-CN" altLang="en-US" dirty="0"/>
              <a:t>在一个应用中</a:t>
            </a:r>
            <a:r>
              <a:rPr lang="en-US" altLang="zh-CN" dirty="0"/>
              <a:t>,</a:t>
            </a:r>
            <a:r>
              <a:rPr lang="zh-CN" altLang="en-US" dirty="0"/>
              <a:t>有且只有一个</a:t>
            </a:r>
            <a:r>
              <a:rPr lang="en-US" altLang="zh-CN" dirty="0" err="1"/>
              <a:t>ServletContext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对象在</a:t>
            </a:r>
            <a:r>
              <a:rPr lang="en-US" altLang="zh-CN" dirty="0"/>
              <a:t>Tomcat</a:t>
            </a:r>
            <a:r>
              <a:rPr lang="zh-CN" altLang="en-US" dirty="0"/>
              <a:t>启动的时候就创建</a:t>
            </a:r>
            <a:r>
              <a:rPr lang="en-US" altLang="zh-CN" dirty="0"/>
              <a:t>,</a:t>
            </a:r>
            <a:r>
              <a:rPr lang="zh-CN" altLang="en-US" dirty="0"/>
              <a:t>在关闭</a:t>
            </a:r>
            <a:r>
              <a:rPr lang="en-US" altLang="zh-CN" dirty="0"/>
              <a:t>Tomcat</a:t>
            </a:r>
            <a:r>
              <a:rPr lang="zh-CN" altLang="en-US" dirty="0"/>
              <a:t>的时候该对象被销毁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可以被所有的</a:t>
            </a:r>
            <a:r>
              <a:rPr lang="en-US" altLang="zh-CN" dirty="0"/>
              <a:t>Web</a:t>
            </a:r>
            <a:r>
              <a:rPr lang="zh-CN" altLang="en-US" dirty="0"/>
              <a:t>组件共享数据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ServletContext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如何获取</a:t>
            </a:r>
            <a:r>
              <a:rPr lang="en-US" altLang="zh-CN" dirty="0" err="1"/>
              <a:t>ServletContext</a:t>
            </a:r>
            <a:r>
              <a:rPr lang="zh-CN" altLang="en-US" dirty="0"/>
              <a:t>对象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方式</a:t>
            </a:r>
            <a:r>
              <a:rPr lang="en-US" altLang="zh-CN" dirty="0"/>
              <a:t>1:ServletContext </a:t>
            </a:r>
            <a:r>
              <a:rPr lang="en-US" altLang="zh-CN" dirty="0" err="1"/>
              <a:t>ctx</a:t>
            </a:r>
            <a:r>
              <a:rPr lang="en-US" altLang="zh-CN" dirty="0"/>
              <a:t> = request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getServletContext</a:t>
            </a:r>
            <a:r>
              <a:rPr lang="en-US" altLang="zh-CN" dirty="0"/>
              <a:t>();(Tomcat7</a:t>
            </a:r>
            <a:r>
              <a:rPr lang="zh-CN" altLang="en-US" dirty="0"/>
              <a:t>才支持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方式</a:t>
            </a:r>
            <a:r>
              <a:rPr lang="en-US" altLang="zh-CN" dirty="0"/>
              <a:t>2:ServletContext </a:t>
            </a:r>
            <a:r>
              <a:rPr lang="en-US" altLang="zh-CN" dirty="0" err="1"/>
              <a:t>ctx</a:t>
            </a:r>
            <a:r>
              <a:rPr lang="en-US" altLang="zh-CN" dirty="0"/>
              <a:t> = request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getSession</a:t>
            </a:r>
            <a:r>
              <a:rPr lang="en-US" altLang="zh-CN" dirty="0"/>
              <a:t>().</a:t>
            </a:r>
            <a:r>
              <a:rPr lang="en-US" altLang="zh-CN" dirty="0" err="1"/>
              <a:t>getServletContext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方式</a:t>
            </a:r>
            <a:r>
              <a:rPr lang="en-US" altLang="zh-CN" dirty="0"/>
              <a:t>3:</a:t>
            </a:r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类中</a:t>
            </a:r>
            <a:r>
              <a:rPr lang="en-US" altLang="zh-CN" dirty="0"/>
              <a:t>: :</a:t>
            </a:r>
            <a:r>
              <a:rPr lang="en-US" altLang="zh-CN" dirty="0" err="1"/>
              <a:t>ServletContext</a:t>
            </a:r>
            <a:r>
              <a:rPr lang="en-US" altLang="zh-CN" dirty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super.getServletContext</a:t>
            </a:r>
            <a:r>
              <a:rPr lang="en-US" altLang="zh-CN" dirty="0" smtClean="0"/>
              <a:t>();</a:t>
            </a:r>
            <a:r>
              <a:rPr lang="zh-CN" altLang="en-US" dirty="0" smtClean="0"/>
              <a:t>（重写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方法 需调用</a:t>
            </a:r>
            <a:r>
              <a:rPr lang="en-US" altLang="zh-CN" dirty="0" err="1" smtClean="0"/>
              <a:t>super.init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);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getServletContext</a:t>
            </a:r>
            <a:r>
              <a:rPr lang="zh-CN" altLang="en-US" dirty="0"/>
              <a:t>方法是</a:t>
            </a:r>
            <a:r>
              <a:rPr lang="en-US" altLang="zh-CN" dirty="0" err="1"/>
              <a:t>ServletConfig</a:t>
            </a:r>
            <a:r>
              <a:rPr lang="zh-CN" altLang="en-US" dirty="0"/>
              <a:t>接口中的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 err="1"/>
              <a:t>ServletConfig</a:t>
            </a:r>
            <a:r>
              <a:rPr lang="zh-CN" altLang="en-US" dirty="0"/>
              <a:t>接口</a:t>
            </a:r>
            <a:r>
              <a:rPr lang="zh-CN" altLang="en-US" dirty="0" smtClean="0"/>
              <a:t>是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HttpServlet</a:t>
            </a:r>
            <a:r>
              <a:rPr lang="zh-CN" altLang="en-US" dirty="0"/>
              <a:t>类的父接口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获取的</a:t>
            </a:r>
            <a:r>
              <a:rPr lang="en-US" altLang="zh-CN" dirty="0" err="1"/>
              <a:t>ServletContext</a:t>
            </a:r>
            <a:r>
              <a:rPr lang="zh-CN" altLang="en-US" dirty="0"/>
              <a:t>都是相同的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ServletContext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常用方法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getContextPath</a:t>
            </a:r>
            <a:r>
              <a:rPr lang="en-US" altLang="zh-CN" dirty="0"/>
              <a:t>():</a:t>
            </a:r>
            <a:r>
              <a:rPr lang="zh-CN" altLang="en-US" dirty="0"/>
              <a:t>获取当前应用的上下文路径</a:t>
            </a:r>
            <a:r>
              <a:rPr lang="en-US" altLang="zh-CN" dirty="0"/>
              <a:t>(&lt;Context path="XXXX"/&gt;)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和</a:t>
            </a:r>
            <a:r>
              <a:rPr lang="en-US" altLang="zh-CN" dirty="0" err="1"/>
              <a:t>request.getContextPath</a:t>
            </a:r>
            <a:r>
              <a:rPr lang="zh-CN" altLang="en-US" dirty="0"/>
              <a:t>是相同的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getRealPath</a:t>
            </a:r>
            <a:r>
              <a:rPr lang="en-US" altLang="zh-CN" dirty="0"/>
              <a:t>(String path):</a:t>
            </a:r>
            <a:r>
              <a:rPr lang="zh-CN" altLang="en-US" dirty="0"/>
              <a:t>返回当前资源名称的真实路径</a:t>
            </a:r>
            <a:r>
              <a:rPr lang="en-US" altLang="zh-CN" dirty="0"/>
              <a:t>(</a:t>
            </a:r>
            <a:r>
              <a:rPr lang="zh-CN" altLang="en-US" dirty="0"/>
              <a:t>绝对路径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、之前</a:t>
            </a:r>
            <a:r>
              <a:rPr lang="zh-CN" altLang="en-US" dirty="0"/>
              <a:t>讲解初始化参数</a:t>
            </a:r>
            <a:r>
              <a:rPr lang="en-US" altLang="zh-CN" dirty="0"/>
              <a:t>,</a:t>
            </a:r>
            <a:r>
              <a:rPr lang="zh-CN" altLang="en-US" dirty="0"/>
              <a:t>是在</a:t>
            </a:r>
            <a:r>
              <a:rPr lang="en-US" altLang="zh-CN" dirty="0"/>
              <a:t>&lt;servlet&gt;</a:t>
            </a:r>
            <a:r>
              <a:rPr lang="zh-CN" altLang="en-US" dirty="0"/>
              <a:t>元素中做的配置</a:t>
            </a:r>
            <a:r>
              <a:rPr lang="en-US" altLang="zh-CN" dirty="0"/>
              <a:t>,</a:t>
            </a:r>
            <a:r>
              <a:rPr lang="zh-CN" altLang="en-US" dirty="0"/>
              <a:t>如此一来</a:t>
            </a:r>
            <a:r>
              <a:rPr lang="en-US" altLang="zh-CN" dirty="0"/>
              <a:t>,</a:t>
            </a:r>
            <a:r>
              <a:rPr lang="zh-CN" altLang="en-US" dirty="0"/>
              <a:t>该初始化参数就只能当前</a:t>
            </a:r>
            <a:r>
              <a:rPr lang="en-US" altLang="zh-CN" dirty="0"/>
              <a:t>Servlet</a:t>
            </a:r>
            <a:r>
              <a:rPr lang="zh-CN" altLang="en-US" dirty="0"/>
              <a:t>使用</a:t>
            </a:r>
            <a:r>
              <a:rPr lang="en-US" altLang="zh-CN" dirty="0" smtClean="0"/>
              <a:t>.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如果有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Servlet</a:t>
            </a:r>
            <a:r>
              <a:rPr lang="zh-CN" altLang="en-US" dirty="0"/>
              <a:t>有相同的初始化参数配置</a:t>
            </a:r>
            <a:r>
              <a:rPr lang="en-US" altLang="zh-CN" dirty="0"/>
              <a:t>,</a:t>
            </a:r>
            <a:r>
              <a:rPr lang="zh-CN" altLang="en-US" dirty="0"/>
              <a:t>就得重复配置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,</a:t>
            </a:r>
            <a:r>
              <a:rPr lang="zh-CN" altLang="en-US" dirty="0"/>
              <a:t>很不爽</a:t>
            </a:r>
            <a:r>
              <a:rPr lang="en-US" altLang="zh-CN" dirty="0"/>
              <a:t>,------&gt;</a:t>
            </a:r>
            <a:r>
              <a:rPr lang="zh-CN" altLang="en-US" dirty="0"/>
              <a:t>全局初始化参数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全局初始化参数</a:t>
            </a:r>
            <a:r>
              <a:rPr lang="en-US" altLang="zh-CN" dirty="0"/>
              <a:t>:</a:t>
            </a:r>
            <a:r>
              <a:rPr lang="zh-CN" altLang="en-US" dirty="0"/>
              <a:t>可以供所有的</a:t>
            </a:r>
            <a:r>
              <a:rPr lang="en-US" altLang="zh-CN" dirty="0"/>
              <a:t>Web</a:t>
            </a:r>
            <a:r>
              <a:rPr lang="zh-CN" altLang="en-US" dirty="0"/>
              <a:t>组件共享</a:t>
            </a:r>
            <a:r>
              <a:rPr lang="en-US" altLang="zh-CN" dirty="0"/>
              <a:t>,</a:t>
            </a:r>
            <a:r>
              <a:rPr lang="zh-CN" altLang="en-US" dirty="0"/>
              <a:t>配置如右图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如何获取呢</a:t>
            </a:r>
            <a:r>
              <a:rPr lang="en-US" altLang="zh-CN" dirty="0"/>
              <a:t>?</a:t>
            </a:r>
            <a:r>
              <a:rPr lang="zh-CN" altLang="en-US" dirty="0"/>
              <a:t>就只能使用</a:t>
            </a:r>
            <a:r>
              <a:rPr lang="en-US" altLang="zh-CN" dirty="0" err="1"/>
              <a:t>ServletContext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getInitParameter</a:t>
            </a:r>
            <a:r>
              <a:rPr lang="en-US" altLang="zh-CN" dirty="0"/>
              <a:t>(String name)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？思考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Web</a:t>
            </a:r>
            <a:r>
              <a:rPr lang="zh-CN" altLang="en-US" dirty="0"/>
              <a:t>组件之间跳转和信息共享</a:t>
            </a:r>
            <a:r>
              <a:rPr lang="en-US" altLang="zh-CN" dirty="0"/>
              <a:t>:  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/>
              <a:t>之前编写的</a:t>
            </a:r>
            <a:r>
              <a:rPr lang="en-US" altLang="zh-CN" dirty="0"/>
              <a:t>Servlet</a:t>
            </a:r>
            <a:r>
              <a:rPr lang="zh-CN" altLang="en-US" dirty="0"/>
              <a:t>都是相互独立的</a:t>
            </a:r>
            <a:r>
              <a:rPr lang="en-US" altLang="zh-CN" dirty="0"/>
              <a:t>,</a:t>
            </a:r>
            <a:r>
              <a:rPr lang="zh-CN" altLang="en-US" dirty="0"/>
              <a:t>彼此之间没有任何的交互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我们在开发的时候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组件跳转到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组件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在跳转的过程中需要传递数据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供组件使用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69" y="1586712"/>
            <a:ext cx="9026082" cy="437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63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Web</a:t>
            </a:r>
            <a:r>
              <a:rPr lang="zh-CN" altLang="en-US" dirty="0"/>
              <a:t>组件之间跳转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组件之间的跳转</a:t>
            </a:r>
            <a:r>
              <a:rPr lang="en-US" altLang="zh-CN" dirty="0"/>
              <a:t>,</a:t>
            </a:r>
            <a:r>
              <a:rPr lang="zh-CN" altLang="en-US" dirty="0"/>
              <a:t>有三种方式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方式</a:t>
            </a:r>
            <a:r>
              <a:rPr lang="en-US" altLang="zh-CN" dirty="0"/>
              <a:t>1:</a:t>
            </a:r>
            <a:r>
              <a:rPr lang="zh-CN" altLang="en-US" dirty="0"/>
              <a:t>请求转发</a:t>
            </a:r>
            <a:r>
              <a:rPr lang="en-US" altLang="zh-CN" dirty="0"/>
              <a:t>(forward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方式</a:t>
            </a:r>
            <a:r>
              <a:rPr lang="en-US" altLang="zh-CN" dirty="0"/>
              <a:t>2:URL</a:t>
            </a:r>
            <a:r>
              <a:rPr lang="zh-CN" altLang="en-US" dirty="0"/>
              <a:t>重定向</a:t>
            </a:r>
            <a:r>
              <a:rPr lang="en-US" altLang="zh-CN" dirty="0"/>
              <a:t>(redirect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方式</a:t>
            </a:r>
            <a:r>
              <a:rPr lang="en-US" altLang="zh-CN" dirty="0"/>
              <a:t>3:</a:t>
            </a:r>
            <a:r>
              <a:rPr lang="zh-CN" altLang="en-US" dirty="0"/>
              <a:t>请求包含</a:t>
            </a:r>
            <a:r>
              <a:rPr lang="en-US" altLang="zh-CN" dirty="0"/>
              <a:t>(include):</a:t>
            </a:r>
            <a:r>
              <a:rPr lang="en-US" altLang="zh-CN" dirty="0" err="1"/>
              <a:t>req.getRequestDispatcher</a:t>
            </a:r>
            <a:r>
              <a:rPr lang="en-US" altLang="zh-CN" dirty="0"/>
              <a:t>("/include/s2").include(</a:t>
            </a:r>
            <a:r>
              <a:rPr lang="en-US" altLang="zh-CN" dirty="0" err="1"/>
              <a:t>req</a:t>
            </a:r>
            <a:r>
              <a:rPr lang="en-US" altLang="zh-CN" dirty="0"/>
              <a:t>, </a:t>
            </a:r>
            <a:r>
              <a:rPr lang="en-US" altLang="zh-CN" dirty="0" err="1"/>
              <a:t>resp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76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请求转发(forward</a:t>
            </a:r>
            <a:r>
              <a:rPr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request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en-US" altLang="zh-CN" dirty="0" err="1"/>
              <a:t>getRequestDispatcher</a:t>
            </a:r>
            <a:r>
              <a:rPr lang="en-US" altLang="zh-CN" dirty="0"/>
              <a:t>(String path).forward(</a:t>
            </a:r>
            <a:r>
              <a:rPr lang="en-US" altLang="zh-CN" dirty="0" err="1"/>
              <a:t>request,response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参数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path:</a:t>
            </a:r>
            <a:r>
              <a:rPr lang="zh-CN" altLang="en-US" dirty="0"/>
              <a:t>资源路径</a:t>
            </a:r>
            <a:r>
              <a:rPr lang="en-US" altLang="zh-CN" dirty="0"/>
              <a:t>,</a:t>
            </a:r>
            <a:r>
              <a:rPr lang="zh-CN" altLang="en-US" dirty="0"/>
              <a:t>跳转目标的地址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一定要记得调用</a:t>
            </a:r>
            <a:r>
              <a:rPr lang="en-US" altLang="zh-CN" dirty="0"/>
              <a:t>forward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如果没有调用</a:t>
            </a:r>
            <a:r>
              <a:rPr lang="en-US" altLang="zh-CN" dirty="0"/>
              <a:t>,</a:t>
            </a:r>
            <a:r>
              <a:rPr lang="zh-CN" altLang="en-US" dirty="0"/>
              <a:t>则不能跳转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7" y="3898900"/>
            <a:ext cx="6621463" cy="278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1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请求转发(forward</a:t>
            </a:r>
            <a:r>
              <a:rPr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请求转发的特点</a:t>
            </a:r>
            <a:r>
              <a:rPr lang="en-US" altLang="zh-CN" sz="2400" b="1" dirty="0" smtClean="0"/>
              <a:t>: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、请求</a:t>
            </a:r>
            <a:r>
              <a:rPr lang="zh-CN" altLang="en-US" dirty="0"/>
              <a:t>转发的时候</a:t>
            </a:r>
            <a:r>
              <a:rPr lang="en-US" altLang="zh-CN" dirty="0"/>
              <a:t>,</a:t>
            </a:r>
            <a:r>
              <a:rPr lang="zh-CN" altLang="en-US" dirty="0"/>
              <a:t>浏览器地址栏不会改变依然是跳转之前的地址</a:t>
            </a:r>
            <a:r>
              <a:rPr lang="en-US" altLang="zh-CN" dirty="0"/>
              <a:t>(</a:t>
            </a:r>
            <a:r>
              <a:rPr lang="zh-CN" altLang="en-US" dirty="0"/>
              <a:t>不会显示目标地址</a:t>
            </a:r>
            <a:r>
              <a:rPr lang="en-US" altLang="zh-CN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、请求</a:t>
            </a:r>
            <a:r>
              <a:rPr lang="zh-CN" altLang="en-US" dirty="0"/>
              <a:t>转发只发送了一个请求</a:t>
            </a:r>
            <a:r>
              <a:rPr lang="en-US" altLang="zh-CN" dirty="0"/>
              <a:t>,Servlet1</a:t>
            </a:r>
            <a:r>
              <a:rPr lang="zh-CN" altLang="en-US" dirty="0"/>
              <a:t>和</a:t>
            </a:r>
            <a:r>
              <a:rPr lang="en-US" altLang="zh-CN" dirty="0"/>
              <a:t>Servlet2</a:t>
            </a:r>
            <a:r>
              <a:rPr lang="zh-CN" altLang="en-US" dirty="0"/>
              <a:t>共享请求</a:t>
            </a:r>
            <a:r>
              <a:rPr lang="en-US" altLang="zh-CN" dirty="0"/>
              <a:t>(</a:t>
            </a:r>
            <a:r>
              <a:rPr lang="zh-CN" altLang="en-US" dirty="0"/>
              <a:t>共享请求中的数据</a:t>
            </a:r>
            <a:r>
              <a:rPr lang="en-US" altLang="zh-CN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Servlet1</a:t>
            </a:r>
            <a:r>
              <a:rPr lang="zh-CN" altLang="en-US" dirty="0"/>
              <a:t>和</a:t>
            </a:r>
            <a:r>
              <a:rPr lang="en-US" altLang="zh-CN" dirty="0"/>
              <a:t>Servlet2</a:t>
            </a:r>
            <a:r>
              <a:rPr lang="zh-CN" altLang="en-US" dirty="0"/>
              <a:t>之间可以在同一个请求中共享数据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、最终</a:t>
            </a:r>
            <a:r>
              <a:rPr lang="zh-CN" altLang="en-US" dirty="0"/>
              <a:t>给浏览器的响应有</a:t>
            </a:r>
            <a:r>
              <a:rPr lang="en-US" altLang="zh-CN" dirty="0"/>
              <a:t>Servlet2</a:t>
            </a:r>
            <a:r>
              <a:rPr lang="zh-CN" altLang="en-US" dirty="0"/>
              <a:t>来决定</a:t>
            </a:r>
            <a:r>
              <a:rPr lang="en-US" altLang="zh-CN" dirty="0"/>
              <a:t>(</a:t>
            </a:r>
            <a:r>
              <a:rPr lang="zh-CN" altLang="en-US" dirty="0"/>
              <a:t>如此</a:t>
            </a:r>
            <a:r>
              <a:rPr lang="en-US" altLang="zh-CN" dirty="0"/>
              <a:t>:Servlet1</a:t>
            </a:r>
            <a:r>
              <a:rPr lang="zh-CN" altLang="en-US" dirty="0"/>
              <a:t>没必要做响应</a:t>
            </a:r>
            <a:r>
              <a:rPr lang="en-US" altLang="zh-CN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、请求</a:t>
            </a:r>
            <a:r>
              <a:rPr lang="zh-CN" altLang="en-US" dirty="0"/>
              <a:t>转发只能访问当前应用的资源</a:t>
            </a:r>
            <a:r>
              <a:rPr lang="en-US" altLang="zh-CN" dirty="0"/>
              <a:t>,</a:t>
            </a:r>
            <a:r>
              <a:rPr lang="zh-CN" altLang="en-US" dirty="0"/>
              <a:t>不能跨域访问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、请求</a:t>
            </a:r>
            <a:r>
              <a:rPr lang="zh-CN" altLang="en-US" dirty="0"/>
              <a:t>转发可以访问</a:t>
            </a:r>
            <a:r>
              <a:rPr lang="en-US" altLang="zh-CN" dirty="0"/>
              <a:t>WEB-INF</a:t>
            </a:r>
            <a:r>
              <a:rPr lang="zh-CN" altLang="en-US" dirty="0"/>
              <a:t>里面的资源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02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URL重定向(redirect</a:t>
            </a:r>
            <a:r>
              <a:rPr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response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sendRedirect</a:t>
            </a:r>
            <a:r>
              <a:rPr lang="en-US" altLang="zh-CN" dirty="0"/>
              <a:t>(String path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参数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path:</a:t>
            </a:r>
            <a:r>
              <a:rPr lang="zh-CN" altLang="en-US" dirty="0"/>
              <a:t>资源路径</a:t>
            </a:r>
            <a:r>
              <a:rPr lang="en-US" altLang="zh-CN" dirty="0"/>
              <a:t>,</a:t>
            </a:r>
            <a:r>
              <a:rPr lang="zh-CN" altLang="en-US" dirty="0"/>
              <a:t>跳转目标的地址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4" y="3270249"/>
            <a:ext cx="5845175" cy="336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8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URL重定向(redirect)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URL</a:t>
            </a:r>
            <a:r>
              <a:rPr lang="zh-CN" altLang="en-US" b="1" dirty="0"/>
              <a:t>重定向的特点</a:t>
            </a:r>
            <a:r>
              <a:rPr lang="en-US" altLang="zh-CN" b="1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/>
              <a:t>重定向的时候</a:t>
            </a:r>
            <a:r>
              <a:rPr lang="en-US" altLang="zh-CN" dirty="0"/>
              <a:t>,</a:t>
            </a:r>
            <a:r>
              <a:rPr lang="zh-CN" altLang="en-US" dirty="0"/>
              <a:t>浏览器地址栏发生改变</a:t>
            </a:r>
            <a:r>
              <a:rPr lang="en-US" altLang="zh-CN" dirty="0"/>
              <a:t>,</a:t>
            </a:r>
            <a:r>
              <a:rPr lang="zh-CN" altLang="en-US" dirty="0"/>
              <a:t>变成了目标的地址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/>
              <a:t>重定向发送了两个请求</a:t>
            </a:r>
            <a:r>
              <a:rPr lang="en-US" altLang="zh-CN" dirty="0"/>
              <a:t>,Servlet1</a:t>
            </a:r>
            <a:r>
              <a:rPr lang="zh-CN" altLang="en-US" dirty="0"/>
              <a:t>和</a:t>
            </a:r>
            <a:r>
              <a:rPr lang="en-US" altLang="zh-CN" dirty="0"/>
              <a:t>Servlet2</a:t>
            </a:r>
            <a:r>
              <a:rPr lang="zh-CN" altLang="en-US" dirty="0"/>
              <a:t>的请求不同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因为</a:t>
            </a:r>
            <a:r>
              <a:rPr lang="en-US" altLang="zh-CN" dirty="0"/>
              <a:t>Servlet1</a:t>
            </a:r>
            <a:r>
              <a:rPr lang="zh-CN" altLang="en-US" dirty="0"/>
              <a:t>和</a:t>
            </a:r>
            <a:r>
              <a:rPr lang="en-US" altLang="zh-CN" dirty="0"/>
              <a:t>Servlet2</a:t>
            </a:r>
            <a:r>
              <a:rPr lang="zh-CN" altLang="en-US" dirty="0"/>
              <a:t>不共享同一个请求</a:t>
            </a:r>
            <a:r>
              <a:rPr lang="en-US" altLang="zh-CN" dirty="0"/>
              <a:t>,</a:t>
            </a:r>
            <a:r>
              <a:rPr lang="zh-CN" altLang="en-US" dirty="0"/>
              <a:t>所以也不共享请求中的数据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zh-CN" altLang="en-US" dirty="0" smtClean="0"/>
              <a:t>最终</a:t>
            </a:r>
            <a:r>
              <a:rPr lang="zh-CN" altLang="en-US" dirty="0"/>
              <a:t>给浏览器的响应有</a:t>
            </a:r>
            <a:r>
              <a:rPr lang="en-US" altLang="zh-CN" dirty="0"/>
              <a:t>Servlet2</a:t>
            </a:r>
            <a:r>
              <a:rPr lang="zh-CN" altLang="en-US" dirty="0"/>
              <a:t>来决定</a:t>
            </a:r>
            <a:r>
              <a:rPr lang="en-US" altLang="zh-CN" dirty="0"/>
              <a:t>(</a:t>
            </a:r>
            <a:r>
              <a:rPr lang="zh-CN" altLang="en-US" dirty="0"/>
              <a:t>如此</a:t>
            </a:r>
            <a:r>
              <a:rPr lang="en-US" altLang="zh-CN" dirty="0"/>
              <a:t>:Servlet1</a:t>
            </a:r>
            <a:r>
              <a:rPr lang="zh-CN" altLang="en-US" dirty="0"/>
              <a:t>没必要做响应</a:t>
            </a:r>
            <a:r>
              <a:rPr lang="en-US" altLang="zh-CN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/>
              <a:t>重定向支持跨域访问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/>
              <a:t>重定向不能访问</a:t>
            </a:r>
            <a:r>
              <a:rPr lang="en-US" altLang="zh-CN" dirty="0"/>
              <a:t>WEB-INF</a:t>
            </a:r>
            <a:r>
              <a:rPr lang="zh-CN" altLang="en-US" dirty="0"/>
              <a:t>里面的资源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45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的三大作用域对象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组件在跳转的时候可以共享数据</a:t>
            </a:r>
            <a:r>
              <a:rPr lang="en-US" altLang="zh-CN" dirty="0"/>
              <a:t>(</a:t>
            </a:r>
            <a:r>
              <a:rPr lang="zh-CN" altLang="en-US" dirty="0"/>
              <a:t>信息共享</a:t>
            </a:r>
            <a:r>
              <a:rPr lang="en-US" altLang="zh-CN" dirty="0"/>
              <a:t>),Web</a:t>
            </a:r>
            <a:r>
              <a:rPr lang="zh-CN" altLang="en-US" dirty="0"/>
              <a:t>组件信息共享必须依赖作用域对象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</a:t>
            </a:r>
            <a:r>
              <a:rPr lang="zh-CN" altLang="en-US" dirty="0"/>
              <a:t>是把共享的信息先存放在共享对象中再做传递</a:t>
            </a:r>
            <a:r>
              <a:rPr lang="en-US" altLang="zh-CN" dirty="0"/>
              <a:t>,</a:t>
            </a:r>
            <a:r>
              <a:rPr lang="zh-CN" altLang="en-US" dirty="0"/>
              <a:t>在目标里面从共享对象中获取数据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Servlet1  ------------&gt;</a:t>
            </a:r>
            <a:r>
              <a:rPr lang="zh-CN" altLang="en-US" dirty="0"/>
              <a:t>作用域对象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/>
              <a:t>)-----------&gt; Servlet2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88147"/>
              </p:ext>
            </p:extLst>
          </p:nvPr>
        </p:nvGraphicFramePr>
        <p:xfrm>
          <a:off x="1013024" y="3031066"/>
          <a:ext cx="974387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959"/>
                <a:gridCol w="3247959"/>
                <a:gridCol w="324795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作用域对象名称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对象的类型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对象的描述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HttpServletRequest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请求对象，每次新的请求都会创建新的</a:t>
                      </a:r>
                      <a:r>
                        <a:rPr lang="en-US" altLang="zh-CN" dirty="0" smtClean="0"/>
                        <a:t>request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HttpSession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绘画对象，每次打开新的浏览器，在访问（可以包含多个请求）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ServletContext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application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ServletContext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应用对象，描述了一个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应用，启动</a:t>
                      </a:r>
                      <a:r>
                        <a:rPr lang="en-US" altLang="zh-CN" dirty="0" smtClean="0"/>
                        <a:t>Tomcat</a:t>
                      </a:r>
                      <a:r>
                        <a:rPr lang="zh-CN" altLang="en-US" dirty="0" smtClean="0"/>
                        <a:t>创建</a:t>
                      </a:r>
                      <a:r>
                        <a:rPr lang="en-US" altLang="zh-CN" dirty="0" err="1" smtClean="0"/>
                        <a:t>ServletContext</a:t>
                      </a:r>
                      <a:r>
                        <a:rPr lang="zh-CN" altLang="en-US" dirty="0" smtClean="0"/>
                        <a:t>对象，关闭</a:t>
                      </a:r>
                      <a:r>
                        <a:rPr lang="en-US" altLang="zh-CN" dirty="0" smtClean="0"/>
                        <a:t>Tomcat</a:t>
                      </a:r>
                      <a:r>
                        <a:rPr lang="zh-CN" altLang="en-US" dirty="0" smtClean="0"/>
                        <a:t>销毁该对象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47354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2E8521-DE97-4CD7-B1BD-43E9C4B90935}" vid="{0AE8F44E-432A-4D48-92BF-31EF3299034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EEHOP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178</TotalTime>
  <Words>905</Words>
  <Application>Microsoft Office PowerPoint</Application>
  <PresentationFormat>宽屏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Aharoni</vt:lpstr>
      <vt:lpstr>Courier</vt:lpstr>
      <vt:lpstr>创艺简老宋</vt:lpstr>
      <vt:lpstr>创艺简中圆</vt:lpstr>
      <vt:lpstr>宋体</vt:lpstr>
      <vt:lpstr>Arial</vt:lpstr>
      <vt:lpstr>Arial Black</vt:lpstr>
      <vt:lpstr>Calibri</vt:lpstr>
      <vt:lpstr>Verdana</vt:lpstr>
      <vt:lpstr>Wingdings</vt:lpstr>
      <vt:lpstr>主题1</vt:lpstr>
      <vt:lpstr>自定义设计方案</vt:lpstr>
      <vt:lpstr>1_SEEHOPE</vt:lpstr>
      <vt:lpstr>Servlet进阶</vt:lpstr>
      <vt:lpstr>？思考</vt:lpstr>
      <vt:lpstr>PowerPoint 演示文稿</vt:lpstr>
      <vt:lpstr>Web组件之间跳转 </vt:lpstr>
      <vt:lpstr>请求转发(forward)</vt:lpstr>
      <vt:lpstr>请求转发(forward)</vt:lpstr>
      <vt:lpstr>URL重定向(redirect)</vt:lpstr>
      <vt:lpstr>URL重定向(redirect)</vt:lpstr>
      <vt:lpstr>Servlet的三大作用域对象 </vt:lpstr>
      <vt:lpstr>Servlet的三大作用域对象 </vt:lpstr>
      <vt:lpstr>ServletContext接口和常用方法 </vt:lpstr>
      <vt:lpstr>ServletContext</vt:lpstr>
      <vt:lpstr>ServletContext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Servlet进阶</dc:title>
  <dc:creator>lxgy</dc:creator>
  <cp:lastModifiedBy>lxgy</cp:lastModifiedBy>
  <cp:revision>51</cp:revision>
  <dcterms:created xsi:type="dcterms:W3CDTF">2018-11-22T08:44:44Z</dcterms:created>
  <dcterms:modified xsi:type="dcterms:W3CDTF">2018-11-23T02:56:09Z</dcterms:modified>
</cp:coreProperties>
</file>