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6B25C-BF10-46E9-887C-7CEB765451B7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9D928-E9A6-4905-9FA8-4FD26E617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4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9D928-E9A6-4905-9FA8-4FD26E617F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6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2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8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1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42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48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0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9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  <a:pPr algn="ctr"/>
              <a:t>‹#›</a:t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93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  <a:pPr>
                <a:defRPr/>
              </a:pPr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9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进阶之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8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小结和安全问题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多线程并发访问同一个资源,会造成线程不安全问题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Servlet</a:t>
            </a:r>
            <a:r>
              <a:rPr lang="zh-CN" altLang="en-US" dirty="0"/>
              <a:t>是单例的</a:t>
            </a:r>
            <a:r>
              <a:rPr lang="en-US" altLang="zh-CN" dirty="0"/>
              <a:t>,Servlet</a:t>
            </a:r>
            <a:r>
              <a:rPr lang="zh-CN" altLang="en-US" dirty="0"/>
              <a:t>中的成员变量</a:t>
            </a:r>
            <a:r>
              <a:rPr lang="en-US" altLang="zh-CN" dirty="0"/>
              <a:t>name,</a:t>
            </a:r>
            <a:r>
              <a:rPr lang="zh-CN" altLang="en-US" dirty="0"/>
              <a:t>也就只有一个空间</a:t>
            </a:r>
            <a:r>
              <a:rPr lang="en-US" altLang="zh-CN" dirty="0"/>
              <a:t>,</a:t>
            </a:r>
            <a:r>
              <a:rPr lang="zh-CN" altLang="en-US" dirty="0"/>
              <a:t>后来的数据会覆盖</a:t>
            </a:r>
            <a:r>
              <a:rPr lang="en-US" altLang="zh-CN" dirty="0"/>
              <a:t>name</a:t>
            </a:r>
            <a:r>
              <a:rPr lang="zh-CN" altLang="en-US" dirty="0"/>
              <a:t>空间的之前的数据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解决方案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方式</a:t>
            </a:r>
            <a:r>
              <a:rPr lang="en-US" altLang="zh-CN" dirty="0"/>
              <a:t>1:</a:t>
            </a:r>
            <a:r>
              <a:rPr lang="zh-CN" altLang="en-US" dirty="0"/>
              <a:t>让</a:t>
            </a:r>
            <a:r>
              <a:rPr lang="en-US" altLang="zh-CN" dirty="0"/>
              <a:t>Servlet</a:t>
            </a:r>
            <a:r>
              <a:rPr lang="zh-CN" altLang="en-US" dirty="0"/>
              <a:t>实现</a:t>
            </a:r>
            <a:r>
              <a:rPr lang="en-US" altLang="zh-CN" dirty="0" err="1"/>
              <a:t>SingleThreadModel</a:t>
            </a:r>
            <a:r>
              <a:rPr lang="en-US" altLang="zh-CN" dirty="0"/>
              <a:t>(</a:t>
            </a:r>
            <a:r>
              <a:rPr lang="zh-CN" altLang="en-US" dirty="0"/>
              <a:t>过时</a:t>
            </a:r>
            <a:r>
              <a:rPr lang="en-US" altLang="zh-CN" dirty="0"/>
              <a:t>).</a:t>
            </a:r>
            <a:r>
              <a:rPr lang="zh-CN" altLang="en-US" dirty="0"/>
              <a:t>只允许一个线程访问当前</a:t>
            </a:r>
            <a:r>
              <a:rPr lang="en-US" altLang="zh-CN" dirty="0"/>
              <a:t>Servlet,</a:t>
            </a:r>
            <a:r>
              <a:rPr lang="zh-CN" altLang="en-US" dirty="0"/>
              <a:t>但是效率很低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方式</a:t>
            </a:r>
            <a:r>
              <a:rPr lang="en-US" altLang="zh-CN" dirty="0"/>
              <a:t>2:</a:t>
            </a:r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中不要使用成员变量</a:t>
            </a:r>
            <a:r>
              <a:rPr lang="en-US" altLang="zh-CN" dirty="0"/>
              <a:t>,</a:t>
            </a:r>
            <a:r>
              <a:rPr lang="zh-CN" altLang="en-US" dirty="0"/>
              <a:t>使用局部变量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方法中定义的局部变量</a:t>
            </a:r>
            <a:r>
              <a:rPr lang="en-US" altLang="zh-CN" dirty="0"/>
              <a:t>,</a:t>
            </a:r>
            <a:r>
              <a:rPr lang="zh-CN" altLang="en-US" dirty="0"/>
              <a:t>每一个线程发出请求的时候</a:t>
            </a:r>
            <a:r>
              <a:rPr lang="en-US" altLang="zh-CN" dirty="0"/>
              <a:t>,</a:t>
            </a:r>
            <a:r>
              <a:rPr lang="zh-CN" altLang="en-US" dirty="0"/>
              <a:t>都会重新</a:t>
            </a:r>
            <a:r>
              <a:rPr lang="zh-CN" altLang="en-US" dirty="0" smtClean="0"/>
              <a:t>调用             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service</a:t>
            </a:r>
            <a:r>
              <a:rPr lang="zh-CN" altLang="en-US" dirty="0"/>
              <a:t>方法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30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小结和安全问题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53" y="1408673"/>
            <a:ext cx="9030049" cy="452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90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Http</a:t>
            </a:r>
            <a:r>
              <a:rPr lang="zh-CN" altLang="en-US" dirty="0"/>
              <a:t>协议无状态带来的问题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HTTP协议:规范了浏览器和服务器之间传输数据的格式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Http协议是无状态的: 健忘的人.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服务器不知道上一次请求是哪一个客户端发出的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HTTP是无状态协议，也就是没有记忆力，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每个请求之间无法共享数据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。这就无法知道会话什么时候开始，什么时候结束，也无法确定发出请求的用户身份。</a:t>
            </a:r>
          </a:p>
          <a:p>
            <a:endParaRPr lang="en-US" altLang="zh-CN" dirty="0" smtClean="0"/>
          </a:p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会话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 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打开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浏览器,访问一个站点,在这一个网站中和服务端有多次交互,最后关闭浏览器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,整个过程就称之为一次会话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这一次会话中,用户需要和服务端做多次交互,每一次交互都是一个(请求-响应),HTTP协议是无状态的,服务端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怎么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知道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你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的这一次请求和上一次请求是同一个用户发出的.</a:t>
            </a:r>
          </a:p>
          <a:p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一个会话中共享多次请求的数据即会话跟踪技术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解决的问题:如何跟踪用户的会话信息(处理多个请求之间共享数据)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b="1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9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会话跟踪</a:t>
            </a:r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67081" y="1385046"/>
            <a:ext cx="9757802" cy="5117521"/>
            <a:chOff x="0" y="0"/>
            <a:chExt cx="11985" cy="8535"/>
          </a:xfrm>
        </p:grpSpPr>
        <p:pic>
          <p:nvPicPr>
            <p:cNvPr id="5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85" cy="8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13"/>
            <p:cNvSpPr txBox="1"/>
            <p:nvPr/>
          </p:nvSpPr>
          <p:spPr>
            <a:xfrm>
              <a:off x="3180" y="45"/>
              <a:ext cx="3315" cy="27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00" mc:Ignorable="a14" a14:legacySpreadsheetColorIndex="13">
                <a:alpha val="100000"/>
              </a:srgb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27432" tIns="18288" rIns="0" bIns="0" anchor="t" anchorCtr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zh-CN" altLang="en-US" sz="1200" b="1">
                  <a:solidFill>
                    <a:srgbClr val="000000"/>
                  </a:solidFill>
                  <a:latin typeface="宋体" pitchFamily="7" charset="-122"/>
                  <a:ea typeface="宋体" pitchFamily="7" charset="-122"/>
                  <a:cs typeface="宋体" pitchFamily="7" charset="-122"/>
                  <a:sym typeface="宋体" pitchFamily="7" charset="-122"/>
                </a:rPr>
                <a:t>邮件系统的流程分析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7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会话跟踪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解决的问题:如何跟踪用户的会话信息(处理多个请求之间共享数据)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1:在资源后面使用传递参数的机制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比如: /param/list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?username=iwiller 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那么在ListServlet就可以通过request.getParameter获取参数.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该方式很不安全,因为超链接的请求参数会全部暴露在浏览器的地址栏.http://localhost/param/get?username=will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解决方案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传递参数的时候,不要把参数存放在请求的行里面(浏览器地址栏),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最好把请求参数,存放于请求头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中,如此一来浏览器中看不到,比较安全.---&gt;Cookie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方式2:Cookie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方式3:Session.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21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Cookie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什么是Cookie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400050" lvl="1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解决用户的会话跟踪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Cookie是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客户端技术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，程序把每个用户的数据以cookie的形式写给用户各自的浏览器。当用户使用浏览器再去访问服务器中的web资源时，就会带着各自的数据去。这样，web资源处理的就是用户各自的数据了。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客户端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技术:多个请求时需要共享数据,我们把共享数据存放于客户端(浏览器)中.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原理(办会员卡的例子)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77" y="3994616"/>
            <a:ext cx="7289146" cy="26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使用Cookie和不使用Cookie的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区别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24" y="1327990"/>
            <a:ext cx="8363906" cy="5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1:创建Cookie对象并设置共享数据[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办一张会员卡,并填写卡上的信息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Cookie  c = new Cookie(String name,String value);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 c = new Cookie("currentName","Will")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参数: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name:  给共享数据起个名字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value: 多个请求之前需要共享的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数据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2):把Cookie放入响应中,响应给浏览器(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把会员卡交给客户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response对象.addCookie(c);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3):从请求中获取Cookie对象,再从Cookie中获取共享的数据(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客户带卡去健身房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Cookie[] cs = req.getCookies();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3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4):Cookie的属性名和属性值都不支持中文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解决方案:URLEncoder对中文做编码操作.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编码(放进Cookie之前)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  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 = new Cookie("currentName",URLEncoder.encode(username, "UTF-8"));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解码(从Cookie中获取出来)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username = URLDecoder.decode(c.getValue(), "UTF-8");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5):修改Cookie(修改Cookie中存放的共享数据)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方式1:获取被修改的Cookie对象,cookie对象.setValue(新的数据)(不推荐);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方式2:创建一个和被修改Cookie同名的Cookie对象,只改变value值即可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Cookie xxx = new Cookie("currentName","lucy");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注意:此时修改重新把修改之后的Cookie响应给浏览器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6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6):Cookie的分类(根据Cookie存活的时间,分成两大类)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会话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Cookie:在当前会话中有效,浏览器关闭就销毁了.此时该Cookie存放在浏览器进程中(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缺省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持久化Cookie:可以存活指定的时间(我们需要来设置Cookie的存活时间).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Cookie对象.setMaxAge(int seconds);设置Cookie对象存储的最大时间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7):删除Cookie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Cookie对象.setMaxAge(0):表示立刻删除该Cookie对象.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本章学习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91" y="1314543"/>
            <a:ext cx="5347967" cy="474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67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8):设置访问路径和域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Cookie的path是在同一主机中指定共享Cookie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，如果主机不同那么就一定不能共享Cookie，无论path是什么。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需求:AServlet和BServlet共享Cookie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如果:AServlet的资源路径是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/a,BServlet的资源路径是: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/b. 此时共享成功.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如果:AServlet的资源路径是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/cookie/a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,BServlet的资源路径是: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/ooxx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/b.   此时不能共享.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默认情况下会根据Servlet的相对路径来做判断.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若需要让整个应用中所有的Servlet都可以获取该Cookie,则设置为:Cookie对象.setPath("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");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如果希望不同的二级域名中可以共享Cookie，那么就要设置Cookie的domain了。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例如：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music.baidu.com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map.baidu.com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tieba.baidu.com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，它们的域名不同，但百度希望它们之间可以共享Cookie，那么就要设置domain了。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2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存储中文的时候,操作麻烦(手动的编码/解码操作)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存储在浏览器中,多个人使用共同的一台的电脑的时候,不安全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、Cookie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的文件大小和数量是有限制的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 Cookie大小限制在4KB之内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 一台服务器在一个客户端最多保存20个Cookie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 一个浏览器最多可以保存300个Cookie；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13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、Cookie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的value只能存储String类型的数据,一个Cookie只能存储一个共享数据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若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需要共享多个数据,就得创建多个Cookie对象.---&gt;操作麻烦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如果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Cookie的Value可以存储Object类型,我们就可以把多个数据封装成对象,再做存储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在设计上的问题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Cookie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的设计:把客户端和服务端的识别数据存放于客户端中,这个在设计上有点不合理.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最好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的设计方式:把识别数据存放于服务端,客户端只需要存储一个标志即可.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新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会员过来, 把新会员的数据录入到系统中(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健身房这里/服务端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下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一次,会员来健身,只要报手机号码,就可以从系统中找到该用户的识别数据.----&gt;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85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Session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</a:t>
            </a:r>
            <a:r>
              <a:rPr lang="zh-CN" altLang="en-US" dirty="0"/>
              <a:t>是服务器端技术</a:t>
            </a:r>
            <a:r>
              <a:rPr lang="en-US" altLang="zh-CN" dirty="0"/>
              <a:t>(</a:t>
            </a:r>
            <a:r>
              <a:rPr lang="zh-CN" altLang="en-US" dirty="0"/>
              <a:t>把识别数据</a:t>
            </a:r>
            <a:r>
              <a:rPr lang="en-US" altLang="zh-CN" dirty="0"/>
              <a:t>/</a:t>
            </a:r>
            <a:r>
              <a:rPr lang="zh-CN" altLang="en-US" dirty="0"/>
              <a:t>共享数据存放于服务端</a:t>
            </a:r>
            <a:r>
              <a:rPr lang="en-US" altLang="zh-CN" dirty="0"/>
              <a:t>)</a:t>
            </a:r>
            <a:r>
              <a:rPr lang="zh-CN" altLang="en-US" dirty="0"/>
              <a:t>，利用这个技术，服务器在运行时可以为每一个用户的浏览器创建一个其独享的</a:t>
            </a:r>
            <a:r>
              <a:rPr lang="en-US" altLang="zh-CN" dirty="0"/>
              <a:t>session</a:t>
            </a:r>
            <a:r>
              <a:rPr lang="zh-CN" altLang="en-US" dirty="0"/>
              <a:t>对象，由于</a:t>
            </a:r>
            <a:r>
              <a:rPr lang="en-US" altLang="zh-CN" dirty="0"/>
              <a:t>session</a:t>
            </a:r>
            <a:r>
              <a:rPr lang="zh-CN" altLang="en-US" dirty="0"/>
              <a:t>为用户浏览器独享，所以用户在访问服务器的</a:t>
            </a:r>
            <a:r>
              <a:rPr lang="en-US" altLang="zh-CN" dirty="0"/>
              <a:t>web</a:t>
            </a:r>
            <a:r>
              <a:rPr lang="zh-CN" altLang="en-US" dirty="0"/>
              <a:t>资源时，可以把各自的数据放在各自的</a:t>
            </a:r>
            <a:r>
              <a:rPr lang="en-US" altLang="zh-CN" dirty="0"/>
              <a:t>session</a:t>
            </a:r>
            <a:r>
              <a:rPr lang="zh-CN" altLang="en-US" dirty="0"/>
              <a:t>中，当用户再去访问服务器中的其它</a:t>
            </a:r>
            <a:r>
              <a:rPr lang="en-US" altLang="zh-CN" dirty="0"/>
              <a:t>web</a:t>
            </a:r>
            <a:r>
              <a:rPr lang="zh-CN" altLang="en-US" dirty="0"/>
              <a:t>资源时，其它</a:t>
            </a:r>
            <a:r>
              <a:rPr lang="en-US" altLang="zh-CN" dirty="0"/>
              <a:t>web</a:t>
            </a:r>
            <a:r>
              <a:rPr lang="zh-CN" altLang="en-US" dirty="0"/>
              <a:t>资源再从用户各自的</a:t>
            </a:r>
            <a:r>
              <a:rPr lang="en-US" altLang="zh-CN" dirty="0"/>
              <a:t>session</a:t>
            </a:r>
            <a:r>
              <a:rPr lang="zh-CN" altLang="en-US" dirty="0"/>
              <a:t>中取出数据为用户服务。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49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Session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Session其实就是一个特殊的会话Cookie,浏览器关闭Session就销毁了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zh-CN" altLang="en-US" dirty="0"/>
              <a:t>和获取</a:t>
            </a:r>
            <a:r>
              <a:rPr lang="en-US" altLang="zh-CN" dirty="0"/>
              <a:t>Session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en-US" altLang="zh-CN" dirty="0" smtClean="0"/>
              <a:t> </a:t>
            </a:r>
            <a:r>
              <a:rPr lang="en-US" altLang="zh-CN" dirty="0"/>
              <a:t>session  = 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getSession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zh-CN" altLang="en-US" dirty="0" smtClean="0"/>
              <a:t>   如果</a:t>
            </a:r>
            <a:r>
              <a:rPr lang="zh-CN" altLang="en-US" dirty="0"/>
              <a:t>当前存在</a:t>
            </a:r>
            <a:r>
              <a:rPr lang="en-US" altLang="zh-CN" dirty="0"/>
              <a:t>Session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则直接返回</a:t>
            </a:r>
            <a:r>
              <a:rPr lang="en-US" altLang="zh-CN" dirty="0"/>
              <a:t>,</a:t>
            </a:r>
            <a:r>
              <a:rPr lang="zh-CN" altLang="en-US" dirty="0"/>
              <a:t>如果当前没有</a:t>
            </a:r>
            <a:r>
              <a:rPr lang="en-US" altLang="zh-CN" dirty="0"/>
              <a:t>Session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先创建一个</a:t>
            </a:r>
            <a:r>
              <a:rPr lang="en-US" altLang="zh-CN" dirty="0"/>
              <a:t>Session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再返回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en-US" altLang="zh-CN" dirty="0" smtClean="0"/>
              <a:t> </a:t>
            </a:r>
            <a:r>
              <a:rPr lang="en-US" altLang="zh-CN" dirty="0"/>
              <a:t>session  = 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getSession</a:t>
            </a:r>
            <a:r>
              <a:rPr lang="en-US" altLang="zh-CN" dirty="0"/>
              <a:t>(false);  </a:t>
            </a:r>
            <a:r>
              <a:rPr lang="zh-CN" altLang="en-US" dirty="0"/>
              <a:t>如果当前存在</a:t>
            </a:r>
            <a:r>
              <a:rPr lang="en-US" altLang="zh-CN" dirty="0"/>
              <a:t>Session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则直接返回</a:t>
            </a:r>
            <a:r>
              <a:rPr lang="en-US" altLang="zh-CN" dirty="0"/>
              <a:t>,</a:t>
            </a:r>
            <a:r>
              <a:rPr lang="zh-CN" altLang="en-US" dirty="0"/>
              <a:t>如果没有</a:t>
            </a:r>
            <a:r>
              <a:rPr lang="en-US" altLang="zh-CN" dirty="0"/>
              <a:t>,</a:t>
            </a:r>
            <a:r>
              <a:rPr lang="zh-CN" altLang="en-US" dirty="0"/>
              <a:t>在则返回</a:t>
            </a:r>
            <a:r>
              <a:rPr lang="en-US" altLang="zh-CN" dirty="0"/>
              <a:t>null.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en-US" altLang="zh-CN" dirty="0" smtClean="0"/>
              <a:t> </a:t>
            </a:r>
            <a:r>
              <a:rPr lang="en-US" altLang="zh-CN" dirty="0"/>
              <a:t>session  = 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getSession</a:t>
            </a:r>
            <a:r>
              <a:rPr lang="en-US" altLang="zh-CN" dirty="0"/>
              <a:t>();</a:t>
            </a:r>
            <a:r>
              <a:rPr lang="zh-CN" altLang="en-US" dirty="0"/>
              <a:t>等价于 </a:t>
            </a:r>
            <a:r>
              <a:rPr lang="en-US" altLang="zh-CN" dirty="0"/>
              <a:t>request</a:t>
            </a: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getSession</a:t>
            </a:r>
            <a:r>
              <a:rPr lang="en-US" altLang="zh-CN" dirty="0"/>
              <a:t>(true</a:t>
            </a:r>
            <a:r>
              <a:rPr lang="en-US" altLang="zh-CN" dirty="0" smtClean="0"/>
              <a:t>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07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Session</a:t>
            </a:r>
            <a:r>
              <a:rPr lang="zh-CN" altLang="en-US" dirty="0"/>
              <a:t>操作流程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977" y="1011523"/>
            <a:ext cx="10808725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、往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Session中存储共享数据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session对象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.setAttribute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(String name,Object value);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a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、一般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的,我们把存储在session中的属性起名为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XXX_IN_SESSION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b</a:t>
            </a:r>
            <a:r>
              <a:rPr lang="zh-CN" altLang="en-US" b="1" dirty="0" smtClean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、因为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Session的setAttribute方法支持Object类型,所以我们可以把多个共享数据封装成对象,再存储到session中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c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、session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.setAttribute("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USER_IN_SESSION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",user对象);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一般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的,为了多态服务器之间共享session中的数据,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我们把session中的对象</a:t>
            </a: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实现java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.io.Serializable接口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当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某一个对象只有实现java.io.Serializable接口之后,才可以做序列化操作.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序列化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  把对象的数据以二进制的形式存储到文件中.------&gt;网络传输.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反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序列化:  把二进制形式的数据恢复成Java对象.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69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Session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、获取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Session中存储的数据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Object value = session对象.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getAttribute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(String name);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、删除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Session(删除Session中存储的共享数据)[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登录注销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方式1:session对象.remove(String name);从当前session中删除指定属性名的属性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方式2:session.invalidate();销毁session对象,从而session中的数据全部没了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52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Session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、Session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的超时管理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超时时间:用户的两次操作的最大间隔时间: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超时时间到了,就会销毁Session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session对象.setMaxInactiveInterval(int seconds):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一般说来:不用设置,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Tomcat中默认为30分钟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55" y="4004982"/>
            <a:ext cx="7990001" cy="18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Session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6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、URL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重写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Session其实也就是一个会话Cookie(浏览器关闭之后,浏览器存储的jsessionid消失了,session对象在服务端依然存在).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浏览器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可以禁用Cookie(不接受Cookie),非常不推荐的,操作相当麻烦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解决方案:手动的在每一个资源后面携带: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;jsessionid= session的id值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http://localhost/session/get                ------&gt;因为浏览器没有存储session的id值,所以找不到服务端的共享数据内存地址.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http://localhost/session/get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;jsessionid=FACF8BD9AFB39C1A85A1B1FDC1978923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.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</a:t>
            </a:r>
            <a:r>
              <a:rPr lang="zh-CN" altLang="en-US" b="1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URL重写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String newUrl =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Arial" pitchFamily="7" charset="0"/>
                <a:ea typeface="Arial" pitchFamily="7" charset="0"/>
                <a:cs typeface="Arial" pitchFamily="7" charset="0"/>
                <a:sym typeface="Arial" pitchFamily="7" charset="0"/>
              </a:rPr>
              <a:t>	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response对象.encodeURL(String oldUrl);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String newUrl =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Arial" pitchFamily="7" charset="0"/>
                <a:ea typeface="Arial" pitchFamily="7" charset="0"/>
                <a:cs typeface="Arial" pitchFamily="7" charset="0"/>
                <a:sym typeface="Arial" pitchFamily="7" charset="0"/>
              </a:rPr>
              <a:t>	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response对象.encodeURL("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session/get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00" mc:Ignorable="a14" a14:legacySpreadsheetColorIndex="8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");返回:/session/get;jsessionid=FACF8BD9AFB39C1A85A1B1FDC1978923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2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细节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930" y="1488685"/>
            <a:ext cx="10808725" cy="4114800"/>
          </a:xfrm>
        </p:spPr>
        <p:txBody>
          <a:bodyPr/>
          <a:lstStyle/>
          <a:p>
            <a:r>
              <a:rPr lang="en-US" altLang="zh-CN" dirty="0"/>
              <a:t>1):</a:t>
            </a:r>
            <a:r>
              <a:rPr lang="zh-CN" altLang="en-US" dirty="0"/>
              <a:t>一个</a:t>
            </a:r>
            <a:r>
              <a:rPr lang="en-US" altLang="zh-CN" dirty="0"/>
              <a:t>Servlet</a:t>
            </a:r>
            <a:r>
              <a:rPr lang="zh-CN" altLang="en-US" dirty="0"/>
              <a:t>向外暴露多个资源名称</a:t>
            </a:r>
            <a:r>
              <a:rPr lang="en-US" altLang="zh-CN" dirty="0"/>
              <a:t>(</a:t>
            </a:r>
            <a:r>
              <a:rPr lang="zh-CN" altLang="en-US" dirty="0"/>
              <a:t>一般来说</a:t>
            </a:r>
            <a:r>
              <a:rPr lang="en-US" altLang="zh-CN" dirty="0"/>
              <a:t>,</a:t>
            </a:r>
            <a:r>
              <a:rPr lang="zh-CN" altLang="en-US" dirty="0"/>
              <a:t>一个</a:t>
            </a:r>
            <a:r>
              <a:rPr lang="en-US" altLang="zh-CN" dirty="0"/>
              <a:t>Servlet</a:t>
            </a:r>
            <a:r>
              <a:rPr lang="zh-CN" altLang="en-US" dirty="0"/>
              <a:t>使用一个资源名称即可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方式</a:t>
            </a:r>
            <a:r>
              <a:rPr lang="en-US" altLang="zh-CN" dirty="0"/>
              <a:t>1:</a:t>
            </a:r>
            <a:r>
              <a:rPr lang="zh-CN" altLang="en-US" dirty="0"/>
              <a:t>同一个</a:t>
            </a:r>
            <a:r>
              <a:rPr lang="en-US" altLang="zh-CN" dirty="0"/>
              <a:t>&lt;servlet&gt;</a:t>
            </a:r>
            <a:r>
              <a:rPr lang="zh-CN" altLang="en-US" dirty="0"/>
              <a:t>元素</a:t>
            </a:r>
            <a:r>
              <a:rPr lang="en-US" altLang="zh-CN" dirty="0"/>
              <a:t>,</a:t>
            </a:r>
            <a:r>
              <a:rPr lang="zh-CN" altLang="en-US" dirty="0"/>
              <a:t>提供多个</a:t>
            </a:r>
            <a:r>
              <a:rPr lang="en-US" altLang="zh-CN" dirty="0"/>
              <a:t>&lt;servlet-mapping&gt;</a:t>
            </a:r>
            <a:r>
              <a:rPr lang="zh-CN" altLang="en-US" dirty="0"/>
              <a:t>元素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方式</a:t>
            </a:r>
            <a:r>
              <a:rPr lang="en-US" altLang="zh-CN" dirty="0"/>
              <a:t>2:</a:t>
            </a:r>
            <a:r>
              <a:rPr lang="zh-CN" altLang="en-US" dirty="0"/>
              <a:t>在</a:t>
            </a:r>
            <a:r>
              <a:rPr lang="en-US" altLang="zh-CN" dirty="0"/>
              <a:t>&lt;servlet-mapping&gt;</a:t>
            </a:r>
            <a:r>
              <a:rPr lang="zh-CN" altLang="en-US" dirty="0"/>
              <a:t>元素中提供多个</a:t>
            </a: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元素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):Servlet</a:t>
            </a:r>
            <a:r>
              <a:rPr lang="zh-CN" altLang="en-US" dirty="0"/>
              <a:t>的资源名称使用通配符表示</a:t>
            </a:r>
            <a:r>
              <a:rPr lang="en-US" altLang="zh-CN" dirty="0"/>
              <a:t>(*: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个任意字符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方式</a:t>
            </a:r>
            <a:r>
              <a:rPr lang="en-US" altLang="zh-CN" dirty="0"/>
              <a:t>1:/*:</a:t>
            </a:r>
            <a:r>
              <a:rPr lang="zh-CN" altLang="en-US" dirty="0"/>
              <a:t>任意的资源名称都可以访问该</a:t>
            </a:r>
            <a:r>
              <a:rPr lang="en-US" altLang="zh-CN" dirty="0"/>
              <a:t>Servlet.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推论</a:t>
            </a:r>
            <a:r>
              <a:rPr lang="en-US" altLang="zh-CN" dirty="0"/>
              <a:t>:/system/*:</a:t>
            </a:r>
            <a:r>
              <a:rPr lang="zh-CN" altLang="en-US" dirty="0"/>
              <a:t>访问的资源名称必须以</a:t>
            </a:r>
            <a:r>
              <a:rPr lang="en-US" altLang="zh-CN" dirty="0"/>
              <a:t>/system/</a:t>
            </a:r>
            <a:r>
              <a:rPr lang="zh-CN" altLang="en-US" dirty="0"/>
              <a:t>打头才可以访问</a:t>
            </a:r>
            <a:r>
              <a:rPr lang="en-US" altLang="zh-CN" dirty="0"/>
              <a:t>(</a:t>
            </a:r>
            <a:r>
              <a:rPr lang="zh-CN" altLang="en-US" dirty="0"/>
              <a:t>在简单权限控制的</a:t>
            </a:r>
            <a:r>
              <a:rPr lang="zh-CN" altLang="en-US" dirty="0" smtClean="0"/>
              <a:t>时候用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方式</a:t>
            </a:r>
            <a:r>
              <a:rPr lang="en-US" altLang="zh-CN" dirty="0"/>
              <a:t>2:*.</a:t>
            </a:r>
            <a:r>
              <a:rPr lang="zh-CN" altLang="en-US" dirty="0"/>
              <a:t>拓展名</a:t>
            </a:r>
            <a:r>
              <a:rPr lang="en-US" altLang="zh-CN" dirty="0"/>
              <a:t>: </a:t>
            </a:r>
            <a:r>
              <a:rPr lang="zh-CN" altLang="en-US" dirty="0"/>
              <a:t>比如</a:t>
            </a:r>
            <a:r>
              <a:rPr lang="en-US" altLang="zh-CN" dirty="0"/>
              <a:t>: *.do:</a:t>
            </a:r>
            <a:r>
              <a:rPr lang="zh-CN" altLang="en-US" dirty="0"/>
              <a:t>凡是以</a:t>
            </a:r>
            <a:r>
              <a:rPr lang="en-US" altLang="zh-CN" dirty="0"/>
              <a:t>.do</a:t>
            </a:r>
            <a:r>
              <a:rPr lang="zh-CN" altLang="en-US" dirty="0"/>
              <a:t>结尾的资源名称都可以访问当前的</a:t>
            </a:r>
            <a:r>
              <a:rPr lang="en-US" altLang="zh-CN" dirty="0"/>
              <a:t>Servlet.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):</a:t>
            </a:r>
            <a:r>
              <a:rPr lang="zh-CN" altLang="en-US" dirty="0"/>
              <a:t>自定义的</a:t>
            </a:r>
            <a:r>
              <a:rPr lang="en-US" altLang="zh-CN" dirty="0"/>
              <a:t>Servlet</a:t>
            </a:r>
            <a:r>
              <a:rPr lang="zh-CN" altLang="en-US" dirty="0"/>
              <a:t>在编写</a:t>
            </a:r>
            <a:r>
              <a:rPr lang="en-US" altLang="zh-CN" dirty="0"/>
              <a:t>&lt;servlet-name&gt;</a:t>
            </a:r>
            <a:r>
              <a:rPr lang="zh-CN" altLang="en-US" dirty="0"/>
              <a:t>元素的时候</a:t>
            </a:r>
            <a:r>
              <a:rPr lang="en-US" altLang="zh-CN" dirty="0"/>
              <a:t>,</a:t>
            </a:r>
            <a:r>
              <a:rPr lang="zh-CN" altLang="en-US" dirty="0"/>
              <a:t>文本内容不能叫做</a:t>
            </a:r>
            <a:r>
              <a:rPr lang="en-US" altLang="zh-CN" dirty="0"/>
              <a:t>:default.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原因</a:t>
            </a:r>
            <a:r>
              <a:rPr lang="zh-CN" altLang="en-US" dirty="0"/>
              <a:t>是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根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/web.xml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有一个</a:t>
            </a:r>
            <a:r>
              <a:rPr lang="en-US" altLang="zh-CN" dirty="0" err="1"/>
              <a:t>DefaultServlet</a:t>
            </a:r>
            <a:r>
              <a:rPr lang="zh-CN" altLang="en-US" dirty="0"/>
              <a:t>的</a:t>
            </a:r>
            <a:r>
              <a:rPr lang="en-US" altLang="zh-CN" dirty="0"/>
              <a:t>&lt;servlet-name&gt;</a:t>
            </a:r>
            <a:r>
              <a:rPr lang="zh-CN" altLang="en-US" dirty="0" smtClean="0"/>
              <a:t>就叫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</a:t>
            </a:r>
            <a:r>
              <a:rPr lang="en-US" altLang="zh-CN" dirty="0"/>
              <a:t>:default.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如果</a:t>
            </a:r>
            <a:r>
              <a:rPr lang="zh-CN" altLang="en-US" dirty="0"/>
              <a:t>我们也起名叫做</a:t>
            </a:r>
            <a:r>
              <a:rPr lang="en-US" altLang="zh-CN" dirty="0"/>
              <a:t>:default,</a:t>
            </a:r>
            <a:r>
              <a:rPr lang="zh-CN" altLang="en-US" dirty="0"/>
              <a:t>将会覆盖</a:t>
            </a:r>
            <a:r>
              <a:rPr lang="en-US" altLang="zh-CN" dirty="0" err="1"/>
              <a:t>DefaultServlet</a:t>
            </a:r>
            <a:r>
              <a:rPr lang="zh-CN" altLang="en-US" dirty="0"/>
              <a:t>的配置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  -</a:t>
            </a:r>
            <a:r>
              <a:rPr lang="en-US" altLang="zh-CN" dirty="0" err="1" smtClean="0"/>
              <a:t>DefaultServlet</a:t>
            </a:r>
            <a:r>
              <a:rPr lang="zh-CN" altLang="en-US" dirty="0"/>
              <a:t>的作用是</a:t>
            </a:r>
            <a:r>
              <a:rPr lang="en-US" altLang="zh-CN" dirty="0"/>
              <a:t>:</a:t>
            </a:r>
            <a:r>
              <a:rPr lang="zh-CN" altLang="en-US" dirty="0"/>
              <a:t>在于访问静态的资源</a:t>
            </a:r>
            <a:r>
              <a:rPr lang="en-US" altLang="zh-CN" dirty="0"/>
              <a:t>(html/</a:t>
            </a:r>
            <a:r>
              <a:rPr lang="zh-CN" altLang="en-US" dirty="0"/>
              <a:t>图片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</a:t>
            </a:r>
            <a:r>
              <a:rPr lang="en-US" altLang="zh-CN" dirty="0" err="1"/>
              <a:t>js</a:t>
            </a:r>
            <a:r>
              <a:rPr lang="zh-CN" altLang="en-US" dirty="0"/>
              <a:t>等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细节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4):</a:t>
            </a:r>
            <a:r>
              <a:rPr lang="zh-CN" altLang="en-US" dirty="0"/>
              <a:t>默认情况下</a:t>
            </a:r>
            <a:r>
              <a:rPr lang="en-US" altLang="zh-CN" dirty="0"/>
              <a:t>,Servlet</a:t>
            </a:r>
            <a:r>
              <a:rPr lang="zh-CN" altLang="en-US" dirty="0"/>
              <a:t>的创建时机</a:t>
            </a:r>
            <a:r>
              <a:rPr lang="en-US" altLang="zh-CN" dirty="0"/>
              <a:t>,</a:t>
            </a:r>
            <a:r>
              <a:rPr lang="zh-CN" altLang="en-US" dirty="0"/>
              <a:t>在第一次访问</a:t>
            </a:r>
            <a:r>
              <a:rPr lang="en-US" altLang="zh-CN" dirty="0"/>
              <a:t>Servlet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创建</a:t>
            </a:r>
            <a:r>
              <a:rPr lang="en-US" altLang="zh-CN" dirty="0"/>
              <a:t>Servlet</a:t>
            </a:r>
            <a:r>
              <a:rPr lang="zh-CN" altLang="en-US" dirty="0"/>
              <a:t>对象并调用</a:t>
            </a:r>
            <a:r>
              <a:rPr lang="en-US" altLang="zh-CN" dirty="0" err="1"/>
              <a:t>init</a:t>
            </a:r>
            <a:r>
              <a:rPr lang="zh-CN" altLang="en-US" dirty="0"/>
              <a:t>方法做初始化操作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如果</a:t>
            </a:r>
            <a:r>
              <a:rPr lang="zh-CN" altLang="en-US" dirty="0"/>
              <a:t>我们的某一个</a:t>
            </a:r>
            <a:r>
              <a:rPr lang="en-US" altLang="zh-CN" dirty="0"/>
              <a:t>Servlet</a:t>
            </a:r>
            <a:r>
              <a:rPr lang="zh-CN" altLang="en-US" dirty="0"/>
              <a:t>是用来做初始化操作的</a:t>
            </a:r>
            <a:r>
              <a:rPr lang="en-US" altLang="zh-CN" dirty="0"/>
              <a:t>(</a:t>
            </a:r>
            <a:r>
              <a:rPr lang="zh-CN" altLang="en-US" dirty="0"/>
              <a:t>比较耗时</a:t>
            </a:r>
            <a:r>
              <a:rPr lang="en-US" altLang="zh-CN" dirty="0"/>
              <a:t>),</a:t>
            </a:r>
            <a:r>
              <a:rPr lang="zh-CN" altLang="en-US" dirty="0"/>
              <a:t>那么也将会在第一次请求的时候才会执行</a:t>
            </a:r>
            <a:r>
              <a:rPr lang="en-US" altLang="zh-CN" dirty="0"/>
              <a:t>,</a:t>
            </a:r>
            <a:r>
              <a:rPr lang="zh-CN" altLang="en-US" dirty="0"/>
              <a:t>第一用户耗时比较长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  <a:r>
              <a:rPr lang="en-US" altLang="zh-CN" dirty="0"/>
              <a:t>:</a:t>
            </a:r>
            <a:r>
              <a:rPr lang="zh-CN" altLang="en-US" dirty="0"/>
              <a:t>在系统</a:t>
            </a:r>
            <a:r>
              <a:rPr lang="en-US" altLang="zh-CN" dirty="0"/>
              <a:t>(Tomcat)</a:t>
            </a:r>
            <a:r>
              <a:rPr lang="zh-CN" altLang="en-US" dirty="0"/>
              <a:t>启动的时候</a:t>
            </a:r>
            <a:r>
              <a:rPr lang="en-US" altLang="zh-CN" dirty="0"/>
              <a:t>,</a:t>
            </a:r>
            <a:r>
              <a:rPr lang="zh-CN" altLang="en-US" dirty="0"/>
              <a:t>就对初始化</a:t>
            </a:r>
            <a:r>
              <a:rPr lang="en-US" altLang="zh-CN" dirty="0"/>
              <a:t>Servlet</a:t>
            </a:r>
            <a:r>
              <a:rPr lang="zh-CN" altLang="en-US" dirty="0"/>
              <a:t>做创建以及初始化操作</a:t>
            </a:r>
            <a:r>
              <a:rPr lang="en-US" altLang="zh-CN" dirty="0"/>
              <a:t>,</a:t>
            </a:r>
            <a:r>
              <a:rPr lang="zh-CN" altLang="en-US" dirty="0"/>
              <a:t>启动耗时延迟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/>
              <a:t>&lt;servlet&gt;</a:t>
            </a:r>
            <a:r>
              <a:rPr lang="zh-CN" altLang="en-US" dirty="0"/>
              <a:t>元素中配置</a:t>
            </a:r>
            <a:r>
              <a:rPr lang="en-US" altLang="zh-CN" dirty="0"/>
              <a:t>:	&lt;load-on-startup&gt;</a:t>
            </a:r>
            <a:r>
              <a:rPr lang="zh-CN" altLang="en-US" dirty="0"/>
              <a:t>数字</a:t>
            </a:r>
            <a:r>
              <a:rPr lang="en-US" altLang="zh-CN" dirty="0"/>
              <a:t>&lt;/load-on-startup&gt;.</a:t>
            </a:r>
            <a:r>
              <a:rPr lang="zh-CN" altLang="en-US" dirty="0"/>
              <a:t>数字越小越优先加载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8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Servlet3.0</a:t>
            </a:r>
            <a:r>
              <a:rPr lang="zh-CN" altLang="en-US" dirty="0"/>
              <a:t>新特性</a:t>
            </a:r>
            <a:r>
              <a:rPr lang="en-US" altLang="zh-CN" dirty="0"/>
              <a:t>-</a:t>
            </a:r>
            <a:r>
              <a:rPr lang="zh-CN" altLang="en-US" dirty="0"/>
              <a:t>注解配置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JavaEE6(Tomcat7,Servelt3.0)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zh-CN" altLang="en-US" dirty="0"/>
              <a:t>可以使用</a:t>
            </a:r>
            <a:r>
              <a:rPr lang="en-US" altLang="zh-CN" dirty="0"/>
              <a:t>(</a:t>
            </a:r>
            <a:r>
              <a:rPr lang="en-US" altLang="zh-CN" dirty="0" err="1"/>
              <a:t>WebServlet</a:t>
            </a:r>
            <a:r>
              <a:rPr lang="en-US" altLang="zh-CN" dirty="0"/>
              <a:t>)</a:t>
            </a:r>
            <a:r>
              <a:rPr lang="zh-CN" altLang="en-US" dirty="0"/>
              <a:t>注解来取代传统的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   所以</a:t>
            </a:r>
            <a:r>
              <a:rPr lang="zh-CN" altLang="en-US" dirty="0"/>
              <a:t>我们说</a:t>
            </a:r>
            <a:r>
              <a:rPr lang="en-US" altLang="zh-CN" dirty="0"/>
              <a:t>,</a:t>
            </a:r>
            <a:r>
              <a:rPr lang="zh-CN" altLang="en-US" dirty="0"/>
              <a:t>从</a:t>
            </a:r>
            <a:r>
              <a:rPr lang="en-US" altLang="zh-CN" dirty="0"/>
              <a:t>Tomcat7</a:t>
            </a:r>
            <a:r>
              <a:rPr lang="zh-CN" altLang="en-US" dirty="0"/>
              <a:t>开始</a:t>
            </a:r>
            <a:r>
              <a:rPr lang="en-US" altLang="zh-CN" dirty="0"/>
              <a:t>,web.xml</a:t>
            </a:r>
            <a:r>
              <a:rPr lang="zh-CN" altLang="en-US" dirty="0"/>
              <a:t>文件不再是必须的</a:t>
            </a:r>
            <a:r>
              <a:rPr lang="en-US" altLang="zh-CN" dirty="0"/>
              <a:t>,</a:t>
            </a:r>
            <a:r>
              <a:rPr lang="zh-CN" altLang="en-US" dirty="0"/>
              <a:t>但是我们一般都保留该文件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注意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:web.xml文件中的: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metadata-complete="true",表示是否忽略扫描Servlet上的注解标签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metadata-complete="true" :要忽略扫描注解.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metadata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-complete="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":不忽略,要扫描注解.(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不写该属性,缺省就是false.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61" y="2926696"/>
            <a:ext cx="5628167" cy="165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Servlet3.0</a:t>
            </a:r>
            <a:r>
              <a:rPr lang="zh-CN" altLang="en-US" dirty="0"/>
              <a:t>新特性</a:t>
            </a:r>
            <a:r>
              <a:rPr lang="en-US" altLang="zh-CN" dirty="0"/>
              <a:t>-</a:t>
            </a:r>
            <a:r>
              <a:rPr lang="zh-CN" altLang="en-US" dirty="0"/>
              <a:t>注解配置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88" y="1651758"/>
            <a:ext cx="7709583" cy="390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729145"/>
            <a:ext cx="10420817" cy="430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"/>
          <p:cNvSpPr txBox="1"/>
          <p:nvPr/>
        </p:nvSpPr>
        <p:spPr>
          <a:xfrm>
            <a:off x="6338607" y="4641756"/>
            <a:ext cx="4705350" cy="828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>
              <a:alpha val="100000"/>
            </a:srgb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27432" tIns="18288" rIns="0" bIns="0" anchor="t" anchorCtr="0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5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使用WebServlet的注意</a:t>
            </a:r>
            <a:r>
              <a:rPr lang="zh-CN" altLang="en-US" sz="1200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algn="l" rtl="0">
              <a:lnSpc>
                <a:spcPts val="15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1): metadata-complete="false"或者删除该属性:</a:t>
            </a:r>
          </a:p>
          <a:p>
            <a:pPr algn="l" rtl="0">
              <a:lnSpc>
                <a:spcPts val="24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2): @WebServlet("</a:t>
            </a:r>
            <a:r>
              <a:rPr lang="zh-CN" altLang="en-US" sz="2000" b="1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资源名"),资源名称必须使用</a:t>
            </a:r>
            <a:r>
              <a:rPr lang="zh-CN" altLang="en-US" sz="1200" b="1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打头.</a:t>
            </a:r>
          </a:p>
        </p:txBody>
      </p:sp>
    </p:spTree>
    <p:extLst>
      <p:ext uri="{BB962C8B-B14F-4D97-AF65-F5344CB8AC3E}">
        <p14:creationId xmlns:p14="http://schemas.microsoft.com/office/powerpoint/2010/main" val="185423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Servlet3.0</a:t>
            </a:r>
            <a:r>
              <a:rPr lang="zh-CN" altLang="en-US" dirty="0"/>
              <a:t>新特性</a:t>
            </a:r>
            <a:r>
              <a:rPr lang="en-US" altLang="zh-CN" dirty="0"/>
              <a:t>-</a:t>
            </a:r>
            <a:r>
              <a:rPr lang="zh-CN" altLang="en-US" dirty="0"/>
              <a:t>注解配置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开发中到底使用XML配置还是注解配置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配置: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优点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:直观,清晰,可以统一配置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,维护性较高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缺点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:繁琐,如果配置信息比较多,配置文件会臃肿.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注解配置: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     优点:简单,高效.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           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FF0000" mc:Ignorable="a14" a14:legacySpreadsheetColorIndex="1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缺点:配置不够清晰,不能统一管理,硬编码又再次回到了Java代码中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3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小结和安全问题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Servlet:其实就是一个特殊的类,继承于HttpServlet.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作用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 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1、输出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一个动态网页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2、处理</a:t>
            </a:r>
            <a:r>
              <a:rPr lang="zh-CN" altLang="en-US" dirty="0">
                <a:solidFill>
                  <a:srgbClr xmlns:mc="http://schemas.openxmlformats.org/markup-compatibility/2006" xmlns:a14="http://schemas.microsoft.com/office/drawing/2010/main" val="0000FF" mc:Ignorable="a14" a14:legacySpreadsheetColorIndex="12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用户的请求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Servlet的优缺点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优点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 是动态网页,跨平台,   Servlet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是单实例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的,在Tomcat中一个Servlet就只有一个对象--&gt;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效率比较高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缺点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: 输出动态网页太恶心(</a:t>
            </a:r>
            <a:r>
              <a:rPr lang="zh-CN" altLang="en-US" b="1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). Servlet的单实例提高了效率,但是却带来了安全性问题</a:t>
            </a:r>
            <a:r>
              <a:rPr lang="zh-CN" altLang="en-US" dirty="0" smtClean="0">
                <a:solidFill>
                  <a:srgbClr val="000000"/>
                </a:solidFill>
                <a:latin typeface="宋体" pitchFamily="7" charset="-122"/>
                <a:ea typeface="宋体" pitchFamily="7" charset="-122"/>
                <a:cs typeface="宋体" pitchFamily="7" charset="-122"/>
                <a:sym typeface="宋体" pitchFamily="7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pitchFamily="7" charset="-122"/>
              <a:ea typeface="宋体" pitchFamily="7" charset="-122"/>
              <a:cs typeface="宋体" pitchFamily="7" charset="-122"/>
              <a:sym typeface="宋体" pitchFamily="7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6771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2E8521-DE97-4CD7-B1BD-43E9C4B90935}" vid="{0AE8F44E-432A-4D48-92BF-31EF3299034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251</TotalTime>
  <Words>2864</Words>
  <Application>Microsoft Office PowerPoint</Application>
  <PresentationFormat>宽屏</PresentationFormat>
  <Paragraphs>198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Aharoni</vt:lpstr>
      <vt:lpstr>Courier</vt:lpstr>
      <vt:lpstr>创艺简老宋</vt:lpstr>
      <vt:lpstr>创艺简中圆</vt:lpstr>
      <vt:lpstr>宋体</vt:lpstr>
      <vt:lpstr>Arial</vt:lpstr>
      <vt:lpstr>Arial Black</vt:lpstr>
      <vt:lpstr>Calibri</vt:lpstr>
      <vt:lpstr>Verdana</vt:lpstr>
      <vt:lpstr>Wingdings</vt:lpstr>
      <vt:lpstr>主题1</vt:lpstr>
      <vt:lpstr>自定义设计方案</vt:lpstr>
      <vt:lpstr>1_SEEHOPE</vt:lpstr>
      <vt:lpstr>Servlet进阶之Cookie和Session对象</vt:lpstr>
      <vt:lpstr>本章学习</vt:lpstr>
      <vt:lpstr>Servlet细节 </vt:lpstr>
      <vt:lpstr>Servlet细节 </vt:lpstr>
      <vt:lpstr>Servlet3.0新特性-注解配置 </vt:lpstr>
      <vt:lpstr>Servlet3.0新特性-注解配置 </vt:lpstr>
      <vt:lpstr>PowerPoint 演示文稿</vt:lpstr>
      <vt:lpstr>Servlet3.0新特性-注解配置 </vt:lpstr>
      <vt:lpstr>Servlet小结和安全问题 </vt:lpstr>
      <vt:lpstr>Servlet小结和安全问题 </vt:lpstr>
      <vt:lpstr>Servlet小结和安全问题 </vt:lpstr>
      <vt:lpstr>Http协议无状态带来的问题 </vt:lpstr>
      <vt:lpstr>会话跟踪</vt:lpstr>
      <vt:lpstr>会话跟踪</vt:lpstr>
      <vt:lpstr>Cookie操作</vt:lpstr>
      <vt:lpstr>使用Cookie和不使用Cookie的区别</vt:lpstr>
      <vt:lpstr>Cookie的操作</vt:lpstr>
      <vt:lpstr>Cookie的操作</vt:lpstr>
      <vt:lpstr>Cookie的操作</vt:lpstr>
      <vt:lpstr>Cookie的操作</vt:lpstr>
      <vt:lpstr>Cookie的缺陷</vt:lpstr>
      <vt:lpstr>Cookie的缺陷</vt:lpstr>
      <vt:lpstr>Session </vt:lpstr>
      <vt:lpstr>Session操作流程</vt:lpstr>
      <vt:lpstr>Session操作流程</vt:lpstr>
      <vt:lpstr>Session操作</vt:lpstr>
      <vt:lpstr>Session操作</vt:lpstr>
      <vt:lpstr>Session操作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lxgy</dc:creator>
  <cp:lastModifiedBy>lxgy</cp:lastModifiedBy>
  <cp:revision>67</cp:revision>
  <dcterms:created xsi:type="dcterms:W3CDTF">2018-11-26T02:20:47Z</dcterms:created>
  <dcterms:modified xsi:type="dcterms:W3CDTF">2018-11-26T06:32:09Z</dcterms:modified>
</cp:coreProperties>
</file>