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3" r:id="rId5"/>
    <p:sldId id="269" r:id="rId6"/>
    <p:sldId id="266" r:id="rId7"/>
    <p:sldId id="260" r:id="rId8"/>
    <p:sldId id="265" r:id="rId9"/>
    <p:sldId id="268" r:id="rId10"/>
    <p:sldId id="259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6598-6B89-0709-B6E0-BDF60F53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C6350B-1E25-58F6-34B9-EE1D50A5C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791F2-6C2F-0D19-8A2D-2E7CC093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F8A64-40C1-BA72-AA49-BD101454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13523-0CB6-906F-3B5F-2AA6C4D0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3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D23A6-2F85-EB12-9A5D-7E542C4F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26ADE-F592-D251-BF37-51DFAAB5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01434-2E48-44C8-F9D0-F7B631C4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AC3BA-6B04-35DE-2BDA-0E7030F1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CB31-81C4-4AFE-52CB-8BC8F7D2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4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C8511D-A1E1-F158-9411-B7048EFA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025CA9-8234-A54A-4973-72941AA1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D37F1-8085-074B-3C83-4D55403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3EB58-F69C-2A1C-E547-24B3CA4A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7BC46-E282-B63D-3862-74AE49B7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80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7882A-B201-3031-29CC-16DFF61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7AA2E-5CB0-2CC8-427B-94271A5F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702FA-7AFB-B4F4-3E3D-62ECCCBC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57BFE-6FF3-5BA3-38C3-BB9F2EDE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B846B-C819-14E5-3AA3-1900B1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26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1C98C-0F64-AB46-AE4A-5A00AF37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C6D4E-3980-2821-EED1-AD7E4CFA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655EE-1730-0740-486C-8CC8497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9BDB5-945F-2AE0-9E38-D5730747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53B5C-84CB-2D79-5AA3-93A61D1D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1A00D-9962-D6B6-F633-DCED3148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D5DE6-C17F-7F94-CCEA-018ADC421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B6460D-C6FF-1F9A-BC94-902F74188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C28042-5861-7715-8CDB-AE13B884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56E62-1F9A-F98F-4327-CA423DDF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ACE263-CB7D-DA4A-AE32-139C8E6E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66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BC9DB-EE4B-0471-F7F5-741520B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02A3B-A8BA-4940-16C3-26AF4847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62108-69B8-ED2A-913B-9C6623D77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4989BA-5F32-6E38-18B4-76064D1F4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DFB01A-61F9-B397-7BBF-8CD8D7981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B380CB-FC95-0EFB-DB0F-11A3504D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59A8C5-DA08-DBD5-DB15-5C4A1183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08D03D-AD7E-57F5-CAC4-981252E8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79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8D51C-C427-0A97-4B2E-9379D5B6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A3C2DA-21E0-BE12-5A24-1ECCB91B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F01B2-2835-570C-1527-55A12C18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D1F246-F15A-8BC9-FF9E-06F64ADF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963A8-AC7B-DC72-217A-5573FE39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BC9A6B-4CD8-0C0A-4389-35145CC9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06570B-275A-559D-2029-3A37B9FA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3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514BA-9166-3DA3-D56A-758B4159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BA5ED-543E-8E96-F7EC-59669928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45482B-8E71-0320-524F-74C25CB9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17D35-5D07-F3D1-3B44-5D4B32C9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F7B8B0-DBC2-4C79-1B41-AE44901A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599F4-96BC-C915-162C-984CF19C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5EDA9-1581-1FB0-E6A3-66A3D080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E1CA1F-2476-B85D-74B1-DFD0E4AE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F4FE15-3099-170D-8455-2A353C505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0902FF-8265-CF38-F28F-579E345C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087B49-BDD2-072F-3971-0ED95065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3E133-0FEC-4137-382D-911254B4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4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7FF907-4CB5-436A-B6C0-C2F82682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5B12-F374-B87D-7968-8D1A2E13B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8EE0D-85DC-5C1D-344D-1D3E21A79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7F276-46EF-4953-B2D4-2AC34AC1AF36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E27C5-0E7D-B392-B981-77ADCBC6A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BE677-B627-A647-EC3C-26A8CFB8D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98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7BE8A-619C-C02D-28F3-AC87A69F0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Infinity Spiegel</a:t>
            </a:r>
          </a:p>
        </p:txBody>
      </p:sp>
    </p:spTree>
    <p:extLst>
      <p:ext uri="{BB962C8B-B14F-4D97-AF65-F5344CB8AC3E}">
        <p14:creationId xmlns:p14="http://schemas.microsoft.com/office/powerpoint/2010/main" val="40503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85183EE-EC5C-ACDB-5DF0-A8D3AB86B31D}"/>
              </a:ext>
            </a:extLst>
          </p:cNvPr>
          <p:cNvGrpSpPr/>
          <p:nvPr/>
        </p:nvGrpSpPr>
        <p:grpSpPr>
          <a:xfrm>
            <a:off x="2038373" y="1005245"/>
            <a:ext cx="2764536" cy="1642398"/>
            <a:chOff x="2287755" y="1725681"/>
            <a:chExt cx="2764536" cy="164239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8708865-B31A-FAEB-0A76-8DBD144A3DE4}"/>
                </a:ext>
              </a:extLst>
            </p:cNvPr>
            <p:cNvSpPr/>
            <p:nvPr/>
          </p:nvSpPr>
          <p:spPr>
            <a:xfrm>
              <a:off x="2287755" y="2356617"/>
              <a:ext cx="2764536" cy="1011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EC5C559-8212-7890-0597-6DC1CD3DC703}"/>
                </a:ext>
              </a:extLst>
            </p:cNvPr>
            <p:cNvSpPr/>
            <p:nvPr/>
          </p:nvSpPr>
          <p:spPr>
            <a:xfrm>
              <a:off x="2287755" y="1725681"/>
              <a:ext cx="2764536" cy="6434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Settings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2F308FA-3246-75FD-9D28-5FBEF71AA4E3}"/>
                </a:ext>
              </a:extLst>
            </p:cNvPr>
            <p:cNvSpPr txBox="1"/>
            <p:nvPr/>
          </p:nvSpPr>
          <p:spPr>
            <a:xfrm>
              <a:off x="2287755" y="2411896"/>
              <a:ext cx="276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user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setting_file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set_location_settings</a:t>
              </a:r>
              <a:r>
                <a:rPr lang="de-DE" dirty="0"/>
                <a:t>()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6E32BFE-569A-28B5-0A51-517DA35F43D6}"/>
              </a:ext>
            </a:extLst>
          </p:cNvPr>
          <p:cNvGrpSpPr/>
          <p:nvPr/>
        </p:nvGrpSpPr>
        <p:grpSpPr>
          <a:xfrm>
            <a:off x="2701015" y="3293974"/>
            <a:ext cx="2767584" cy="2136803"/>
            <a:chOff x="4032504" y="2389632"/>
            <a:chExt cx="2767584" cy="213680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FB30BF3-8C68-D5A8-B413-EAD398C02FD0}"/>
                </a:ext>
              </a:extLst>
            </p:cNvPr>
            <p:cNvSpPr/>
            <p:nvPr/>
          </p:nvSpPr>
          <p:spPr>
            <a:xfrm>
              <a:off x="4035552" y="3803904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5196288-88E0-CF41-DF90-A36F1C0228C4}"/>
                </a:ext>
              </a:extLst>
            </p:cNvPr>
            <p:cNvSpPr/>
            <p:nvPr/>
          </p:nvSpPr>
          <p:spPr>
            <a:xfrm>
              <a:off x="4035552" y="2389632"/>
              <a:ext cx="2764536" cy="707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3B86DC0-5E11-7F1F-66FF-C2B3B464F36D}"/>
                </a:ext>
              </a:extLst>
            </p:cNvPr>
            <p:cNvSpPr txBox="1"/>
            <p:nvPr/>
          </p:nvSpPr>
          <p:spPr>
            <a:xfrm>
              <a:off x="4032504" y="3880104"/>
              <a:ext cx="2511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get_request</a:t>
              </a:r>
              <a:r>
                <a:rPr lang="de-DE" dirty="0"/>
                <a:t>()</a:t>
              </a:r>
            </a:p>
            <a:p>
              <a:r>
                <a:rPr lang="de-DE" dirty="0"/>
                <a:t>- </a:t>
              </a:r>
              <a:r>
                <a:rPr lang="de-DE" dirty="0" err="1"/>
                <a:t>r_location</a:t>
              </a: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8092971-D060-EA7C-8CEF-7E70C33542D8}"/>
                </a:ext>
              </a:extLst>
            </p:cNvPr>
            <p:cNvSpPr/>
            <p:nvPr/>
          </p:nvSpPr>
          <p:spPr>
            <a:xfrm>
              <a:off x="4035552" y="3096768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88235AD-C57C-1ECF-B9AA-877A2E4E140E}"/>
                </a:ext>
              </a:extLst>
            </p:cNvPr>
            <p:cNvSpPr txBox="1"/>
            <p:nvPr/>
          </p:nvSpPr>
          <p:spPr>
            <a:xfrm>
              <a:off x="4035552" y="3096768"/>
              <a:ext cx="276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get_coordinates</a:t>
              </a:r>
              <a:r>
                <a:rPr lang="de-DE" dirty="0"/>
                <a:t>() 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get_city</a:t>
              </a:r>
              <a:r>
                <a:rPr lang="de-DE" dirty="0"/>
                <a:t>()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E04E587-0CB0-E21E-03CC-A6C4D1E0FA2F}"/>
              </a:ext>
            </a:extLst>
          </p:cNvPr>
          <p:cNvGrpSpPr/>
          <p:nvPr/>
        </p:nvGrpSpPr>
        <p:grpSpPr>
          <a:xfrm>
            <a:off x="7634616" y="1570806"/>
            <a:ext cx="2764536" cy="2614601"/>
            <a:chOff x="4340353" y="3652950"/>
            <a:chExt cx="2764536" cy="261460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B0C8187-10CB-56AD-7EFA-3F34964C7DDA}"/>
                </a:ext>
              </a:extLst>
            </p:cNvPr>
            <p:cNvSpPr/>
            <p:nvPr/>
          </p:nvSpPr>
          <p:spPr>
            <a:xfrm>
              <a:off x="4340353" y="5545020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E9D1E55-A23D-C0CC-9C6C-388999DD86B4}"/>
                </a:ext>
              </a:extLst>
            </p:cNvPr>
            <p:cNvSpPr/>
            <p:nvPr/>
          </p:nvSpPr>
          <p:spPr>
            <a:xfrm>
              <a:off x="4340353" y="3652950"/>
              <a:ext cx="2764536" cy="707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Weather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B005A60-1F03-AD0C-1A20-6CD28B3EA248}"/>
                </a:ext>
              </a:extLst>
            </p:cNvPr>
            <p:cNvSpPr txBox="1"/>
            <p:nvPr/>
          </p:nvSpPr>
          <p:spPr>
            <a:xfrm>
              <a:off x="4340353" y="5560415"/>
              <a:ext cx="2511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get_request</a:t>
              </a:r>
              <a:r>
                <a:rPr lang="de-DE" dirty="0"/>
                <a:t>()</a:t>
              </a:r>
            </a:p>
            <a:p>
              <a:r>
                <a:rPr lang="de-DE" dirty="0"/>
                <a:t>- </a:t>
              </a:r>
              <a:r>
                <a:rPr lang="de-DE" dirty="0" err="1"/>
                <a:t>r_weather</a:t>
              </a:r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CBE39C5-B6AB-ECFF-B610-502802B5EAA1}"/>
                </a:ext>
              </a:extLst>
            </p:cNvPr>
            <p:cNvSpPr/>
            <p:nvPr/>
          </p:nvSpPr>
          <p:spPr>
            <a:xfrm>
              <a:off x="4340353" y="4360086"/>
              <a:ext cx="2764536" cy="12003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9CFE6E8-DA0D-62FF-EB45-108F2D15F93D}"/>
                </a:ext>
              </a:extLst>
            </p:cNvPr>
            <p:cNvSpPr txBox="1"/>
            <p:nvPr/>
          </p:nvSpPr>
          <p:spPr>
            <a:xfrm>
              <a:off x="4340353" y="4360086"/>
              <a:ext cx="2764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get_wind</a:t>
              </a:r>
              <a:r>
                <a:rPr lang="de-DE" dirty="0"/>
                <a:t>() 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get_temperature</a:t>
              </a:r>
              <a:r>
                <a:rPr lang="de-DE" dirty="0"/>
                <a:t>()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get_icon</a:t>
              </a:r>
              <a:r>
                <a:rPr lang="de-DE" dirty="0"/>
                <a:t>()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get_status</a:t>
              </a:r>
              <a:endParaRPr lang="de-DE" dirty="0"/>
            </a:p>
          </p:txBody>
        </p:sp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CB72C25-3F14-6AD2-D8C1-21F21A4DDF72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3420641" y="2647643"/>
            <a:ext cx="665690" cy="6463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B668EFE-EE2C-7107-72E2-C3548C2FF6C7}"/>
              </a:ext>
            </a:extLst>
          </p:cNvPr>
          <p:cNvSpPr txBox="1"/>
          <p:nvPr/>
        </p:nvSpPr>
        <p:spPr>
          <a:xfrm>
            <a:off x="5440890" y="3635497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690672-46E1-9EA8-6A00-2E07F39A75EB}"/>
              </a:ext>
            </a:extLst>
          </p:cNvPr>
          <p:cNvSpPr txBox="1"/>
          <p:nvPr/>
        </p:nvSpPr>
        <p:spPr>
          <a:xfrm>
            <a:off x="7348289" y="2924642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45E0F3C-4C69-5300-3216-F7834793EA2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5468599" y="2878107"/>
            <a:ext cx="2166017" cy="144616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545E167-1B07-ED50-A1F8-7AF5DBAF0728}"/>
              </a:ext>
            </a:extLst>
          </p:cNvPr>
          <p:cNvSpPr txBox="1"/>
          <p:nvPr/>
        </p:nvSpPr>
        <p:spPr>
          <a:xfrm>
            <a:off x="4233672" y="2377440"/>
            <a:ext cx="437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--Hier Bild vom Display--</a:t>
            </a:r>
          </a:p>
          <a:p>
            <a:r>
              <a:rPr lang="de-DE" dirty="0"/>
              <a:t>Mit Pfeilen beschreiben welcher Anzeigenteil zu welcher Funktion gehört </a:t>
            </a:r>
          </a:p>
        </p:txBody>
      </p:sp>
    </p:spTree>
    <p:extLst>
      <p:ext uri="{BB962C8B-B14F-4D97-AF65-F5344CB8AC3E}">
        <p14:creationId xmlns:p14="http://schemas.microsoft.com/office/powerpoint/2010/main" val="358282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587C9-A9CB-8334-CC8A-1E2B1353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Infinity Spiegel?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C24D2-835D-596E-DB00-F17E7EC9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-- Hier Bild---</a:t>
            </a:r>
          </a:p>
        </p:txBody>
      </p:sp>
    </p:spTree>
    <p:extLst>
      <p:ext uri="{BB962C8B-B14F-4D97-AF65-F5344CB8AC3E}">
        <p14:creationId xmlns:p14="http://schemas.microsoft.com/office/powerpoint/2010/main" val="227859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A8C22-18B4-97CA-C2F0-FE6DA629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Materialliste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719C799-044E-5339-844A-CD32C8A3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62600"/>
              </p:ext>
            </p:extLst>
          </p:nvPr>
        </p:nvGraphicFramePr>
        <p:xfrm>
          <a:off x="3896591" y="1690688"/>
          <a:ext cx="4398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818">
                  <a:extLst>
                    <a:ext uri="{9D8B030D-6E8A-4147-A177-3AD203B41FA5}">
                      <a16:colId xmlns:a16="http://schemas.microsoft.com/office/drawing/2014/main" val="85675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Spiegel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3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Plexiglas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8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Spiegelfolie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Rahmenholz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1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Spiegel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88728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DDCE1C1-B307-C651-3D06-AB98C973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55817"/>
              </p:ext>
            </p:extLst>
          </p:nvPr>
        </p:nvGraphicFramePr>
        <p:xfrm>
          <a:off x="3896591" y="4344596"/>
          <a:ext cx="4398818" cy="164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818">
                  <a:extLst>
                    <a:ext uri="{9D8B030D-6E8A-4147-A177-3AD203B41FA5}">
                      <a16:colId xmlns:a16="http://schemas.microsoft.com/office/drawing/2014/main" val="1021650704"/>
                    </a:ext>
                  </a:extLst>
                </a:gridCol>
              </a:tblGrid>
              <a:tr h="411358">
                <a:tc>
                  <a:txBody>
                    <a:bodyPr/>
                    <a:lstStyle/>
                    <a:p>
                      <a:pPr algn="ctr"/>
                      <a:r>
                        <a:rPr lang="de-DE" i="0" dirty="0"/>
                        <a:t>Anzeige und Licht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85761"/>
                  </a:ext>
                </a:extLst>
              </a:tr>
              <a:tr h="411358">
                <a:tc>
                  <a:txBody>
                    <a:bodyPr/>
                    <a:lstStyle/>
                    <a:p>
                      <a:r>
                        <a:rPr lang="de-DE" dirty="0"/>
                        <a:t>Raspberry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96552"/>
                  </a:ext>
                </a:extLst>
              </a:tr>
              <a:tr h="411358">
                <a:tc>
                  <a:txBody>
                    <a:bodyPr/>
                    <a:lstStyle/>
                    <a:p>
                      <a:r>
                        <a:rPr lang="de-DE" dirty="0"/>
                        <a:t>LED-Lichtstreifen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54808"/>
                  </a:ext>
                </a:extLst>
              </a:tr>
              <a:tr h="411358">
                <a:tc>
                  <a:txBody>
                    <a:bodyPr/>
                    <a:lstStyle/>
                    <a:p>
                      <a:r>
                        <a:rPr lang="de-DE" dirty="0"/>
                        <a:t>Display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3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1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DF54B-57BA-F336-8231-6F9F3380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4403A-0753-A3D0-23FD-A766DDCB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--Hier Bild--</a:t>
            </a:r>
          </a:p>
        </p:txBody>
      </p:sp>
    </p:spTree>
    <p:extLst>
      <p:ext uri="{BB962C8B-B14F-4D97-AF65-F5344CB8AC3E}">
        <p14:creationId xmlns:p14="http://schemas.microsoft.com/office/powerpoint/2010/main" val="30019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19F42-13F9-604E-21C8-121A0C50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15017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85183EE-EC5C-ACDB-5DF0-A8D3AB86B31D}"/>
              </a:ext>
            </a:extLst>
          </p:cNvPr>
          <p:cNvGrpSpPr/>
          <p:nvPr/>
        </p:nvGrpSpPr>
        <p:grpSpPr>
          <a:xfrm>
            <a:off x="2038373" y="1005245"/>
            <a:ext cx="2764536" cy="1642398"/>
            <a:chOff x="2287755" y="1725681"/>
            <a:chExt cx="2764536" cy="164239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8708865-B31A-FAEB-0A76-8DBD144A3DE4}"/>
                </a:ext>
              </a:extLst>
            </p:cNvPr>
            <p:cNvSpPr/>
            <p:nvPr/>
          </p:nvSpPr>
          <p:spPr>
            <a:xfrm>
              <a:off x="2287755" y="2356617"/>
              <a:ext cx="2764536" cy="1011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EC5C559-8212-7890-0597-6DC1CD3DC703}"/>
                </a:ext>
              </a:extLst>
            </p:cNvPr>
            <p:cNvSpPr/>
            <p:nvPr/>
          </p:nvSpPr>
          <p:spPr>
            <a:xfrm>
              <a:off x="2287755" y="1725681"/>
              <a:ext cx="2764536" cy="6434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Settings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2F308FA-3246-75FD-9D28-5FBEF71AA4E3}"/>
                </a:ext>
              </a:extLst>
            </p:cNvPr>
            <p:cNvSpPr txBox="1"/>
            <p:nvPr/>
          </p:nvSpPr>
          <p:spPr>
            <a:xfrm>
              <a:off x="2287755" y="2411896"/>
              <a:ext cx="276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user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setting_file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set_location_settings</a:t>
              </a:r>
              <a:r>
                <a:rPr lang="de-DE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8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A7C601A7-2691-33D3-BE49-0796BC4D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83" y="1773906"/>
            <a:ext cx="4505954" cy="1514686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B063A7E-03DC-4182-CD78-6201AE22DF82}"/>
              </a:ext>
            </a:extLst>
          </p:cNvPr>
          <p:cNvSpPr txBox="1"/>
          <p:nvPr/>
        </p:nvSpPr>
        <p:spPr>
          <a:xfrm>
            <a:off x="1172002" y="1096328"/>
            <a:ext cx="4280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Eingabe:</a:t>
            </a:r>
          </a:p>
        </p:txBody>
      </p:sp>
      <p:pic>
        <p:nvPicPr>
          <p:cNvPr id="12" name="Grafik 11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FA53C68A-ABE8-B40B-714D-21E4B3D71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95" y="4175111"/>
            <a:ext cx="6677957" cy="143847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351D45-43D1-EAD5-EACB-9CDBBAC5B26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84837" y="2531249"/>
            <a:ext cx="3943795" cy="1729855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2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85183EE-EC5C-ACDB-5DF0-A8D3AB86B31D}"/>
              </a:ext>
            </a:extLst>
          </p:cNvPr>
          <p:cNvGrpSpPr/>
          <p:nvPr/>
        </p:nvGrpSpPr>
        <p:grpSpPr>
          <a:xfrm>
            <a:off x="2038373" y="1005245"/>
            <a:ext cx="2764536" cy="1642398"/>
            <a:chOff x="2287755" y="1725681"/>
            <a:chExt cx="2764536" cy="164239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8708865-B31A-FAEB-0A76-8DBD144A3DE4}"/>
                </a:ext>
              </a:extLst>
            </p:cNvPr>
            <p:cNvSpPr/>
            <p:nvPr/>
          </p:nvSpPr>
          <p:spPr>
            <a:xfrm>
              <a:off x="2287755" y="2356617"/>
              <a:ext cx="2764536" cy="1011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EC5C559-8212-7890-0597-6DC1CD3DC703}"/>
                </a:ext>
              </a:extLst>
            </p:cNvPr>
            <p:cNvSpPr/>
            <p:nvPr/>
          </p:nvSpPr>
          <p:spPr>
            <a:xfrm>
              <a:off x="2287755" y="1725681"/>
              <a:ext cx="2764536" cy="6434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Settings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2F308FA-3246-75FD-9D28-5FBEF71AA4E3}"/>
                </a:ext>
              </a:extLst>
            </p:cNvPr>
            <p:cNvSpPr txBox="1"/>
            <p:nvPr/>
          </p:nvSpPr>
          <p:spPr>
            <a:xfrm>
              <a:off x="2287755" y="2411896"/>
              <a:ext cx="276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user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setting_file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set_location_settings</a:t>
              </a:r>
              <a:r>
                <a:rPr lang="de-DE" dirty="0"/>
                <a:t>()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6E32BFE-569A-28B5-0A51-517DA35F43D6}"/>
              </a:ext>
            </a:extLst>
          </p:cNvPr>
          <p:cNvGrpSpPr/>
          <p:nvPr/>
        </p:nvGrpSpPr>
        <p:grpSpPr>
          <a:xfrm>
            <a:off x="2701015" y="3293974"/>
            <a:ext cx="2767584" cy="2136803"/>
            <a:chOff x="4032504" y="2389632"/>
            <a:chExt cx="2767584" cy="213680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FB30BF3-8C68-D5A8-B413-EAD398C02FD0}"/>
                </a:ext>
              </a:extLst>
            </p:cNvPr>
            <p:cNvSpPr/>
            <p:nvPr/>
          </p:nvSpPr>
          <p:spPr>
            <a:xfrm>
              <a:off x="4035552" y="3803904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5196288-88E0-CF41-DF90-A36F1C0228C4}"/>
                </a:ext>
              </a:extLst>
            </p:cNvPr>
            <p:cNvSpPr/>
            <p:nvPr/>
          </p:nvSpPr>
          <p:spPr>
            <a:xfrm>
              <a:off x="4035552" y="2389632"/>
              <a:ext cx="2764536" cy="707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3B86DC0-5E11-7F1F-66FF-C2B3B464F36D}"/>
                </a:ext>
              </a:extLst>
            </p:cNvPr>
            <p:cNvSpPr txBox="1"/>
            <p:nvPr/>
          </p:nvSpPr>
          <p:spPr>
            <a:xfrm>
              <a:off x="4032504" y="3880104"/>
              <a:ext cx="2511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get_request</a:t>
              </a:r>
              <a:r>
                <a:rPr lang="de-DE" dirty="0"/>
                <a:t>()</a:t>
              </a:r>
            </a:p>
            <a:p>
              <a:r>
                <a:rPr lang="de-DE" dirty="0"/>
                <a:t>- </a:t>
              </a:r>
              <a:r>
                <a:rPr lang="de-DE" dirty="0" err="1"/>
                <a:t>r_location</a:t>
              </a: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8092971-D060-EA7C-8CEF-7E70C33542D8}"/>
                </a:ext>
              </a:extLst>
            </p:cNvPr>
            <p:cNvSpPr/>
            <p:nvPr/>
          </p:nvSpPr>
          <p:spPr>
            <a:xfrm>
              <a:off x="4035552" y="3096768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88235AD-C57C-1ECF-B9AA-877A2E4E140E}"/>
                </a:ext>
              </a:extLst>
            </p:cNvPr>
            <p:cNvSpPr txBox="1"/>
            <p:nvPr/>
          </p:nvSpPr>
          <p:spPr>
            <a:xfrm>
              <a:off x="4035552" y="3096768"/>
              <a:ext cx="276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get_coordinates</a:t>
              </a:r>
              <a:r>
                <a:rPr lang="de-DE" dirty="0"/>
                <a:t>() 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get_city</a:t>
              </a:r>
              <a:r>
                <a:rPr lang="de-DE" dirty="0"/>
                <a:t>()</a:t>
              </a:r>
            </a:p>
          </p:txBody>
        </p:sp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CB72C25-3F14-6AD2-D8C1-21F21A4DDF72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3420641" y="2647643"/>
            <a:ext cx="665690" cy="6463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85B00-A8E8-E23E-2834-01EA05EF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call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5A7C17-AE8E-43EB-2E81-EE5389DDDD63}"/>
              </a:ext>
            </a:extLst>
          </p:cNvPr>
          <p:cNvSpPr/>
          <p:nvPr/>
        </p:nvSpPr>
        <p:spPr>
          <a:xfrm>
            <a:off x="728472" y="2999232"/>
            <a:ext cx="1956816" cy="117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2C3C5E-2745-C1DB-CF86-8BEA28E0AFA7}"/>
              </a:ext>
            </a:extLst>
          </p:cNvPr>
          <p:cNvSpPr txBox="1"/>
          <p:nvPr/>
        </p:nvSpPr>
        <p:spPr>
          <a:xfrm>
            <a:off x="728472" y="2999232"/>
            <a:ext cx="19568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Anfrage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Land </a:t>
            </a:r>
          </a:p>
          <a:p>
            <a:pPr marL="285750" indent="-285750">
              <a:buFontTx/>
              <a:buChar char="-"/>
            </a:pPr>
            <a:r>
              <a:rPr lang="de-DE" dirty="0"/>
              <a:t>Bundesland</a:t>
            </a:r>
          </a:p>
          <a:p>
            <a:pPr marL="285750" indent="-285750">
              <a:buFontTx/>
              <a:buChar char="-"/>
            </a:pPr>
            <a:r>
              <a:rPr lang="de-DE" dirty="0"/>
              <a:t>Stadt </a:t>
            </a:r>
          </a:p>
          <a:p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4D74738-B695-DBE3-094D-49644A0C99F9}"/>
              </a:ext>
            </a:extLst>
          </p:cNvPr>
          <p:cNvSpPr/>
          <p:nvPr/>
        </p:nvSpPr>
        <p:spPr>
          <a:xfrm>
            <a:off x="3124200" y="3328416"/>
            <a:ext cx="1499616" cy="493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248E95-2505-B83F-3094-1434EB17EDAE}"/>
              </a:ext>
            </a:extLst>
          </p:cNvPr>
          <p:cNvSpPr/>
          <p:nvPr/>
        </p:nvSpPr>
        <p:spPr>
          <a:xfrm>
            <a:off x="5062728" y="2999232"/>
            <a:ext cx="1956816" cy="117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84F2E4-8CB8-D496-586C-E8DCC13749F8}"/>
              </a:ext>
            </a:extLst>
          </p:cNvPr>
          <p:cNvSpPr txBox="1"/>
          <p:nvPr/>
        </p:nvSpPr>
        <p:spPr>
          <a:xfrm>
            <a:off x="5108448" y="3076176"/>
            <a:ext cx="18653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algn="ctr"/>
            <a:r>
              <a:rPr lang="de-DE" sz="2000" b="1" dirty="0"/>
              <a:t>Server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E2AD78E-A7E6-2FDA-2270-2951AE6B6DA1}"/>
              </a:ext>
            </a:extLst>
          </p:cNvPr>
          <p:cNvSpPr/>
          <p:nvPr/>
        </p:nvSpPr>
        <p:spPr>
          <a:xfrm>
            <a:off x="9396984" y="2999232"/>
            <a:ext cx="1956816" cy="117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C3FA898-831A-87F0-0573-D2576C896F64}"/>
              </a:ext>
            </a:extLst>
          </p:cNvPr>
          <p:cNvSpPr/>
          <p:nvPr/>
        </p:nvSpPr>
        <p:spPr>
          <a:xfrm>
            <a:off x="7458456" y="3342132"/>
            <a:ext cx="1499616" cy="493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BCA932-BD79-EA3A-F690-7DFDF07271DC}"/>
              </a:ext>
            </a:extLst>
          </p:cNvPr>
          <p:cNvSpPr txBox="1"/>
          <p:nvPr/>
        </p:nvSpPr>
        <p:spPr>
          <a:xfrm>
            <a:off x="9396984" y="2999231"/>
            <a:ext cx="19568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Antwort</a:t>
            </a:r>
          </a:p>
          <a:p>
            <a:r>
              <a:rPr lang="de-DE" dirty="0"/>
              <a:t>- </a:t>
            </a:r>
            <a:r>
              <a:rPr lang="de-DE" dirty="0" err="1"/>
              <a:t>Json</a:t>
            </a:r>
            <a:r>
              <a:rPr lang="de-DE" dirty="0"/>
              <a:t>-Datei </a:t>
            </a:r>
          </a:p>
          <a:p>
            <a:r>
              <a:rPr lang="de-DE" dirty="0"/>
              <a:t>- Breiten- und</a:t>
            </a:r>
          </a:p>
          <a:p>
            <a:r>
              <a:rPr lang="de-DE" dirty="0"/>
              <a:t>   Längengraden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B14A056-C88B-9457-A468-4955A4DB7B00}"/>
              </a:ext>
            </a:extLst>
          </p:cNvPr>
          <p:cNvSpPr txBox="1"/>
          <p:nvPr/>
        </p:nvSpPr>
        <p:spPr>
          <a:xfrm>
            <a:off x="3236976" y="3076176"/>
            <a:ext cx="92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Request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94F8780-F021-FAEC-1220-84E76267F58D}"/>
              </a:ext>
            </a:extLst>
          </p:cNvPr>
          <p:cNvSpPr txBox="1"/>
          <p:nvPr/>
        </p:nvSpPr>
        <p:spPr>
          <a:xfrm>
            <a:off x="7458456" y="3090446"/>
            <a:ext cx="107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87674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Breitbild</PresentationFormat>
  <Paragraphs>63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Infinity Spiegel</vt:lpstr>
      <vt:lpstr>Was ist ein Infinity Spiegel?</vt:lpstr>
      <vt:lpstr>Materialliste</vt:lpstr>
      <vt:lpstr>Montage </vt:lpstr>
      <vt:lpstr>Display</vt:lpstr>
      <vt:lpstr>PowerPoint-Präsentation</vt:lpstr>
      <vt:lpstr>PowerPoint-Präsentation</vt:lpstr>
      <vt:lpstr>PowerPoint-Präsentation</vt:lpstr>
      <vt:lpstr>API call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 Eckert</dc:creator>
  <cp:lastModifiedBy>Leonard Eckert</cp:lastModifiedBy>
  <cp:revision>8</cp:revision>
  <dcterms:created xsi:type="dcterms:W3CDTF">2024-06-20T09:06:24Z</dcterms:created>
  <dcterms:modified xsi:type="dcterms:W3CDTF">2024-06-21T18:47:31Z</dcterms:modified>
</cp:coreProperties>
</file>