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递推公式：</a:t>
            </a:r>
            <a:r>
              <a:rPr lang="en-US" altLang="zh-CN"/>
              <a:t>DP[i] = DP[i-1] + DP[i-2] + DP[i-3]</a:t>
            </a:r>
            <a:endParaRPr lang="en-US" altLang="zh-CN"/>
          </a:p>
          <a:p>
            <a:r>
              <a:rPr lang="zh-CN" altLang="en-US"/>
              <a:t>初始值</a:t>
            </a:r>
            <a:r>
              <a:rPr lang="en-US" altLang="zh-CN"/>
              <a:t>dp[1]=1</a:t>
            </a:r>
            <a:r>
              <a:rPr lang="zh-CN" altLang="en-US"/>
              <a:t>，</a:t>
            </a:r>
            <a:r>
              <a:rPr lang="en-US" altLang="zh-CN"/>
              <a:t>dp[2]=2, dp[3]=4;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3035" y="1630680"/>
            <a:ext cx="692658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这题可以视为重量和价值都为</a:t>
            </a:r>
            <a:r>
              <a:rPr lang="en-US" altLang="zh-CN"/>
              <a:t>1</a:t>
            </a:r>
            <a:r>
              <a:rPr lang="zh-CN" altLang="en-US"/>
              <a:t>的背包问题</a:t>
            </a:r>
            <a:endParaRPr lang="zh-CN" altLang="en-US"/>
          </a:p>
          <a:p>
            <a:r>
              <a:rPr lang="zh-CN" altLang="en-US"/>
              <a:t>套用</a:t>
            </a:r>
            <a:r>
              <a:rPr lang="en-US" altLang="zh-CN"/>
              <a:t>01</a:t>
            </a:r>
            <a:r>
              <a:rPr lang="zh-CN" altLang="en-US"/>
              <a:t>背包的递推公式即可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8850" y="245745"/>
            <a:ext cx="6896100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74445" y="5011103"/>
            <a:ext cx="9144000" cy="1655762"/>
          </a:xfrm>
        </p:spPr>
        <p:txBody>
          <a:bodyPr/>
          <a:p>
            <a:r>
              <a:rPr lang="zh-CN" altLang="en-US"/>
              <a:t>本题考察</a:t>
            </a:r>
            <a:r>
              <a:rPr lang="en-US" altLang="zh-CN"/>
              <a:t>01</a:t>
            </a:r>
            <a:r>
              <a:rPr lang="zh-CN" altLang="en-US"/>
              <a:t>背包的优化，如果用二维背包会</a:t>
            </a:r>
            <a:r>
              <a:rPr lang="en-US" altLang="zh-CN"/>
              <a:t>mle</a:t>
            </a:r>
            <a:r>
              <a:rPr lang="zh-CN" altLang="en-US"/>
              <a:t>，需要优化其中</a:t>
            </a:r>
            <a:endParaRPr lang="zh-CN" altLang="en-US"/>
          </a:p>
          <a:p>
            <a:r>
              <a:rPr lang="zh-CN" altLang="en-US"/>
              <a:t>一维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599440"/>
            <a:ext cx="7109460" cy="41224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完全背包的板子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165" y="447675"/>
            <a:ext cx="7086600" cy="3154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9925" y="3110865"/>
            <a:ext cx="4613910" cy="3261360"/>
          </a:xfrm>
        </p:spPr>
        <p:txBody>
          <a:bodyPr/>
          <a:p>
            <a:pPr algn="ctr">
              <a:buClrTx/>
              <a:buSzTx/>
            </a:pPr>
            <a:r>
              <a:t>三维dp，第一维表示第i个数，第二维表示前i个数的总和为j，第三维表示前i个数，总和为j,第i个数为z的方案数。第一维可以被优化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45" y="66040"/>
            <a:ext cx="6842760" cy="1676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340" y="2023110"/>
            <a:ext cx="5349240" cy="41992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WPS 演示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sand_dream</dc:creator>
  <cp:lastModifiedBy>我就是我</cp:lastModifiedBy>
  <cp:revision>2</cp:revision>
  <dcterms:created xsi:type="dcterms:W3CDTF">2022-07-05T10:35:00Z</dcterms:created>
  <dcterms:modified xsi:type="dcterms:W3CDTF">2022-07-05T10:55:31Z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