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本题枚举前两个数就能知道最后一个数是多少，例如</a:t>
            </a:r>
            <a:r>
              <a:rPr lang="en-US" altLang="zh-CN"/>
              <a:t>10</a:t>
            </a:r>
            <a:r>
              <a:rPr lang="zh-CN" altLang="en-US"/>
              <a:t>枚举</a:t>
            </a:r>
            <a:r>
              <a:rPr lang="en-US" altLang="zh-CN"/>
              <a:t>2</a:t>
            </a:r>
            <a:r>
              <a:rPr lang="zh-CN" altLang="en-US"/>
              <a:t>和</a:t>
            </a:r>
            <a:r>
              <a:rPr lang="en-US" altLang="zh-CN"/>
              <a:t>3</a:t>
            </a:r>
            <a:endParaRPr lang="en-US" altLang="zh-CN"/>
          </a:p>
          <a:p>
            <a:r>
              <a:rPr lang="zh-CN" altLang="en-US"/>
              <a:t>之后，最后一个数可以通过</a:t>
            </a:r>
            <a:r>
              <a:rPr lang="en-US" altLang="zh-CN"/>
              <a:t>10-2-3=5</a:t>
            </a:r>
            <a:r>
              <a:rPr lang="zh-CN" altLang="en-US"/>
              <a:t>来得到，最后判断一下最后一个数是否合法即可。</a:t>
            </a:r>
            <a:endParaRPr lang="zh-CN" altLang="en-US"/>
          </a:p>
          <a:p>
            <a:r>
              <a:rPr lang="zh-CN" altLang="en-US"/>
              <a:t>不过其实暴力搜索也是可以过的。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4610" y="459105"/>
            <a:ext cx="7002780" cy="2080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2840" y="78105"/>
            <a:ext cx="6888480" cy="4053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13250" y="4359910"/>
            <a:ext cx="245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dfs</a:t>
            </a:r>
            <a:r>
              <a:rPr lang="zh-CN" altLang="en-US"/>
              <a:t>和</a:t>
            </a:r>
            <a:r>
              <a:rPr lang="en-US" altLang="zh-CN"/>
              <a:t>bfs</a:t>
            </a:r>
            <a:r>
              <a:rPr lang="zh-CN" altLang="en-US"/>
              <a:t>均可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187190" y="5342255"/>
            <a:ext cx="24580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dfs</a:t>
            </a:r>
            <a:r>
              <a:rPr lang="zh-CN" altLang="en-US"/>
              <a:t>和</a:t>
            </a:r>
            <a:r>
              <a:rPr lang="en-US" altLang="zh-CN"/>
              <a:t>bfs</a:t>
            </a:r>
            <a:r>
              <a:rPr lang="zh-CN" altLang="en-US"/>
              <a:t>均可，需要在</a:t>
            </a:r>
            <a:r>
              <a:rPr lang="en-US" altLang="zh-CN"/>
              <a:t>dfs</a:t>
            </a:r>
            <a:r>
              <a:rPr lang="zh-CN" altLang="en-US"/>
              <a:t>或者</a:t>
            </a:r>
            <a:r>
              <a:rPr lang="en-US" altLang="zh-CN"/>
              <a:t>bfs</a:t>
            </a:r>
            <a:r>
              <a:rPr lang="zh-CN" altLang="en-US"/>
              <a:t>中</a:t>
            </a:r>
            <a:r>
              <a:rPr lang="zh-CN" altLang="en-US"/>
              <a:t>找到路径的长度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1875" y="279400"/>
            <a:ext cx="64357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1710" y="353695"/>
            <a:ext cx="483298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0335" y="1447800"/>
            <a:ext cx="3471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本题适合用</a:t>
            </a:r>
            <a:r>
              <a:rPr lang="en-US" altLang="zh-CN"/>
              <a:t>bfs</a:t>
            </a:r>
            <a:r>
              <a:rPr lang="zh-CN" altLang="en-US"/>
              <a:t>求解，由于</a:t>
            </a:r>
            <a:r>
              <a:rPr lang="en-US" altLang="zh-CN"/>
              <a:t>m</a:t>
            </a:r>
            <a:r>
              <a:rPr lang="zh-CN" altLang="en-US"/>
              <a:t>数量不超过</a:t>
            </a:r>
            <a:r>
              <a:rPr lang="en-US" altLang="zh-CN"/>
              <a:t>1e5</a:t>
            </a:r>
            <a:r>
              <a:rPr lang="zh-CN" altLang="en-US"/>
              <a:t>，所以可以通过一个数组记录已经遍历过的位置</a:t>
            </a:r>
            <a:r>
              <a:rPr lang="zh-CN" altLang="en-US"/>
              <a:t>来减少运算次数。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170" y="151130"/>
            <a:ext cx="7258685" cy="6555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27950" y="1539240"/>
            <a:ext cx="3556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本题可以参考全排列的性质，暴力枚举每个数的位置和他做的运算，最后统计一下结果的数量即可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WPS 演示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sand_dream</dc:creator>
  <cp:lastModifiedBy>我就是我</cp:lastModifiedBy>
  <cp:revision>3</cp:revision>
  <dcterms:created xsi:type="dcterms:W3CDTF">2022-06-30T08:55:00Z</dcterms:created>
  <dcterms:modified xsi:type="dcterms:W3CDTF">2022-06-30T09:27:58Z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