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345" r:id="rId3"/>
    <p:sldId id="346" r:id="rId4"/>
    <p:sldId id="257" r:id="rId5"/>
    <p:sldId id="353" r:id="rId6"/>
    <p:sldId id="258" r:id="rId7"/>
    <p:sldId id="261" r:id="rId8"/>
    <p:sldId id="262" r:id="rId9"/>
    <p:sldId id="264" r:id="rId10"/>
    <p:sldId id="347" r:id="rId11"/>
    <p:sldId id="266" r:id="rId12"/>
    <p:sldId id="267" r:id="rId13"/>
    <p:sldId id="269" r:id="rId14"/>
    <p:sldId id="270" r:id="rId15"/>
    <p:sldId id="268" r:id="rId16"/>
    <p:sldId id="272" r:id="rId17"/>
    <p:sldId id="271" r:id="rId18"/>
    <p:sldId id="281" r:id="rId19"/>
    <p:sldId id="283" r:id="rId20"/>
    <p:sldId id="284" r:id="rId21"/>
    <p:sldId id="273" r:id="rId22"/>
    <p:sldId id="274" r:id="rId23"/>
    <p:sldId id="275" r:id="rId24"/>
    <p:sldId id="276" r:id="rId25"/>
    <p:sldId id="287" r:id="rId26"/>
    <p:sldId id="286" r:id="rId27"/>
    <p:sldId id="289" r:id="rId28"/>
    <p:sldId id="288" r:id="rId29"/>
    <p:sldId id="29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4" autoAdjust="0"/>
    <p:restoredTop sz="94660"/>
  </p:normalViewPr>
  <p:slideViewPr>
    <p:cSldViewPr>
      <p:cViewPr>
        <p:scale>
          <a:sx n="120" d="100"/>
          <a:sy n="120" d="100"/>
        </p:scale>
        <p:origin x="307" y="-15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DB170-2549-4F58-AF09-F59732B13501}"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US"/>
        </a:p>
      </dgm:t>
    </dgm:pt>
    <dgm:pt modelId="{AA3FF3CF-3047-45D6-8FC8-992869875FF2}">
      <dgm:prSet phldrT="[Text]"/>
      <dgm:spPr/>
      <dgm:t>
        <a:bodyPr/>
        <a:lstStyle/>
        <a:p>
          <a:r>
            <a:rPr lang="en-US" dirty="0"/>
            <a:t>*</a:t>
          </a:r>
        </a:p>
      </dgm:t>
    </dgm:pt>
    <dgm:pt modelId="{2C24D533-4138-40FE-8EAC-B2ABA4780044}" type="parTrans" cxnId="{C5B37D70-E8FD-4A7F-B351-FF5FB2A5901E}">
      <dgm:prSet/>
      <dgm:spPr/>
      <dgm:t>
        <a:bodyPr/>
        <a:lstStyle/>
        <a:p>
          <a:endParaRPr lang="en-US"/>
        </a:p>
      </dgm:t>
    </dgm:pt>
    <dgm:pt modelId="{1B15C749-FD2A-4A74-8482-5573BE95CA73}" type="sibTrans" cxnId="{C5B37D70-E8FD-4A7F-B351-FF5FB2A5901E}">
      <dgm:prSet/>
      <dgm:spPr/>
      <dgm:t>
        <a:bodyPr/>
        <a:lstStyle/>
        <a:p>
          <a:endParaRPr lang="en-US"/>
        </a:p>
      </dgm:t>
    </dgm:pt>
    <dgm:pt modelId="{DF050456-56C1-4DA9-876A-98B6261C2510}">
      <dgm:prSet phldrT="[Text]"/>
      <dgm:spPr/>
      <dgm:t>
        <a:bodyPr/>
        <a:lstStyle/>
        <a:p>
          <a:r>
            <a:rPr lang="en-US" dirty="0">
              <a:latin typeface="Sylfaen" pitchFamily="18" charset="0"/>
            </a:rPr>
            <a:t>Built-in types</a:t>
          </a:r>
          <a:endParaRPr lang="en-US" dirty="0"/>
        </a:p>
      </dgm:t>
    </dgm:pt>
    <dgm:pt modelId="{9EFF38F3-758A-4F95-B827-C564EE9DC26B}" type="parTrans" cxnId="{A5FC7E87-05EB-4EDE-A6CC-89ADFB0AFF21}">
      <dgm:prSet/>
      <dgm:spPr/>
      <dgm:t>
        <a:bodyPr/>
        <a:lstStyle/>
        <a:p>
          <a:endParaRPr lang="en-US"/>
        </a:p>
      </dgm:t>
    </dgm:pt>
    <dgm:pt modelId="{39E552C7-4B9E-42AE-8610-14A18D69A38B}" type="sibTrans" cxnId="{A5FC7E87-05EB-4EDE-A6CC-89ADFB0AFF21}">
      <dgm:prSet/>
      <dgm:spPr/>
      <dgm:t>
        <a:bodyPr/>
        <a:lstStyle/>
        <a:p>
          <a:endParaRPr lang="en-US"/>
        </a:p>
      </dgm:t>
    </dgm:pt>
    <dgm:pt modelId="{FE1E04A6-DC03-4FBC-A9D0-E059C17767DD}">
      <dgm:prSet phldrT="[Text]"/>
      <dgm:spPr/>
      <dgm:t>
        <a:bodyPr/>
        <a:lstStyle/>
        <a:p>
          <a:r>
            <a:rPr lang="en-US" dirty="0">
              <a:latin typeface="Sylfaen" pitchFamily="18" charset="0"/>
            </a:rPr>
            <a:t>User-defined types</a:t>
          </a:r>
          <a:endParaRPr lang="en-US" dirty="0"/>
        </a:p>
      </dgm:t>
    </dgm:pt>
    <dgm:pt modelId="{39144287-73C8-40D1-867F-743D88FFA3EE}" type="parTrans" cxnId="{80236235-9CAF-4BF4-B2D3-552FCFE12046}">
      <dgm:prSet/>
      <dgm:spPr/>
      <dgm:t>
        <a:bodyPr/>
        <a:lstStyle/>
        <a:p>
          <a:endParaRPr lang="en-US"/>
        </a:p>
      </dgm:t>
    </dgm:pt>
    <dgm:pt modelId="{F3C5B0D9-C7D7-45D4-ACDF-B6B48EB4FA1D}" type="sibTrans" cxnId="{80236235-9CAF-4BF4-B2D3-552FCFE12046}">
      <dgm:prSet/>
      <dgm:spPr/>
      <dgm:t>
        <a:bodyPr/>
        <a:lstStyle/>
        <a:p>
          <a:endParaRPr lang="en-US"/>
        </a:p>
      </dgm:t>
    </dgm:pt>
    <dgm:pt modelId="{D2683DB1-FF0A-4381-8DCD-5D1E87951256}">
      <dgm:prSet phldrT="[Text]"/>
      <dgm:spPr/>
      <dgm:t>
        <a:bodyPr/>
        <a:lstStyle/>
        <a:p>
          <a:r>
            <a:rPr lang="en-US" dirty="0"/>
            <a:t>*</a:t>
          </a:r>
        </a:p>
      </dgm:t>
    </dgm:pt>
    <dgm:pt modelId="{AF586C4F-283F-4A9F-9848-6B9945C1401C}" type="sibTrans" cxnId="{CEE1DF2F-7B25-4ED2-9D64-07729BF86E66}">
      <dgm:prSet/>
      <dgm:spPr/>
      <dgm:t>
        <a:bodyPr/>
        <a:lstStyle/>
        <a:p>
          <a:endParaRPr lang="en-US"/>
        </a:p>
      </dgm:t>
    </dgm:pt>
    <dgm:pt modelId="{AD14F207-DAAA-498B-B07B-83432131CB63}" type="parTrans" cxnId="{CEE1DF2F-7B25-4ED2-9D64-07729BF86E66}">
      <dgm:prSet/>
      <dgm:spPr/>
      <dgm:t>
        <a:bodyPr/>
        <a:lstStyle/>
        <a:p>
          <a:endParaRPr lang="en-US"/>
        </a:p>
      </dgm:t>
    </dgm:pt>
    <dgm:pt modelId="{4AA84FCC-2149-4AA0-B238-ADFE9524AA7C}" type="pres">
      <dgm:prSet presAssocID="{11CDB170-2549-4F58-AF09-F59732B13501}" presName="linearFlow" presStyleCnt="0">
        <dgm:presLayoutVars>
          <dgm:dir/>
          <dgm:animLvl val="lvl"/>
          <dgm:resizeHandles val="exact"/>
        </dgm:presLayoutVars>
      </dgm:prSet>
      <dgm:spPr/>
    </dgm:pt>
    <dgm:pt modelId="{4847A988-C62B-4CE4-B5C3-76922426701C}" type="pres">
      <dgm:prSet presAssocID="{AA3FF3CF-3047-45D6-8FC8-992869875FF2}" presName="composite" presStyleCnt="0"/>
      <dgm:spPr/>
    </dgm:pt>
    <dgm:pt modelId="{7BD6D7C0-2D03-4ABB-A60D-D923A0A31A63}" type="pres">
      <dgm:prSet presAssocID="{AA3FF3CF-3047-45D6-8FC8-992869875FF2}" presName="parentText" presStyleLbl="alignNode1" presStyleIdx="0" presStyleCnt="2">
        <dgm:presLayoutVars>
          <dgm:chMax val="1"/>
          <dgm:bulletEnabled val="1"/>
        </dgm:presLayoutVars>
      </dgm:prSet>
      <dgm:spPr/>
    </dgm:pt>
    <dgm:pt modelId="{55144108-97EE-4A88-B828-EE63C47223F2}" type="pres">
      <dgm:prSet presAssocID="{AA3FF3CF-3047-45D6-8FC8-992869875FF2}" presName="descendantText" presStyleLbl="alignAcc1" presStyleIdx="0" presStyleCnt="2">
        <dgm:presLayoutVars>
          <dgm:bulletEnabled val="1"/>
        </dgm:presLayoutVars>
      </dgm:prSet>
      <dgm:spPr/>
    </dgm:pt>
    <dgm:pt modelId="{2B03DF05-4DC7-4E8E-85F3-D7C2519EFC16}" type="pres">
      <dgm:prSet presAssocID="{1B15C749-FD2A-4A74-8482-5573BE95CA73}" presName="sp" presStyleCnt="0"/>
      <dgm:spPr/>
    </dgm:pt>
    <dgm:pt modelId="{6C4E2E63-F633-44F1-97FF-C82FA386860F}" type="pres">
      <dgm:prSet presAssocID="{D2683DB1-FF0A-4381-8DCD-5D1E87951256}" presName="composite" presStyleCnt="0"/>
      <dgm:spPr/>
    </dgm:pt>
    <dgm:pt modelId="{C43F5492-230D-44F0-8645-857BEF0F98C3}" type="pres">
      <dgm:prSet presAssocID="{D2683DB1-FF0A-4381-8DCD-5D1E87951256}" presName="parentText" presStyleLbl="alignNode1" presStyleIdx="1" presStyleCnt="2">
        <dgm:presLayoutVars>
          <dgm:chMax val="1"/>
          <dgm:bulletEnabled val="1"/>
        </dgm:presLayoutVars>
      </dgm:prSet>
      <dgm:spPr/>
    </dgm:pt>
    <dgm:pt modelId="{4B1CED49-0163-4918-8538-4F23BEF1BFF6}" type="pres">
      <dgm:prSet presAssocID="{D2683DB1-FF0A-4381-8DCD-5D1E87951256}" presName="descendantText" presStyleLbl="alignAcc1" presStyleIdx="1" presStyleCnt="2">
        <dgm:presLayoutVars>
          <dgm:bulletEnabled val="1"/>
        </dgm:presLayoutVars>
      </dgm:prSet>
      <dgm:spPr/>
    </dgm:pt>
  </dgm:ptLst>
  <dgm:cxnLst>
    <dgm:cxn modelId="{CEE1DF2F-7B25-4ED2-9D64-07729BF86E66}" srcId="{11CDB170-2549-4F58-AF09-F59732B13501}" destId="{D2683DB1-FF0A-4381-8DCD-5D1E87951256}" srcOrd="1" destOrd="0" parTransId="{AD14F207-DAAA-498B-B07B-83432131CB63}" sibTransId="{AF586C4F-283F-4A9F-9848-6B9945C1401C}"/>
    <dgm:cxn modelId="{80236235-9CAF-4BF4-B2D3-552FCFE12046}" srcId="{D2683DB1-FF0A-4381-8DCD-5D1E87951256}" destId="{FE1E04A6-DC03-4FBC-A9D0-E059C17767DD}" srcOrd="0" destOrd="0" parTransId="{39144287-73C8-40D1-867F-743D88FFA3EE}" sibTransId="{F3C5B0D9-C7D7-45D4-ACDF-B6B48EB4FA1D}"/>
    <dgm:cxn modelId="{C5B37D70-E8FD-4A7F-B351-FF5FB2A5901E}" srcId="{11CDB170-2549-4F58-AF09-F59732B13501}" destId="{AA3FF3CF-3047-45D6-8FC8-992869875FF2}" srcOrd="0" destOrd="0" parTransId="{2C24D533-4138-40FE-8EAC-B2ABA4780044}" sibTransId="{1B15C749-FD2A-4A74-8482-5573BE95CA73}"/>
    <dgm:cxn modelId="{7758BC77-A1CF-4232-B132-C54E17B77B00}" type="presOf" srcId="{FE1E04A6-DC03-4FBC-A9D0-E059C17767DD}" destId="{4B1CED49-0163-4918-8538-4F23BEF1BFF6}" srcOrd="0" destOrd="0" presId="urn:microsoft.com/office/officeart/2005/8/layout/chevron2"/>
    <dgm:cxn modelId="{7A6C6E78-1322-47C2-A481-DD1A9B3BE1F7}" type="presOf" srcId="{D2683DB1-FF0A-4381-8DCD-5D1E87951256}" destId="{C43F5492-230D-44F0-8645-857BEF0F98C3}" srcOrd="0" destOrd="0" presId="urn:microsoft.com/office/officeart/2005/8/layout/chevron2"/>
    <dgm:cxn modelId="{A5FC7E87-05EB-4EDE-A6CC-89ADFB0AFF21}" srcId="{AA3FF3CF-3047-45D6-8FC8-992869875FF2}" destId="{DF050456-56C1-4DA9-876A-98B6261C2510}" srcOrd="0" destOrd="0" parTransId="{9EFF38F3-758A-4F95-B827-C564EE9DC26B}" sibTransId="{39E552C7-4B9E-42AE-8610-14A18D69A38B}"/>
    <dgm:cxn modelId="{661FD590-F5ED-4051-891E-EE9B652DF1F6}" type="presOf" srcId="{DF050456-56C1-4DA9-876A-98B6261C2510}" destId="{55144108-97EE-4A88-B828-EE63C47223F2}" srcOrd="0" destOrd="0" presId="urn:microsoft.com/office/officeart/2005/8/layout/chevron2"/>
    <dgm:cxn modelId="{3CDFACCD-F137-4217-9BBB-F3E400AF4AF3}" type="presOf" srcId="{11CDB170-2549-4F58-AF09-F59732B13501}" destId="{4AA84FCC-2149-4AA0-B238-ADFE9524AA7C}" srcOrd="0" destOrd="0" presId="urn:microsoft.com/office/officeart/2005/8/layout/chevron2"/>
    <dgm:cxn modelId="{D8256AF6-442A-4260-B18B-2648044E6512}" type="presOf" srcId="{AA3FF3CF-3047-45D6-8FC8-992869875FF2}" destId="{7BD6D7C0-2D03-4ABB-A60D-D923A0A31A63}" srcOrd="0" destOrd="0" presId="urn:microsoft.com/office/officeart/2005/8/layout/chevron2"/>
    <dgm:cxn modelId="{84D31E9A-17AE-4710-9329-DC0203CE1DC5}" type="presParOf" srcId="{4AA84FCC-2149-4AA0-B238-ADFE9524AA7C}" destId="{4847A988-C62B-4CE4-B5C3-76922426701C}" srcOrd="0" destOrd="0" presId="urn:microsoft.com/office/officeart/2005/8/layout/chevron2"/>
    <dgm:cxn modelId="{38788C73-BFDF-41A6-9C3A-361137740906}" type="presParOf" srcId="{4847A988-C62B-4CE4-B5C3-76922426701C}" destId="{7BD6D7C0-2D03-4ABB-A60D-D923A0A31A63}" srcOrd="0" destOrd="0" presId="urn:microsoft.com/office/officeart/2005/8/layout/chevron2"/>
    <dgm:cxn modelId="{9141D6F0-A5F2-49D9-9990-B938EC6D997D}" type="presParOf" srcId="{4847A988-C62B-4CE4-B5C3-76922426701C}" destId="{55144108-97EE-4A88-B828-EE63C47223F2}" srcOrd="1" destOrd="0" presId="urn:microsoft.com/office/officeart/2005/8/layout/chevron2"/>
    <dgm:cxn modelId="{DF864C1B-C000-4522-AA57-D954DE53D243}" type="presParOf" srcId="{4AA84FCC-2149-4AA0-B238-ADFE9524AA7C}" destId="{2B03DF05-4DC7-4E8E-85F3-D7C2519EFC16}" srcOrd="1" destOrd="0" presId="urn:microsoft.com/office/officeart/2005/8/layout/chevron2"/>
    <dgm:cxn modelId="{FD38C56E-0951-4034-9394-19455ED13EC8}" type="presParOf" srcId="{4AA84FCC-2149-4AA0-B238-ADFE9524AA7C}" destId="{6C4E2E63-F633-44F1-97FF-C82FA386860F}" srcOrd="2" destOrd="0" presId="urn:microsoft.com/office/officeart/2005/8/layout/chevron2"/>
    <dgm:cxn modelId="{6687D09F-356C-4571-80B1-45D84EC9C594}" type="presParOf" srcId="{6C4E2E63-F633-44F1-97FF-C82FA386860F}" destId="{C43F5492-230D-44F0-8645-857BEF0F98C3}" srcOrd="0" destOrd="0" presId="urn:microsoft.com/office/officeart/2005/8/layout/chevron2"/>
    <dgm:cxn modelId="{62AD5689-72D2-42A6-BC29-2AA535B96CF1}" type="presParOf" srcId="{6C4E2E63-F633-44F1-97FF-C82FA386860F}" destId="{4B1CED49-0163-4918-8538-4F23BEF1BFF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2F3852-4BFC-4FF1-88E0-21BDB6733FA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F211A4F-5C6D-47BE-BCC1-9ABC87A27A7B}">
      <dgm:prSet phldrT="[Text]"/>
      <dgm:spPr/>
      <dgm:t>
        <a:bodyPr/>
        <a:lstStyle/>
        <a:p>
          <a:r>
            <a:rPr lang="en-US" dirty="0"/>
            <a:t>C++ Data Types</a:t>
          </a:r>
        </a:p>
      </dgm:t>
    </dgm:pt>
    <dgm:pt modelId="{51511A96-6765-4E23-A978-9AE77BE060E6}" type="parTrans" cxnId="{3E15BBAC-50BA-4E0E-B6DE-C04A94CE2E93}">
      <dgm:prSet/>
      <dgm:spPr/>
      <dgm:t>
        <a:bodyPr/>
        <a:lstStyle/>
        <a:p>
          <a:endParaRPr lang="en-US"/>
        </a:p>
      </dgm:t>
    </dgm:pt>
    <dgm:pt modelId="{B237E88D-074B-4D0F-8139-9CF6ABEDAFAD}" type="sibTrans" cxnId="{3E15BBAC-50BA-4E0E-B6DE-C04A94CE2E93}">
      <dgm:prSet/>
      <dgm:spPr/>
      <dgm:t>
        <a:bodyPr/>
        <a:lstStyle/>
        <a:p>
          <a:endParaRPr lang="en-US"/>
        </a:p>
      </dgm:t>
    </dgm:pt>
    <dgm:pt modelId="{818BB270-B055-4C08-A7C3-C408DBD80A20}">
      <dgm:prSet phldrT="[Text]"/>
      <dgm:spPr/>
      <dgm:t>
        <a:bodyPr/>
        <a:lstStyle/>
        <a:p>
          <a:r>
            <a:rPr lang="en-US" dirty="0"/>
            <a:t>Built-in Types</a:t>
          </a:r>
        </a:p>
      </dgm:t>
    </dgm:pt>
    <dgm:pt modelId="{12FFBAA2-89E5-4E83-A857-71C9156A45AF}" type="parTrans" cxnId="{98F04C70-3E6B-41DC-AF68-0F1A586ABA3D}">
      <dgm:prSet/>
      <dgm:spPr/>
      <dgm:t>
        <a:bodyPr/>
        <a:lstStyle/>
        <a:p>
          <a:endParaRPr lang="en-US"/>
        </a:p>
      </dgm:t>
    </dgm:pt>
    <dgm:pt modelId="{23207A93-52B0-4697-A136-9711EEC04BA2}" type="sibTrans" cxnId="{98F04C70-3E6B-41DC-AF68-0F1A586ABA3D}">
      <dgm:prSet/>
      <dgm:spPr/>
      <dgm:t>
        <a:bodyPr/>
        <a:lstStyle/>
        <a:p>
          <a:endParaRPr lang="en-US"/>
        </a:p>
      </dgm:t>
    </dgm:pt>
    <dgm:pt modelId="{77CEBCCC-582C-4A76-B493-103B694082EE}">
      <dgm:prSet phldrT="[Text]"/>
      <dgm:spPr/>
      <dgm:t>
        <a:bodyPr/>
        <a:lstStyle/>
        <a:p>
          <a:r>
            <a:rPr lang="en-US" dirty="0"/>
            <a:t>User Defined Types</a:t>
          </a:r>
        </a:p>
      </dgm:t>
    </dgm:pt>
    <dgm:pt modelId="{9776B9D8-7233-4A59-8BFC-BA321950F828}" type="parTrans" cxnId="{38BD1502-2F88-4605-A9FC-77CA291B044D}">
      <dgm:prSet/>
      <dgm:spPr/>
      <dgm:t>
        <a:bodyPr/>
        <a:lstStyle/>
        <a:p>
          <a:endParaRPr lang="en-US"/>
        </a:p>
      </dgm:t>
    </dgm:pt>
    <dgm:pt modelId="{1D6080F6-11EA-4903-9E95-F14C99ED8C05}" type="sibTrans" cxnId="{38BD1502-2F88-4605-A9FC-77CA291B044D}">
      <dgm:prSet/>
      <dgm:spPr/>
      <dgm:t>
        <a:bodyPr/>
        <a:lstStyle/>
        <a:p>
          <a:endParaRPr lang="en-US"/>
        </a:p>
      </dgm:t>
    </dgm:pt>
    <dgm:pt modelId="{FB144075-A0FC-481D-A77D-0F2B626FF879}" type="asst">
      <dgm:prSet/>
      <dgm:spPr/>
      <dgm:t>
        <a:bodyPr/>
        <a:lstStyle/>
        <a:p>
          <a:r>
            <a:rPr lang="en-US" dirty="0"/>
            <a:t> Integral type</a:t>
          </a:r>
        </a:p>
      </dgm:t>
    </dgm:pt>
    <dgm:pt modelId="{255481E3-CFBF-4CFE-9689-8858E8E0FC9E}" type="parTrans" cxnId="{1BB76D8F-EE83-479E-B4F8-9B25159C0A45}">
      <dgm:prSet/>
      <dgm:spPr/>
      <dgm:t>
        <a:bodyPr/>
        <a:lstStyle/>
        <a:p>
          <a:endParaRPr lang="en-US"/>
        </a:p>
      </dgm:t>
    </dgm:pt>
    <dgm:pt modelId="{9901E85F-4B9E-4289-8839-726A97C8A0D7}" type="sibTrans" cxnId="{1BB76D8F-EE83-479E-B4F8-9B25159C0A45}">
      <dgm:prSet/>
      <dgm:spPr/>
      <dgm:t>
        <a:bodyPr/>
        <a:lstStyle/>
        <a:p>
          <a:endParaRPr lang="en-US"/>
        </a:p>
      </dgm:t>
    </dgm:pt>
    <dgm:pt modelId="{D6334C5D-38AA-4AAD-A12C-E26B7697CC69}">
      <dgm:prSet/>
      <dgm:spPr/>
      <dgm:t>
        <a:bodyPr/>
        <a:lstStyle/>
        <a:p>
          <a:r>
            <a:rPr lang="en-US" dirty="0"/>
            <a:t>Floating Type</a:t>
          </a:r>
        </a:p>
      </dgm:t>
    </dgm:pt>
    <dgm:pt modelId="{BF791CB8-4C47-4984-99B8-2470BA03CB78}" type="parTrans" cxnId="{1B52F607-5415-4C22-9896-0B53F79D8680}">
      <dgm:prSet/>
      <dgm:spPr/>
      <dgm:t>
        <a:bodyPr/>
        <a:lstStyle/>
        <a:p>
          <a:endParaRPr lang="en-US"/>
        </a:p>
      </dgm:t>
    </dgm:pt>
    <dgm:pt modelId="{B1DC1B9F-FB6C-418F-9ABE-148F88DA352A}" type="sibTrans" cxnId="{1B52F607-5415-4C22-9896-0B53F79D8680}">
      <dgm:prSet/>
      <dgm:spPr/>
      <dgm:t>
        <a:bodyPr/>
        <a:lstStyle/>
        <a:p>
          <a:endParaRPr lang="en-US"/>
        </a:p>
      </dgm:t>
    </dgm:pt>
    <dgm:pt modelId="{622DC09F-3AEC-4426-A250-6CBC73899EDF}" type="asst">
      <dgm:prSet/>
      <dgm:spPr/>
      <dgm:t>
        <a:bodyPr/>
        <a:lstStyle/>
        <a:p>
          <a:r>
            <a:rPr lang="en-US" dirty="0"/>
            <a:t> Void</a:t>
          </a:r>
        </a:p>
      </dgm:t>
    </dgm:pt>
    <dgm:pt modelId="{95B79584-7494-4233-98BF-35B9E772A291}" type="parTrans" cxnId="{77E854F3-DF12-4192-8B04-916FF8873530}">
      <dgm:prSet/>
      <dgm:spPr/>
      <dgm:t>
        <a:bodyPr/>
        <a:lstStyle/>
        <a:p>
          <a:endParaRPr lang="en-US"/>
        </a:p>
      </dgm:t>
    </dgm:pt>
    <dgm:pt modelId="{FF565444-DD76-4270-A1A9-717B0A70FACF}" type="sibTrans" cxnId="{77E854F3-DF12-4192-8B04-916FF8873530}">
      <dgm:prSet/>
      <dgm:spPr/>
      <dgm:t>
        <a:bodyPr/>
        <a:lstStyle/>
        <a:p>
          <a:endParaRPr lang="en-US"/>
        </a:p>
      </dgm:t>
    </dgm:pt>
    <dgm:pt modelId="{D8BEB531-D7A1-470C-A2D4-9F717AEA0AF9}">
      <dgm:prSet/>
      <dgm:spPr/>
      <dgm:t>
        <a:bodyPr/>
        <a:lstStyle/>
        <a:p>
          <a:r>
            <a:rPr lang="en-US" dirty="0"/>
            <a:t> </a:t>
          </a:r>
          <a:r>
            <a:rPr lang="en-US" dirty="0" err="1"/>
            <a:t>int</a:t>
          </a:r>
          <a:endParaRPr lang="en-US" dirty="0"/>
        </a:p>
      </dgm:t>
    </dgm:pt>
    <dgm:pt modelId="{3F421368-4FF7-4138-807B-E507C92D594C}" type="parTrans" cxnId="{89E3103C-A077-4FEE-B1BC-7818FFD229DD}">
      <dgm:prSet/>
      <dgm:spPr/>
      <dgm:t>
        <a:bodyPr/>
        <a:lstStyle/>
        <a:p>
          <a:endParaRPr lang="en-US"/>
        </a:p>
      </dgm:t>
    </dgm:pt>
    <dgm:pt modelId="{16B58FA7-9CA3-4E66-ADED-24A54E7201F1}" type="sibTrans" cxnId="{89E3103C-A077-4FEE-B1BC-7818FFD229DD}">
      <dgm:prSet/>
      <dgm:spPr/>
      <dgm:t>
        <a:bodyPr/>
        <a:lstStyle/>
        <a:p>
          <a:endParaRPr lang="en-US"/>
        </a:p>
      </dgm:t>
    </dgm:pt>
    <dgm:pt modelId="{66BA80F7-E732-41F3-A3B0-CC7DC2CDCFDD}">
      <dgm:prSet/>
      <dgm:spPr/>
      <dgm:t>
        <a:bodyPr/>
        <a:lstStyle/>
        <a:p>
          <a:r>
            <a:rPr lang="en-US" dirty="0"/>
            <a:t> Char</a:t>
          </a:r>
        </a:p>
      </dgm:t>
    </dgm:pt>
    <dgm:pt modelId="{CE466823-05CC-4BF5-9842-33D7A3582D22}" type="parTrans" cxnId="{786D17EF-E8EB-4E3A-82B4-0B78E0791036}">
      <dgm:prSet/>
      <dgm:spPr/>
      <dgm:t>
        <a:bodyPr/>
        <a:lstStyle/>
        <a:p>
          <a:endParaRPr lang="en-US"/>
        </a:p>
      </dgm:t>
    </dgm:pt>
    <dgm:pt modelId="{37250518-E2FB-47AF-85BC-8582A2D6965D}" type="sibTrans" cxnId="{786D17EF-E8EB-4E3A-82B4-0B78E0791036}">
      <dgm:prSet/>
      <dgm:spPr/>
      <dgm:t>
        <a:bodyPr/>
        <a:lstStyle/>
        <a:p>
          <a:endParaRPr lang="en-US"/>
        </a:p>
      </dgm:t>
    </dgm:pt>
    <dgm:pt modelId="{1866CA73-06F7-496A-8598-EC9D9928532F}">
      <dgm:prSet/>
      <dgm:spPr/>
      <dgm:t>
        <a:bodyPr/>
        <a:lstStyle/>
        <a:p>
          <a:r>
            <a:rPr lang="en-US" dirty="0"/>
            <a:t> Float</a:t>
          </a:r>
        </a:p>
      </dgm:t>
    </dgm:pt>
    <dgm:pt modelId="{19261B59-BBD5-44BF-A76D-EF24BC08FBB7}" type="parTrans" cxnId="{DECF3862-68E6-4972-9BF5-F1D451D61002}">
      <dgm:prSet/>
      <dgm:spPr/>
      <dgm:t>
        <a:bodyPr/>
        <a:lstStyle/>
        <a:p>
          <a:endParaRPr lang="en-US"/>
        </a:p>
      </dgm:t>
    </dgm:pt>
    <dgm:pt modelId="{38345902-393C-4F5B-95ED-1D4AEF7AEF5F}" type="sibTrans" cxnId="{DECF3862-68E6-4972-9BF5-F1D451D61002}">
      <dgm:prSet/>
      <dgm:spPr/>
      <dgm:t>
        <a:bodyPr/>
        <a:lstStyle/>
        <a:p>
          <a:endParaRPr lang="en-US"/>
        </a:p>
      </dgm:t>
    </dgm:pt>
    <dgm:pt modelId="{810E7299-BF95-4F6A-8839-32E16A7CCF53}">
      <dgm:prSet/>
      <dgm:spPr/>
      <dgm:t>
        <a:bodyPr/>
        <a:lstStyle/>
        <a:p>
          <a:r>
            <a:rPr lang="en-US" dirty="0"/>
            <a:t> Double</a:t>
          </a:r>
        </a:p>
      </dgm:t>
    </dgm:pt>
    <dgm:pt modelId="{D3BF80DC-9601-4558-8246-FDFB081244C6}" type="parTrans" cxnId="{EE0E3DA3-3A05-447B-A0A5-AE6561A2DF0E}">
      <dgm:prSet/>
      <dgm:spPr/>
      <dgm:t>
        <a:bodyPr/>
        <a:lstStyle/>
        <a:p>
          <a:endParaRPr lang="en-US"/>
        </a:p>
      </dgm:t>
    </dgm:pt>
    <dgm:pt modelId="{7C65D9D1-588A-406E-9D26-02BC7EB51C31}" type="sibTrans" cxnId="{EE0E3DA3-3A05-447B-A0A5-AE6561A2DF0E}">
      <dgm:prSet/>
      <dgm:spPr/>
      <dgm:t>
        <a:bodyPr/>
        <a:lstStyle/>
        <a:p>
          <a:endParaRPr lang="en-US"/>
        </a:p>
      </dgm:t>
    </dgm:pt>
    <dgm:pt modelId="{7901AE61-34E8-47AA-B887-DA2F246A9D72}">
      <dgm:prSet/>
      <dgm:spPr/>
      <dgm:t>
        <a:bodyPr/>
        <a:lstStyle/>
        <a:p>
          <a:r>
            <a:rPr lang="en-US" dirty="0"/>
            <a:t> Structure</a:t>
          </a:r>
        </a:p>
      </dgm:t>
    </dgm:pt>
    <dgm:pt modelId="{6CAE48BA-5A24-46BC-82F3-13DF6A47C9FE}" type="parTrans" cxnId="{4F1A5554-2644-4334-B8C8-F56344C5ED53}">
      <dgm:prSet/>
      <dgm:spPr/>
      <dgm:t>
        <a:bodyPr/>
        <a:lstStyle/>
        <a:p>
          <a:endParaRPr lang="en-US"/>
        </a:p>
      </dgm:t>
    </dgm:pt>
    <dgm:pt modelId="{14981E8C-6DEE-4CC3-8254-841EB50AD9E0}" type="sibTrans" cxnId="{4F1A5554-2644-4334-B8C8-F56344C5ED53}">
      <dgm:prSet/>
      <dgm:spPr/>
      <dgm:t>
        <a:bodyPr/>
        <a:lstStyle/>
        <a:p>
          <a:endParaRPr lang="en-US"/>
        </a:p>
      </dgm:t>
    </dgm:pt>
    <dgm:pt modelId="{EC347265-9A8B-4CE7-A324-9668C1B7122C}">
      <dgm:prSet/>
      <dgm:spPr/>
      <dgm:t>
        <a:bodyPr/>
        <a:lstStyle/>
        <a:p>
          <a:r>
            <a:rPr lang="en-US" dirty="0"/>
            <a:t> Union</a:t>
          </a:r>
        </a:p>
      </dgm:t>
    </dgm:pt>
    <dgm:pt modelId="{2A192B80-2DF2-4828-88E3-07B31D8147C4}" type="parTrans" cxnId="{7FE300A4-6AAF-4739-B4EE-334B95E66EDF}">
      <dgm:prSet/>
      <dgm:spPr/>
      <dgm:t>
        <a:bodyPr/>
        <a:lstStyle/>
        <a:p>
          <a:endParaRPr lang="en-US"/>
        </a:p>
      </dgm:t>
    </dgm:pt>
    <dgm:pt modelId="{53CA44A1-B051-4BDA-AF59-0D65EABF8723}" type="sibTrans" cxnId="{7FE300A4-6AAF-4739-B4EE-334B95E66EDF}">
      <dgm:prSet/>
      <dgm:spPr/>
      <dgm:t>
        <a:bodyPr/>
        <a:lstStyle/>
        <a:p>
          <a:endParaRPr lang="en-US"/>
        </a:p>
      </dgm:t>
    </dgm:pt>
    <dgm:pt modelId="{DF9FB172-4E62-41AE-9B63-A34FC8CF727C}">
      <dgm:prSet/>
      <dgm:spPr/>
      <dgm:t>
        <a:bodyPr/>
        <a:lstStyle/>
        <a:p>
          <a:r>
            <a:rPr lang="en-US" dirty="0"/>
            <a:t>Class</a:t>
          </a:r>
        </a:p>
      </dgm:t>
    </dgm:pt>
    <dgm:pt modelId="{5832BE71-8E47-40EE-8CC0-1B6C218E9DDC}" type="parTrans" cxnId="{E3B57E1C-4A63-448A-AF24-79641A8D5031}">
      <dgm:prSet/>
      <dgm:spPr/>
      <dgm:t>
        <a:bodyPr/>
        <a:lstStyle/>
        <a:p>
          <a:endParaRPr lang="en-US"/>
        </a:p>
      </dgm:t>
    </dgm:pt>
    <dgm:pt modelId="{2E9D6D3E-FE62-4681-9EB0-0DE41AAED7E0}" type="sibTrans" cxnId="{E3B57E1C-4A63-448A-AF24-79641A8D5031}">
      <dgm:prSet/>
      <dgm:spPr/>
      <dgm:t>
        <a:bodyPr/>
        <a:lstStyle/>
        <a:p>
          <a:endParaRPr lang="en-US"/>
        </a:p>
      </dgm:t>
    </dgm:pt>
    <dgm:pt modelId="{7D6C44C5-1241-4D9E-A0E2-4E22D86CB9D0}">
      <dgm:prSet/>
      <dgm:spPr/>
      <dgm:t>
        <a:bodyPr/>
        <a:lstStyle/>
        <a:p>
          <a:r>
            <a:rPr lang="en-US" dirty="0" err="1"/>
            <a:t>Enum</a:t>
          </a:r>
          <a:endParaRPr lang="en-US" dirty="0"/>
        </a:p>
      </dgm:t>
    </dgm:pt>
    <dgm:pt modelId="{21619F24-A223-4D9D-BA1E-B7E956441EC2}" type="parTrans" cxnId="{53A789C0-4505-4A6B-8FCD-2A75E0ECEB38}">
      <dgm:prSet/>
      <dgm:spPr/>
      <dgm:t>
        <a:bodyPr/>
        <a:lstStyle/>
        <a:p>
          <a:endParaRPr lang="en-US"/>
        </a:p>
      </dgm:t>
    </dgm:pt>
    <dgm:pt modelId="{F305B904-AF8E-4AAE-91E7-8D3634185392}" type="sibTrans" cxnId="{53A789C0-4505-4A6B-8FCD-2A75E0ECEB38}">
      <dgm:prSet/>
      <dgm:spPr/>
      <dgm:t>
        <a:bodyPr/>
        <a:lstStyle/>
        <a:p>
          <a:endParaRPr lang="en-US"/>
        </a:p>
      </dgm:t>
    </dgm:pt>
    <dgm:pt modelId="{D1132ECD-8427-4115-9CD1-303F0EF11229}" type="pres">
      <dgm:prSet presAssocID="{712F3852-4BFC-4FF1-88E0-21BDB6733FA4}" presName="hierChild1" presStyleCnt="0">
        <dgm:presLayoutVars>
          <dgm:orgChart val="1"/>
          <dgm:chPref val="1"/>
          <dgm:dir/>
          <dgm:animOne val="branch"/>
          <dgm:animLvl val="lvl"/>
          <dgm:resizeHandles/>
        </dgm:presLayoutVars>
      </dgm:prSet>
      <dgm:spPr/>
    </dgm:pt>
    <dgm:pt modelId="{4821EF6E-6C1D-4656-9077-18D07303718C}" type="pres">
      <dgm:prSet presAssocID="{4F211A4F-5C6D-47BE-BCC1-9ABC87A27A7B}" presName="hierRoot1" presStyleCnt="0">
        <dgm:presLayoutVars>
          <dgm:hierBranch val="init"/>
        </dgm:presLayoutVars>
      </dgm:prSet>
      <dgm:spPr/>
    </dgm:pt>
    <dgm:pt modelId="{207EA47E-1215-4258-A184-226C7F1585B7}" type="pres">
      <dgm:prSet presAssocID="{4F211A4F-5C6D-47BE-BCC1-9ABC87A27A7B}" presName="rootComposite1" presStyleCnt="0"/>
      <dgm:spPr/>
    </dgm:pt>
    <dgm:pt modelId="{E2B290E6-F41E-4196-A5B1-300D0FEA88CF}" type="pres">
      <dgm:prSet presAssocID="{4F211A4F-5C6D-47BE-BCC1-9ABC87A27A7B}" presName="rootText1" presStyleLbl="node0" presStyleIdx="0" presStyleCnt="1" custLinFactNeighborX="-48932" custLinFactNeighborY="-15062">
        <dgm:presLayoutVars>
          <dgm:chPref val="3"/>
        </dgm:presLayoutVars>
      </dgm:prSet>
      <dgm:spPr/>
    </dgm:pt>
    <dgm:pt modelId="{2141C921-B2B9-4EB5-BAF0-2A5236214761}" type="pres">
      <dgm:prSet presAssocID="{4F211A4F-5C6D-47BE-BCC1-9ABC87A27A7B}" presName="rootConnector1" presStyleLbl="node1" presStyleIdx="0" presStyleCnt="0"/>
      <dgm:spPr/>
    </dgm:pt>
    <dgm:pt modelId="{EF880B4C-3F33-48AC-B7F5-9446B9230B76}" type="pres">
      <dgm:prSet presAssocID="{4F211A4F-5C6D-47BE-BCC1-9ABC87A27A7B}" presName="hierChild2" presStyleCnt="0"/>
      <dgm:spPr/>
    </dgm:pt>
    <dgm:pt modelId="{F178FD32-1231-4C56-BB6A-CB7602EE4578}" type="pres">
      <dgm:prSet presAssocID="{12FFBAA2-89E5-4E83-A857-71C9156A45AF}" presName="Name37" presStyleLbl="parChTrans1D2" presStyleIdx="0" presStyleCnt="2"/>
      <dgm:spPr/>
    </dgm:pt>
    <dgm:pt modelId="{026DB6B9-A675-449A-85D0-B3C4B9D5E863}" type="pres">
      <dgm:prSet presAssocID="{818BB270-B055-4C08-A7C3-C408DBD80A20}" presName="hierRoot2" presStyleCnt="0">
        <dgm:presLayoutVars>
          <dgm:hierBranch val="init"/>
        </dgm:presLayoutVars>
      </dgm:prSet>
      <dgm:spPr/>
    </dgm:pt>
    <dgm:pt modelId="{AACEE7FD-830F-489E-938C-0165D83C218E}" type="pres">
      <dgm:prSet presAssocID="{818BB270-B055-4C08-A7C3-C408DBD80A20}" presName="rootComposite" presStyleCnt="0"/>
      <dgm:spPr/>
    </dgm:pt>
    <dgm:pt modelId="{F0588561-57C7-468C-9103-BEB132BCFD44}" type="pres">
      <dgm:prSet presAssocID="{818BB270-B055-4C08-A7C3-C408DBD80A20}" presName="rootText" presStyleLbl="node2" presStyleIdx="0" presStyleCnt="2" custLinFactNeighborX="-79669" custLinFactNeighborY="-896">
        <dgm:presLayoutVars>
          <dgm:chPref val="3"/>
        </dgm:presLayoutVars>
      </dgm:prSet>
      <dgm:spPr/>
    </dgm:pt>
    <dgm:pt modelId="{5CC826DB-C1BD-41F2-8EA2-BD421AEEA499}" type="pres">
      <dgm:prSet presAssocID="{818BB270-B055-4C08-A7C3-C408DBD80A20}" presName="rootConnector" presStyleLbl="node2" presStyleIdx="0" presStyleCnt="2"/>
      <dgm:spPr/>
    </dgm:pt>
    <dgm:pt modelId="{E75CDD3E-56A0-40FF-AC11-00FFA209B617}" type="pres">
      <dgm:prSet presAssocID="{818BB270-B055-4C08-A7C3-C408DBD80A20}" presName="hierChild4" presStyleCnt="0"/>
      <dgm:spPr/>
    </dgm:pt>
    <dgm:pt modelId="{7487DC50-3C7C-4901-B5B9-F3173C2A49D8}" type="pres">
      <dgm:prSet presAssocID="{BF791CB8-4C47-4984-99B8-2470BA03CB78}" presName="Name37" presStyleLbl="parChTrans1D3" presStyleIdx="0" presStyleCnt="7"/>
      <dgm:spPr/>
    </dgm:pt>
    <dgm:pt modelId="{A7101328-2B59-4E04-88EE-E43CDAD46D27}" type="pres">
      <dgm:prSet presAssocID="{D6334C5D-38AA-4AAD-A12C-E26B7697CC69}" presName="hierRoot2" presStyleCnt="0">
        <dgm:presLayoutVars>
          <dgm:hierBranch val="init"/>
        </dgm:presLayoutVars>
      </dgm:prSet>
      <dgm:spPr/>
    </dgm:pt>
    <dgm:pt modelId="{00B3D72A-0F74-4559-B7E1-8ED96C11553A}" type="pres">
      <dgm:prSet presAssocID="{D6334C5D-38AA-4AAD-A12C-E26B7697CC69}" presName="rootComposite" presStyleCnt="0"/>
      <dgm:spPr/>
    </dgm:pt>
    <dgm:pt modelId="{3B9B0E17-91BC-49FD-9C31-3CF977A7BFC0}" type="pres">
      <dgm:prSet presAssocID="{D6334C5D-38AA-4AAD-A12C-E26B7697CC69}" presName="rootText" presStyleLbl="node3" presStyleIdx="0" presStyleCnt="5" custScaleX="131745" custScaleY="121308" custLinFactX="-42767" custLinFactY="-165512" custLinFactNeighborX="-100000" custLinFactNeighborY="-200000">
        <dgm:presLayoutVars>
          <dgm:chPref val="3"/>
        </dgm:presLayoutVars>
      </dgm:prSet>
      <dgm:spPr/>
    </dgm:pt>
    <dgm:pt modelId="{1F4A02C5-D7D7-444F-892A-5503BB3082A4}" type="pres">
      <dgm:prSet presAssocID="{D6334C5D-38AA-4AAD-A12C-E26B7697CC69}" presName="rootConnector" presStyleLbl="node3" presStyleIdx="0" presStyleCnt="5"/>
      <dgm:spPr/>
    </dgm:pt>
    <dgm:pt modelId="{33607167-2313-4D97-9367-4B89615C6AE6}" type="pres">
      <dgm:prSet presAssocID="{D6334C5D-38AA-4AAD-A12C-E26B7697CC69}" presName="hierChild4" presStyleCnt="0"/>
      <dgm:spPr/>
    </dgm:pt>
    <dgm:pt modelId="{5AC496EA-8216-47D9-B9B8-01E2161EE2EA}" type="pres">
      <dgm:prSet presAssocID="{19261B59-BBD5-44BF-A76D-EF24BC08FBB7}" presName="Name37" presStyleLbl="parChTrans1D4" presStyleIdx="0" presStyleCnt="4"/>
      <dgm:spPr/>
    </dgm:pt>
    <dgm:pt modelId="{61C39950-E470-40E6-BFD6-BA523D37DE15}" type="pres">
      <dgm:prSet presAssocID="{1866CA73-06F7-496A-8598-EC9D9928532F}" presName="hierRoot2" presStyleCnt="0">
        <dgm:presLayoutVars>
          <dgm:hierBranch val="init"/>
        </dgm:presLayoutVars>
      </dgm:prSet>
      <dgm:spPr/>
    </dgm:pt>
    <dgm:pt modelId="{63D21EA5-503F-4478-A915-CD74D88E3231}" type="pres">
      <dgm:prSet presAssocID="{1866CA73-06F7-496A-8598-EC9D9928532F}" presName="rootComposite" presStyleCnt="0"/>
      <dgm:spPr/>
    </dgm:pt>
    <dgm:pt modelId="{D3286844-D020-4A63-85E6-F1F2F2C48302}" type="pres">
      <dgm:prSet presAssocID="{1866CA73-06F7-496A-8598-EC9D9928532F}" presName="rootText" presStyleLbl="node4" presStyleIdx="0" presStyleCnt="4" custScaleX="150289" custScaleY="93365" custLinFactX="-37765" custLinFactY="-172504" custLinFactNeighborX="-100000" custLinFactNeighborY="-200000">
        <dgm:presLayoutVars>
          <dgm:chPref val="3"/>
        </dgm:presLayoutVars>
      </dgm:prSet>
      <dgm:spPr/>
    </dgm:pt>
    <dgm:pt modelId="{83EB716E-0EEA-48C3-985C-C350FCB8DB95}" type="pres">
      <dgm:prSet presAssocID="{1866CA73-06F7-496A-8598-EC9D9928532F}" presName="rootConnector" presStyleLbl="node4" presStyleIdx="0" presStyleCnt="4"/>
      <dgm:spPr/>
    </dgm:pt>
    <dgm:pt modelId="{1058BC0A-2CAD-46F0-AB47-4A663440EA29}" type="pres">
      <dgm:prSet presAssocID="{1866CA73-06F7-496A-8598-EC9D9928532F}" presName="hierChild4" presStyleCnt="0"/>
      <dgm:spPr/>
    </dgm:pt>
    <dgm:pt modelId="{5DACFD57-814B-4652-B934-2C349A9A7717}" type="pres">
      <dgm:prSet presAssocID="{1866CA73-06F7-496A-8598-EC9D9928532F}" presName="hierChild5" presStyleCnt="0"/>
      <dgm:spPr/>
    </dgm:pt>
    <dgm:pt modelId="{45BFF3DF-A26A-444A-B6E4-D14549AFF9DD}" type="pres">
      <dgm:prSet presAssocID="{D3BF80DC-9601-4558-8246-FDFB081244C6}" presName="Name37" presStyleLbl="parChTrans1D4" presStyleIdx="1" presStyleCnt="4"/>
      <dgm:spPr/>
    </dgm:pt>
    <dgm:pt modelId="{1B1AB78F-7B6E-4A3A-AF88-7A203B3B503D}" type="pres">
      <dgm:prSet presAssocID="{810E7299-BF95-4F6A-8839-32E16A7CCF53}" presName="hierRoot2" presStyleCnt="0">
        <dgm:presLayoutVars>
          <dgm:hierBranch val="init"/>
        </dgm:presLayoutVars>
      </dgm:prSet>
      <dgm:spPr/>
    </dgm:pt>
    <dgm:pt modelId="{AC385170-BBFC-447D-B2DC-8415E8422E36}" type="pres">
      <dgm:prSet presAssocID="{810E7299-BF95-4F6A-8839-32E16A7CCF53}" presName="rootComposite" presStyleCnt="0"/>
      <dgm:spPr/>
    </dgm:pt>
    <dgm:pt modelId="{300DFD3B-3556-42D9-9A7D-6CA956DC96EC}" type="pres">
      <dgm:prSet presAssocID="{810E7299-BF95-4F6A-8839-32E16A7CCF53}" presName="rootText" presStyleLbl="node4" presStyleIdx="1" presStyleCnt="4" custScaleX="161071" custScaleY="84638" custLinFactX="-45266" custLinFactY="-149494" custLinFactNeighborX="-100000" custLinFactNeighborY="-200000">
        <dgm:presLayoutVars>
          <dgm:chPref val="3"/>
        </dgm:presLayoutVars>
      </dgm:prSet>
      <dgm:spPr/>
    </dgm:pt>
    <dgm:pt modelId="{8FFE978C-DF0F-4819-A641-61A68EC70859}" type="pres">
      <dgm:prSet presAssocID="{810E7299-BF95-4F6A-8839-32E16A7CCF53}" presName="rootConnector" presStyleLbl="node4" presStyleIdx="1" presStyleCnt="4"/>
      <dgm:spPr/>
    </dgm:pt>
    <dgm:pt modelId="{BE0E17E3-92D8-4D80-9392-7C6310F77E5B}" type="pres">
      <dgm:prSet presAssocID="{810E7299-BF95-4F6A-8839-32E16A7CCF53}" presName="hierChild4" presStyleCnt="0"/>
      <dgm:spPr/>
    </dgm:pt>
    <dgm:pt modelId="{D43B4134-1FE3-44DD-85FC-00600B8653AE}" type="pres">
      <dgm:prSet presAssocID="{810E7299-BF95-4F6A-8839-32E16A7CCF53}" presName="hierChild5" presStyleCnt="0"/>
      <dgm:spPr/>
    </dgm:pt>
    <dgm:pt modelId="{E06B484B-BE48-4F75-B1D6-3268151E066B}" type="pres">
      <dgm:prSet presAssocID="{D6334C5D-38AA-4AAD-A12C-E26B7697CC69}" presName="hierChild5" presStyleCnt="0"/>
      <dgm:spPr/>
    </dgm:pt>
    <dgm:pt modelId="{C4306624-C924-4313-A9C9-302BD74455F1}" type="pres">
      <dgm:prSet presAssocID="{818BB270-B055-4C08-A7C3-C408DBD80A20}" presName="hierChild5" presStyleCnt="0"/>
      <dgm:spPr/>
    </dgm:pt>
    <dgm:pt modelId="{9CF270D8-A873-424D-8012-C4976E12A890}" type="pres">
      <dgm:prSet presAssocID="{255481E3-CFBF-4CFE-9689-8858E8E0FC9E}" presName="Name111" presStyleLbl="parChTrans1D3" presStyleIdx="1" presStyleCnt="7"/>
      <dgm:spPr/>
    </dgm:pt>
    <dgm:pt modelId="{7F790CC6-588E-44CB-8040-CE124CBB7F56}" type="pres">
      <dgm:prSet presAssocID="{FB144075-A0FC-481D-A77D-0F2B626FF879}" presName="hierRoot3" presStyleCnt="0">
        <dgm:presLayoutVars>
          <dgm:hierBranch val="init"/>
        </dgm:presLayoutVars>
      </dgm:prSet>
      <dgm:spPr/>
    </dgm:pt>
    <dgm:pt modelId="{EE45A76F-84FD-47EF-BC05-65CE7D65D057}" type="pres">
      <dgm:prSet presAssocID="{FB144075-A0FC-481D-A77D-0F2B626FF879}" presName="rootComposite3" presStyleCnt="0"/>
      <dgm:spPr/>
    </dgm:pt>
    <dgm:pt modelId="{233DEB44-8287-450D-AB92-1D857CBD0D29}" type="pres">
      <dgm:prSet presAssocID="{FB144075-A0FC-481D-A77D-0F2B626FF879}" presName="rootText3" presStyleLbl="asst2" presStyleIdx="0" presStyleCnt="2" custLinFactNeighborX="-99772" custLinFactNeighborY="-59520">
        <dgm:presLayoutVars>
          <dgm:chPref val="3"/>
        </dgm:presLayoutVars>
      </dgm:prSet>
      <dgm:spPr/>
    </dgm:pt>
    <dgm:pt modelId="{6923BA07-AEE2-4779-880F-5F88A13E330D}" type="pres">
      <dgm:prSet presAssocID="{FB144075-A0FC-481D-A77D-0F2B626FF879}" presName="rootConnector3" presStyleLbl="asst2" presStyleIdx="0" presStyleCnt="2"/>
      <dgm:spPr/>
    </dgm:pt>
    <dgm:pt modelId="{5440DBAB-5993-4A48-874C-D1BB7362613F}" type="pres">
      <dgm:prSet presAssocID="{FB144075-A0FC-481D-A77D-0F2B626FF879}" presName="hierChild6" presStyleCnt="0"/>
      <dgm:spPr/>
    </dgm:pt>
    <dgm:pt modelId="{DAD18026-ED9F-4C19-B952-5705FACEF808}" type="pres">
      <dgm:prSet presAssocID="{3F421368-4FF7-4138-807B-E507C92D594C}" presName="Name37" presStyleLbl="parChTrans1D4" presStyleIdx="2" presStyleCnt="4"/>
      <dgm:spPr/>
    </dgm:pt>
    <dgm:pt modelId="{79771134-CC7B-4721-AB15-859A11DC848B}" type="pres">
      <dgm:prSet presAssocID="{D8BEB531-D7A1-470C-A2D4-9F717AEA0AF9}" presName="hierRoot2" presStyleCnt="0">
        <dgm:presLayoutVars>
          <dgm:hierBranch val="init"/>
        </dgm:presLayoutVars>
      </dgm:prSet>
      <dgm:spPr/>
    </dgm:pt>
    <dgm:pt modelId="{780A5987-F12B-437F-A724-54ED5C62E11D}" type="pres">
      <dgm:prSet presAssocID="{D8BEB531-D7A1-470C-A2D4-9F717AEA0AF9}" presName="rootComposite" presStyleCnt="0"/>
      <dgm:spPr/>
    </dgm:pt>
    <dgm:pt modelId="{B199AD5C-9CBF-4E1E-8788-4C771A78FC0D}" type="pres">
      <dgm:prSet presAssocID="{D8BEB531-D7A1-470C-A2D4-9F717AEA0AF9}" presName="rootText" presStyleLbl="node4" presStyleIdx="2" presStyleCnt="4" custLinFactX="-154034" custLinFactY="-42832" custLinFactNeighborX="-200000" custLinFactNeighborY="-100000">
        <dgm:presLayoutVars>
          <dgm:chPref val="3"/>
        </dgm:presLayoutVars>
      </dgm:prSet>
      <dgm:spPr/>
    </dgm:pt>
    <dgm:pt modelId="{B8D2BA36-6C25-4BC6-A0B4-558B39F84AF3}" type="pres">
      <dgm:prSet presAssocID="{D8BEB531-D7A1-470C-A2D4-9F717AEA0AF9}" presName="rootConnector" presStyleLbl="node4" presStyleIdx="2" presStyleCnt="4"/>
      <dgm:spPr/>
    </dgm:pt>
    <dgm:pt modelId="{F812C192-4EA7-4FE7-A052-C26BD8F25DED}" type="pres">
      <dgm:prSet presAssocID="{D8BEB531-D7A1-470C-A2D4-9F717AEA0AF9}" presName="hierChild4" presStyleCnt="0"/>
      <dgm:spPr/>
    </dgm:pt>
    <dgm:pt modelId="{8301F3E3-5888-4C5F-B53D-20BC20289D20}" type="pres">
      <dgm:prSet presAssocID="{D8BEB531-D7A1-470C-A2D4-9F717AEA0AF9}" presName="hierChild5" presStyleCnt="0"/>
      <dgm:spPr/>
    </dgm:pt>
    <dgm:pt modelId="{CCBA57F2-2B8F-4FD9-81F5-F36FC0D131C0}" type="pres">
      <dgm:prSet presAssocID="{CE466823-05CC-4BF5-9842-33D7A3582D22}" presName="Name37" presStyleLbl="parChTrans1D4" presStyleIdx="3" presStyleCnt="4"/>
      <dgm:spPr/>
    </dgm:pt>
    <dgm:pt modelId="{7A7E3593-B46C-4D0E-88DB-01EC0B7560C9}" type="pres">
      <dgm:prSet presAssocID="{66BA80F7-E732-41F3-A3B0-CC7DC2CDCFDD}" presName="hierRoot2" presStyleCnt="0">
        <dgm:presLayoutVars>
          <dgm:hierBranch val="init"/>
        </dgm:presLayoutVars>
      </dgm:prSet>
      <dgm:spPr/>
    </dgm:pt>
    <dgm:pt modelId="{F42AD238-02AB-4FE7-B435-7019225A488F}" type="pres">
      <dgm:prSet presAssocID="{66BA80F7-E732-41F3-A3B0-CC7DC2CDCFDD}" presName="rootComposite" presStyleCnt="0"/>
      <dgm:spPr/>
    </dgm:pt>
    <dgm:pt modelId="{961E4B12-4CBE-4B68-8BA7-C14E0DF89E5B}" type="pres">
      <dgm:prSet presAssocID="{66BA80F7-E732-41F3-A3B0-CC7DC2CDCFDD}" presName="rootText" presStyleLbl="node4" presStyleIdx="3" presStyleCnt="4" custLinFactX="-113444" custLinFactY="-42769" custLinFactNeighborX="-200000" custLinFactNeighborY="-100000">
        <dgm:presLayoutVars>
          <dgm:chPref val="3"/>
        </dgm:presLayoutVars>
      </dgm:prSet>
      <dgm:spPr/>
    </dgm:pt>
    <dgm:pt modelId="{96B0673F-97EC-448C-B007-9B60CA63A581}" type="pres">
      <dgm:prSet presAssocID="{66BA80F7-E732-41F3-A3B0-CC7DC2CDCFDD}" presName="rootConnector" presStyleLbl="node4" presStyleIdx="3" presStyleCnt="4"/>
      <dgm:spPr/>
    </dgm:pt>
    <dgm:pt modelId="{51A85EAE-64F0-478C-AB64-6B20F05C092A}" type="pres">
      <dgm:prSet presAssocID="{66BA80F7-E732-41F3-A3B0-CC7DC2CDCFDD}" presName="hierChild4" presStyleCnt="0"/>
      <dgm:spPr/>
    </dgm:pt>
    <dgm:pt modelId="{BB01A998-8E7F-4D0D-8F25-98344E7A87E5}" type="pres">
      <dgm:prSet presAssocID="{66BA80F7-E732-41F3-A3B0-CC7DC2CDCFDD}" presName="hierChild5" presStyleCnt="0"/>
      <dgm:spPr/>
    </dgm:pt>
    <dgm:pt modelId="{FC75B35D-61AE-4FF2-A400-B33ED53D45F1}" type="pres">
      <dgm:prSet presAssocID="{FB144075-A0FC-481D-A77D-0F2B626FF879}" presName="hierChild7" presStyleCnt="0"/>
      <dgm:spPr/>
    </dgm:pt>
    <dgm:pt modelId="{915CFF28-BEF5-4CBC-BAC1-162D09427007}" type="pres">
      <dgm:prSet presAssocID="{95B79584-7494-4233-98BF-35B9E772A291}" presName="Name111" presStyleLbl="parChTrans1D3" presStyleIdx="2" presStyleCnt="7"/>
      <dgm:spPr/>
    </dgm:pt>
    <dgm:pt modelId="{E33A978F-1709-48E6-9D89-F34FF752E7C1}" type="pres">
      <dgm:prSet presAssocID="{622DC09F-3AEC-4426-A250-6CBC73899EDF}" presName="hierRoot3" presStyleCnt="0">
        <dgm:presLayoutVars>
          <dgm:hierBranch val="init"/>
        </dgm:presLayoutVars>
      </dgm:prSet>
      <dgm:spPr/>
    </dgm:pt>
    <dgm:pt modelId="{30C70579-B1E6-4BD6-ADD8-1471FC0EEF47}" type="pres">
      <dgm:prSet presAssocID="{622DC09F-3AEC-4426-A250-6CBC73899EDF}" presName="rootComposite3" presStyleCnt="0"/>
      <dgm:spPr/>
    </dgm:pt>
    <dgm:pt modelId="{9B5B2862-075F-45CD-8DFE-89147A8FFA23}" type="pres">
      <dgm:prSet presAssocID="{622DC09F-3AEC-4426-A250-6CBC73899EDF}" presName="rootText3" presStyleLbl="asst2" presStyleIdx="1" presStyleCnt="2" custLinFactNeighborX="-69137" custLinFactNeighborY="-832">
        <dgm:presLayoutVars>
          <dgm:chPref val="3"/>
        </dgm:presLayoutVars>
      </dgm:prSet>
      <dgm:spPr/>
    </dgm:pt>
    <dgm:pt modelId="{DCD1D3B2-2C8A-44DC-BB7F-9BD9DAA2CEB2}" type="pres">
      <dgm:prSet presAssocID="{622DC09F-3AEC-4426-A250-6CBC73899EDF}" presName="rootConnector3" presStyleLbl="asst2" presStyleIdx="1" presStyleCnt="2"/>
      <dgm:spPr/>
    </dgm:pt>
    <dgm:pt modelId="{9AE01889-8D97-4B22-8D83-79B331E3F597}" type="pres">
      <dgm:prSet presAssocID="{622DC09F-3AEC-4426-A250-6CBC73899EDF}" presName="hierChild6" presStyleCnt="0"/>
      <dgm:spPr/>
    </dgm:pt>
    <dgm:pt modelId="{08962BBA-F29B-4303-A7FD-BA3A0C6ABEA5}" type="pres">
      <dgm:prSet presAssocID="{622DC09F-3AEC-4426-A250-6CBC73899EDF}" presName="hierChild7" presStyleCnt="0"/>
      <dgm:spPr/>
    </dgm:pt>
    <dgm:pt modelId="{BD0FC822-C783-427A-AA40-FC6FEBD27F46}" type="pres">
      <dgm:prSet presAssocID="{9776B9D8-7233-4A59-8BFC-BA321950F828}" presName="Name37" presStyleLbl="parChTrans1D2" presStyleIdx="1" presStyleCnt="2"/>
      <dgm:spPr/>
    </dgm:pt>
    <dgm:pt modelId="{5F114D6E-6159-4413-BA07-AC497C4E1B34}" type="pres">
      <dgm:prSet presAssocID="{77CEBCCC-582C-4A76-B493-103B694082EE}" presName="hierRoot2" presStyleCnt="0">
        <dgm:presLayoutVars>
          <dgm:hierBranch val="init"/>
        </dgm:presLayoutVars>
      </dgm:prSet>
      <dgm:spPr/>
    </dgm:pt>
    <dgm:pt modelId="{D7E3A6A7-B4BE-41F4-9AC6-BAF21F11EEEB}" type="pres">
      <dgm:prSet presAssocID="{77CEBCCC-582C-4A76-B493-103B694082EE}" presName="rootComposite" presStyleCnt="0"/>
      <dgm:spPr/>
    </dgm:pt>
    <dgm:pt modelId="{1BDC345A-9E67-410F-A741-8FD57B5F2EBF}" type="pres">
      <dgm:prSet presAssocID="{77CEBCCC-582C-4A76-B493-103B694082EE}" presName="rootText" presStyleLbl="node2" presStyleIdx="1" presStyleCnt="2" custLinFactNeighborX="-22328" custLinFactNeighborY="22687">
        <dgm:presLayoutVars>
          <dgm:chPref val="3"/>
        </dgm:presLayoutVars>
      </dgm:prSet>
      <dgm:spPr/>
    </dgm:pt>
    <dgm:pt modelId="{45F2EBBD-DBA3-4944-AE52-BE0C0A9BBE7D}" type="pres">
      <dgm:prSet presAssocID="{77CEBCCC-582C-4A76-B493-103B694082EE}" presName="rootConnector" presStyleLbl="node2" presStyleIdx="1" presStyleCnt="2"/>
      <dgm:spPr/>
    </dgm:pt>
    <dgm:pt modelId="{E516FFBC-CEC9-48C5-95C5-8CDC8315C2BE}" type="pres">
      <dgm:prSet presAssocID="{77CEBCCC-582C-4A76-B493-103B694082EE}" presName="hierChild4" presStyleCnt="0"/>
      <dgm:spPr/>
    </dgm:pt>
    <dgm:pt modelId="{25C8986D-B2AC-4984-AE75-5D8BD14662DB}" type="pres">
      <dgm:prSet presAssocID="{6CAE48BA-5A24-46BC-82F3-13DF6A47C9FE}" presName="Name37" presStyleLbl="parChTrans1D3" presStyleIdx="3" presStyleCnt="7"/>
      <dgm:spPr/>
    </dgm:pt>
    <dgm:pt modelId="{88A146B7-29C7-4736-BBB8-02A18B811D3F}" type="pres">
      <dgm:prSet presAssocID="{7901AE61-34E8-47AA-B887-DA2F246A9D72}" presName="hierRoot2" presStyleCnt="0">
        <dgm:presLayoutVars>
          <dgm:hierBranch val="init"/>
        </dgm:presLayoutVars>
      </dgm:prSet>
      <dgm:spPr/>
    </dgm:pt>
    <dgm:pt modelId="{9CF5FDB4-C1A7-4392-BCF2-4A930B3DC6AD}" type="pres">
      <dgm:prSet presAssocID="{7901AE61-34E8-47AA-B887-DA2F246A9D72}" presName="rootComposite" presStyleCnt="0"/>
      <dgm:spPr/>
    </dgm:pt>
    <dgm:pt modelId="{788AF783-0B9F-4C26-8DF4-F6D7C6D94031}" type="pres">
      <dgm:prSet presAssocID="{7901AE61-34E8-47AA-B887-DA2F246A9D72}" presName="rootText" presStyleLbl="node3" presStyleIdx="1" presStyleCnt="5">
        <dgm:presLayoutVars>
          <dgm:chPref val="3"/>
        </dgm:presLayoutVars>
      </dgm:prSet>
      <dgm:spPr/>
    </dgm:pt>
    <dgm:pt modelId="{0F2AA15A-6159-4DAC-B12E-53AE8DE63084}" type="pres">
      <dgm:prSet presAssocID="{7901AE61-34E8-47AA-B887-DA2F246A9D72}" presName="rootConnector" presStyleLbl="node3" presStyleIdx="1" presStyleCnt="5"/>
      <dgm:spPr/>
    </dgm:pt>
    <dgm:pt modelId="{C916AB93-D9E7-477A-B720-CD2EBF77555A}" type="pres">
      <dgm:prSet presAssocID="{7901AE61-34E8-47AA-B887-DA2F246A9D72}" presName="hierChild4" presStyleCnt="0"/>
      <dgm:spPr/>
    </dgm:pt>
    <dgm:pt modelId="{28D42B7C-FB1B-401E-835E-9360CC82FAF9}" type="pres">
      <dgm:prSet presAssocID="{7901AE61-34E8-47AA-B887-DA2F246A9D72}" presName="hierChild5" presStyleCnt="0"/>
      <dgm:spPr/>
    </dgm:pt>
    <dgm:pt modelId="{A4F0038C-14EE-4F94-B83C-9E11E5793D84}" type="pres">
      <dgm:prSet presAssocID="{2A192B80-2DF2-4828-88E3-07B31D8147C4}" presName="Name37" presStyleLbl="parChTrans1D3" presStyleIdx="4" presStyleCnt="7"/>
      <dgm:spPr/>
    </dgm:pt>
    <dgm:pt modelId="{A6BEA477-E49E-4249-9A92-D5DC165E6AB5}" type="pres">
      <dgm:prSet presAssocID="{EC347265-9A8B-4CE7-A324-9668C1B7122C}" presName="hierRoot2" presStyleCnt="0">
        <dgm:presLayoutVars>
          <dgm:hierBranch val="init"/>
        </dgm:presLayoutVars>
      </dgm:prSet>
      <dgm:spPr/>
    </dgm:pt>
    <dgm:pt modelId="{C8FA11B1-D0BC-46D3-8C73-EE62A031658D}" type="pres">
      <dgm:prSet presAssocID="{EC347265-9A8B-4CE7-A324-9668C1B7122C}" presName="rootComposite" presStyleCnt="0"/>
      <dgm:spPr/>
    </dgm:pt>
    <dgm:pt modelId="{1982146B-25C3-4424-BDC7-A5078B78D5E2}" type="pres">
      <dgm:prSet presAssocID="{EC347265-9A8B-4CE7-A324-9668C1B7122C}" presName="rootText" presStyleLbl="node3" presStyleIdx="2" presStyleCnt="5">
        <dgm:presLayoutVars>
          <dgm:chPref val="3"/>
        </dgm:presLayoutVars>
      </dgm:prSet>
      <dgm:spPr/>
    </dgm:pt>
    <dgm:pt modelId="{675D27F2-DFB4-4C17-B7BC-5D0F5F1A461A}" type="pres">
      <dgm:prSet presAssocID="{EC347265-9A8B-4CE7-A324-9668C1B7122C}" presName="rootConnector" presStyleLbl="node3" presStyleIdx="2" presStyleCnt="5"/>
      <dgm:spPr/>
    </dgm:pt>
    <dgm:pt modelId="{FA27E3BE-E072-449A-B5BB-BEE26E5F5EF8}" type="pres">
      <dgm:prSet presAssocID="{EC347265-9A8B-4CE7-A324-9668C1B7122C}" presName="hierChild4" presStyleCnt="0"/>
      <dgm:spPr/>
    </dgm:pt>
    <dgm:pt modelId="{9303C0EA-6912-4DD4-92CD-90D06669C0F1}" type="pres">
      <dgm:prSet presAssocID="{EC347265-9A8B-4CE7-A324-9668C1B7122C}" presName="hierChild5" presStyleCnt="0"/>
      <dgm:spPr/>
    </dgm:pt>
    <dgm:pt modelId="{9D7C3DF4-4754-432D-96DA-9237F955EB71}" type="pres">
      <dgm:prSet presAssocID="{5832BE71-8E47-40EE-8CC0-1B6C218E9DDC}" presName="Name37" presStyleLbl="parChTrans1D3" presStyleIdx="5" presStyleCnt="7"/>
      <dgm:spPr/>
    </dgm:pt>
    <dgm:pt modelId="{43FEA741-8A56-457C-AFCE-ECDC21283217}" type="pres">
      <dgm:prSet presAssocID="{DF9FB172-4E62-41AE-9B63-A34FC8CF727C}" presName="hierRoot2" presStyleCnt="0">
        <dgm:presLayoutVars>
          <dgm:hierBranch val="init"/>
        </dgm:presLayoutVars>
      </dgm:prSet>
      <dgm:spPr/>
    </dgm:pt>
    <dgm:pt modelId="{1BA02EEB-F524-46D0-B410-7763FA78DBBB}" type="pres">
      <dgm:prSet presAssocID="{DF9FB172-4E62-41AE-9B63-A34FC8CF727C}" presName="rootComposite" presStyleCnt="0"/>
      <dgm:spPr/>
    </dgm:pt>
    <dgm:pt modelId="{BEA7EA6D-F8EF-4359-9BCD-2DB277C1E557}" type="pres">
      <dgm:prSet presAssocID="{DF9FB172-4E62-41AE-9B63-A34FC8CF727C}" presName="rootText" presStyleLbl="node3" presStyleIdx="3" presStyleCnt="5">
        <dgm:presLayoutVars>
          <dgm:chPref val="3"/>
        </dgm:presLayoutVars>
      </dgm:prSet>
      <dgm:spPr/>
    </dgm:pt>
    <dgm:pt modelId="{58FA15AB-8514-4554-BAB4-44E55D8A5E0B}" type="pres">
      <dgm:prSet presAssocID="{DF9FB172-4E62-41AE-9B63-A34FC8CF727C}" presName="rootConnector" presStyleLbl="node3" presStyleIdx="3" presStyleCnt="5"/>
      <dgm:spPr/>
    </dgm:pt>
    <dgm:pt modelId="{7288E213-EF95-42EB-9F17-155EF7A30581}" type="pres">
      <dgm:prSet presAssocID="{DF9FB172-4E62-41AE-9B63-A34FC8CF727C}" presName="hierChild4" presStyleCnt="0"/>
      <dgm:spPr/>
    </dgm:pt>
    <dgm:pt modelId="{144DC360-1517-4F87-95C7-43E96F7243BC}" type="pres">
      <dgm:prSet presAssocID="{DF9FB172-4E62-41AE-9B63-A34FC8CF727C}" presName="hierChild5" presStyleCnt="0"/>
      <dgm:spPr/>
    </dgm:pt>
    <dgm:pt modelId="{7A64C11C-F6CD-4C0F-8197-9DD767E21F1A}" type="pres">
      <dgm:prSet presAssocID="{21619F24-A223-4D9D-BA1E-B7E956441EC2}" presName="Name37" presStyleLbl="parChTrans1D3" presStyleIdx="6" presStyleCnt="7"/>
      <dgm:spPr/>
    </dgm:pt>
    <dgm:pt modelId="{47C661D8-375C-484C-BB29-C4631E01B7EF}" type="pres">
      <dgm:prSet presAssocID="{7D6C44C5-1241-4D9E-A0E2-4E22D86CB9D0}" presName="hierRoot2" presStyleCnt="0">
        <dgm:presLayoutVars>
          <dgm:hierBranch val="init"/>
        </dgm:presLayoutVars>
      </dgm:prSet>
      <dgm:spPr/>
    </dgm:pt>
    <dgm:pt modelId="{BB331F84-E281-4126-B396-066CD89F7C00}" type="pres">
      <dgm:prSet presAssocID="{7D6C44C5-1241-4D9E-A0E2-4E22D86CB9D0}" presName="rootComposite" presStyleCnt="0"/>
      <dgm:spPr/>
    </dgm:pt>
    <dgm:pt modelId="{258DF8EA-BB1F-4BDE-B427-A7A981F5F32E}" type="pres">
      <dgm:prSet presAssocID="{7D6C44C5-1241-4D9E-A0E2-4E22D86CB9D0}" presName="rootText" presStyleLbl="node3" presStyleIdx="4" presStyleCnt="5">
        <dgm:presLayoutVars>
          <dgm:chPref val="3"/>
        </dgm:presLayoutVars>
      </dgm:prSet>
      <dgm:spPr/>
    </dgm:pt>
    <dgm:pt modelId="{423EA9C3-5BFC-4272-8021-3963AC2061C7}" type="pres">
      <dgm:prSet presAssocID="{7D6C44C5-1241-4D9E-A0E2-4E22D86CB9D0}" presName="rootConnector" presStyleLbl="node3" presStyleIdx="4" presStyleCnt="5"/>
      <dgm:spPr/>
    </dgm:pt>
    <dgm:pt modelId="{64BA7C91-C166-453E-AD1B-F723CC7E5BA1}" type="pres">
      <dgm:prSet presAssocID="{7D6C44C5-1241-4D9E-A0E2-4E22D86CB9D0}" presName="hierChild4" presStyleCnt="0"/>
      <dgm:spPr/>
    </dgm:pt>
    <dgm:pt modelId="{2BA09486-69CD-49CD-8B8C-BE4B85DFD5E4}" type="pres">
      <dgm:prSet presAssocID="{7D6C44C5-1241-4D9E-A0E2-4E22D86CB9D0}" presName="hierChild5" presStyleCnt="0"/>
      <dgm:spPr/>
    </dgm:pt>
    <dgm:pt modelId="{DA6A4C68-B341-4BAC-8809-2957F62B97FE}" type="pres">
      <dgm:prSet presAssocID="{77CEBCCC-582C-4A76-B493-103B694082EE}" presName="hierChild5" presStyleCnt="0"/>
      <dgm:spPr/>
    </dgm:pt>
    <dgm:pt modelId="{EDA72A45-5EAB-4821-B2CA-70B2F7E4A875}" type="pres">
      <dgm:prSet presAssocID="{4F211A4F-5C6D-47BE-BCC1-9ABC87A27A7B}" presName="hierChild3" presStyleCnt="0"/>
      <dgm:spPr/>
    </dgm:pt>
  </dgm:ptLst>
  <dgm:cxnLst>
    <dgm:cxn modelId="{38BD1502-2F88-4605-A9FC-77CA291B044D}" srcId="{4F211A4F-5C6D-47BE-BCC1-9ABC87A27A7B}" destId="{77CEBCCC-582C-4A76-B493-103B694082EE}" srcOrd="1" destOrd="0" parTransId="{9776B9D8-7233-4A59-8BFC-BA321950F828}" sibTransId="{1D6080F6-11EA-4903-9E95-F14C99ED8C05}"/>
    <dgm:cxn modelId="{1B52F607-5415-4C22-9896-0B53F79D8680}" srcId="{818BB270-B055-4C08-A7C3-C408DBD80A20}" destId="{D6334C5D-38AA-4AAD-A12C-E26B7697CC69}" srcOrd="2" destOrd="0" parTransId="{BF791CB8-4C47-4984-99B8-2470BA03CB78}" sibTransId="{B1DC1B9F-FB6C-418F-9ABE-148F88DA352A}"/>
    <dgm:cxn modelId="{FCE55A0B-B989-4348-8FD9-4B7C8A134E59}" type="presOf" srcId="{66BA80F7-E732-41F3-A3B0-CC7DC2CDCFDD}" destId="{96B0673F-97EC-448C-B007-9B60CA63A581}" srcOrd="1" destOrd="0" presId="urn:microsoft.com/office/officeart/2005/8/layout/orgChart1"/>
    <dgm:cxn modelId="{E317940C-C5F8-4AAA-8C90-4FE125021C42}" type="presOf" srcId="{9776B9D8-7233-4A59-8BFC-BA321950F828}" destId="{BD0FC822-C783-427A-AA40-FC6FEBD27F46}" srcOrd="0" destOrd="0" presId="urn:microsoft.com/office/officeart/2005/8/layout/orgChart1"/>
    <dgm:cxn modelId="{8E03E80C-F973-42CA-9923-2ABDB79C88AC}" type="presOf" srcId="{5832BE71-8E47-40EE-8CC0-1B6C218E9DDC}" destId="{9D7C3DF4-4754-432D-96DA-9237F955EB71}" srcOrd="0" destOrd="0" presId="urn:microsoft.com/office/officeart/2005/8/layout/orgChart1"/>
    <dgm:cxn modelId="{BC0A5012-BE63-40E8-BD60-34364DE3E459}" type="presOf" srcId="{7901AE61-34E8-47AA-B887-DA2F246A9D72}" destId="{0F2AA15A-6159-4DAC-B12E-53AE8DE63084}" srcOrd="1" destOrd="0" presId="urn:microsoft.com/office/officeart/2005/8/layout/orgChart1"/>
    <dgm:cxn modelId="{FE14371A-CCBF-4FD9-B241-1AC1F382B295}" type="presOf" srcId="{D6334C5D-38AA-4AAD-A12C-E26B7697CC69}" destId="{3B9B0E17-91BC-49FD-9C31-3CF977A7BFC0}" srcOrd="0" destOrd="0" presId="urn:microsoft.com/office/officeart/2005/8/layout/orgChart1"/>
    <dgm:cxn modelId="{E3B57E1C-4A63-448A-AF24-79641A8D5031}" srcId="{77CEBCCC-582C-4A76-B493-103B694082EE}" destId="{DF9FB172-4E62-41AE-9B63-A34FC8CF727C}" srcOrd="2" destOrd="0" parTransId="{5832BE71-8E47-40EE-8CC0-1B6C218E9DDC}" sibTransId="{2E9D6D3E-FE62-4681-9EB0-0DE41AAED7E0}"/>
    <dgm:cxn modelId="{B439D12A-2A1D-4644-9826-C3FB3B63253B}" type="presOf" srcId="{2A192B80-2DF2-4828-88E3-07B31D8147C4}" destId="{A4F0038C-14EE-4F94-B83C-9E11E5793D84}" srcOrd="0" destOrd="0" presId="urn:microsoft.com/office/officeart/2005/8/layout/orgChart1"/>
    <dgm:cxn modelId="{34C84533-E233-40DA-959E-018B1F7AF1F5}" type="presOf" srcId="{FB144075-A0FC-481D-A77D-0F2B626FF879}" destId="{6923BA07-AEE2-4779-880F-5F88A13E330D}" srcOrd="1" destOrd="0" presId="urn:microsoft.com/office/officeart/2005/8/layout/orgChart1"/>
    <dgm:cxn modelId="{F0885A38-801D-4914-A3CA-1C0451CD01AA}" type="presOf" srcId="{21619F24-A223-4D9D-BA1E-B7E956441EC2}" destId="{7A64C11C-F6CD-4C0F-8197-9DD767E21F1A}" srcOrd="0" destOrd="0" presId="urn:microsoft.com/office/officeart/2005/8/layout/orgChart1"/>
    <dgm:cxn modelId="{08D7C33A-23E6-4F30-8569-0B40D5C77406}" type="presOf" srcId="{810E7299-BF95-4F6A-8839-32E16A7CCF53}" destId="{8FFE978C-DF0F-4819-A641-61A68EC70859}" srcOrd="1" destOrd="0" presId="urn:microsoft.com/office/officeart/2005/8/layout/orgChart1"/>
    <dgm:cxn modelId="{89E3103C-A077-4FEE-B1BC-7818FFD229DD}" srcId="{FB144075-A0FC-481D-A77D-0F2B626FF879}" destId="{D8BEB531-D7A1-470C-A2D4-9F717AEA0AF9}" srcOrd="0" destOrd="0" parTransId="{3F421368-4FF7-4138-807B-E507C92D594C}" sibTransId="{16B58FA7-9CA3-4E66-ADED-24A54E7201F1}"/>
    <dgm:cxn modelId="{8C73F15C-96EE-4005-B068-9FEF5BA310E8}" type="presOf" srcId="{810E7299-BF95-4F6A-8839-32E16A7CCF53}" destId="{300DFD3B-3556-42D9-9A7D-6CA956DC96EC}" srcOrd="0" destOrd="0" presId="urn:microsoft.com/office/officeart/2005/8/layout/orgChart1"/>
    <dgm:cxn modelId="{5FA62B5F-440F-477C-80F1-FB1F33D7EB31}" type="presOf" srcId="{1866CA73-06F7-496A-8598-EC9D9928532F}" destId="{D3286844-D020-4A63-85E6-F1F2F2C48302}" srcOrd="0" destOrd="0" presId="urn:microsoft.com/office/officeart/2005/8/layout/orgChart1"/>
    <dgm:cxn modelId="{0BCED761-324F-4431-8808-4C49CEA91257}" type="presOf" srcId="{7901AE61-34E8-47AA-B887-DA2F246A9D72}" destId="{788AF783-0B9F-4C26-8DF4-F6D7C6D94031}" srcOrd="0" destOrd="0" presId="urn:microsoft.com/office/officeart/2005/8/layout/orgChart1"/>
    <dgm:cxn modelId="{DECF3862-68E6-4972-9BF5-F1D451D61002}" srcId="{D6334C5D-38AA-4AAD-A12C-E26B7697CC69}" destId="{1866CA73-06F7-496A-8598-EC9D9928532F}" srcOrd="0" destOrd="0" parTransId="{19261B59-BBD5-44BF-A76D-EF24BC08FBB7}" sibTransId="{38345902-393C-4F5B-95ED-1D4AEF7AEF5F}"/>
    <dgm:cxn modelId="{14A5A043-5F85-49D9-86F0-68ACA149BBA1}" type="presOf" srcId="{D8BEB531-D7A1-470C-A2D4-9F717AEA0AF9}" destId="{B199AD5C-9CBF-4E1E-8788-4C771A78FC0D}" srcOrd="0" destOrd="0" presId="urn:microsoft.com/office/officeart/2005/8/layout/orgChart1"/>
    <dgm:cxn modelId="{F0028948-AA21-4A09-B9AE-731512338D93}" type="presOf" srcId="{CE466823-05CC-4BF5-9842-33D7A3582D22}" destId="{CCBA57F2-2B8F-4FD9-81F5-F36FC0D131C0}" srcOrd="0" destOrd="0" presId="urn:microsoft.com/office/officeart/2005/8/layout/orgChart1"/>
    <dgm:cxn modelId="{C0067B6D-49C4-48C3-B95F-40BD44968C59}" type="presOf" srcId="{818BB270-B055-4C08-A7C3-C408DBD80A20}" destId="{5CC826DB-C1BD-41F2-8EA2-BD421AEEA499}" srcOrd="1" destOrd="0" presId="urn:microsoft.com/office/officeart/2005/8/layout/orgChart1"/>
    <dgm:cxn modelId="{6A65756E-FF8D-4290-9092-A9D6FE174FB4}" type="presOf" srcId="{1866CA73-06F7-496A-8598-EC9D9928532F}" destId="{83EB716E-0EEA-48C3-985C-C350FCB8DB95}" srcOrd="1" destOrd="0" presId="urn:microsoft.com/office/officeart/2005/8/layout/orgChart1"/>
    <dgm:cxn modelId="{B390666F-B2D0-4E6D-BD3E-8B0648E23B63}" type="presOf" srcId="{4F211A4F-5C6D-47BE-BCC1-9ABC87A27A7B}" destId="{2141C921-B2B9-4EB5-BAF0-2A5236214761}" srcOrd="1" destOrd="0" presId="urn:microsoft.com/office/officeart/2005/8/layout/orgChart1"/>
    <dgm:cxn modelId="{99176A4F-9E38-49E5-8350-B75B4FFF2D26}" type="presOf" srcId="{77CEBCCC-582C-4A76-B493-103B694082EE}" destId="{1BDC345A-9E67-410F-A741-8FD57B5F2EBF}" srcOrd="0" destOrd="0" presId="urn:microsoft.com/office/officeart/2005/8/layout/orgChart1"/>
    <dgm:cxn modelId="{98F04C70-3E6B-41DC-AF68-0F1A586ABA3D}" srcId="{4F211A4F-5C6D-47BE-BCC1-9ABC87A27A7B}" destId="{818BB270-B055-4C08-A7C3-C408DBD80A20}" srcOrd="0" destOrd="0" parTransId="{12FFBAA2-89E5-4E83-A857-71C9156A45AF}" sibTransId="{23207A93-52B0-4697-A136-9711EEC04BA2}"/>
    <dgm:cxn modelId="{4F1A5554-2644-4334-B8C8-F56344C5ED53}" srcId="{77CEBCCC-582C-4A76-B493-103B694082EE}" destId="{7901AE61-34E8-47AA-B887-DA2F246A9D72}" srcOrd="0" destOrd="0" parTransId="{6CAE48BA-5A24-46BC-82F3-13DF6A47C9FE}" sibTransId="{14981E8C-6DEE-4CC3-8254-841EB50AD9E0}"/>
    <dgm:cxn modelId="{827BF055-1F5D-4E52-BCF5-81889E60CF59}" type="presOf" srcId="{19261B59-BBD5-44BF-A76D-EF24BC08FBB7}" destId="{5AC496EA-8216-47D9-B9B8-01E2161EE2EA}" srcOrd="0" destOrd="0" presId="urn:microsoft.com/office/officeart/2005/8/layout/orgChart1"/>
    <dgm:cxn modelId="{51B13758-5C8D-43B3-812C-C332A4446F1A}" type="presOf" srcId="{D6334C5D-38AA-4AAD-A12C-E26B7697CC69}" destId="{1F4A02C5-D7D7-444F-892A-5503BB3082A4}" srcOrd="1" destOrd="0" presId="urn:microsoft.com/office/officeart/2005/8/layout/orgChart1"/>
    <dgm:cxn modelId="{C8809979-60FD-4488-9E43-2F957C0FD99B}" type="presOf" srcId="{EC347265-9A8B-4CE7-A324-9668C1B7122C}" destId="{1982146B-25C3-4424-BDC7-A5078B78D5E2}" srcOrd="0" destOrd="0" presId="urn:microsoft.com/office/officeart/2005/8/layout/orgChart1"/>
    <dgm:cxn modelId="{B8E50D80-1FD1-4F44-907F-2BB7F1BE0A2E}" type="presOf" srcId="{712F3852-4BFC-4FF1-88E0-21BDB6733FA4}" destId="{D1132ECD-8427-4115-9CD1-303F0EF11229}" srcOrd="0" destOrd="0" presId="urn:microsoft.com/office/officeart/2005/8/layout/orgChart1"/>
    <dgm:cxn modelId="{8CA87083-AB77-47F0-B3E1-5CD7030AAA52}" type="presOf" srcId="{FB144075-A0FC-481D-A77D-0F2B626FF879}" destId="{233DEB44-8287-450D-AB92-1D857CBD0D29}" srcOrd="0" destOrd="0" presId="urn:microsoft.com/office/officeart/2005/8/layout/orgChart1"/>
    <dgm:cxn modelId="{89DB7084-BF5B-4D06-9B0A-F03C34D05721}" type="presOf" srcId="{D3BF80DC-9601-4558-8246-FDFB081244C6}" destId="{45BFF3DF-A26A-444A-B6E4-D14549AFF9DD}" srcOrd="0" destOrd="0" presId="urn:microsoft.com/office/officeart/2005/8/layout/orgChart1"/>
    <dgm:cxn modelId="{08358786-EC57-4217-8AB9-F0E464F17BF5}" type="presOf" srcId="{622DC09F-3AEC-4426-A250-6CBC73899EDF}" destId="{9B5B2862-075F-45CD-8DFE-89147A8FFA23}" srcOrd="0" destOrd="0" presId="urn:microsoft.com/office/officeart/2005/8/layout/orgChart1"/>
    <dgm:cxn modelId="{1BB76D8F-EE83-479E-B4F8-9B25159C0A45}" srcId="{818BB270-B055-4C08-A7C3-C408DBD80A20}" destId="{FB144075-A0FC-481D-A77D-0F2B626FF879}" srcOrd="0" destOrd="0" parTransId="{255481E3-CFBF-4CFE-9689-8858E8E0FC9E}" sibTransId="{9901E85F-4B9E-4289-8839-726A97C8A0D7}"/>
    <dgm:cxn modelId="{C2155799-0EA5-4048-AB0A-51A22B0845B6}" type="presOf" srcId="{622DC09F-3AEC-4426-A250-6CBC73899EDF}" destId="{DCD1D3B2-2C8A-44DC-BB7F-9BD9DAA2CEB2}" srcOrd="1" destOrd="0" presId="urn:microsoft.com/office/officeart/2005/8/layout/orgChart1"/>
    <dgm:cxn modelId="{EE0E3DA3-3A05-447B-A0A5-AE6561A2DF0E}" srcId="{D6334C5D-38AA-4AAD-A12C-E26B7697CC69}" destId="{810E7299-BF95-4F6A-8839-32E16A7CCF53}" srcOrd="1" destOrd="0" parTransId="{D3BF80DC-9601-4558-8246-FDFB081244C6}" sibTransId="{7C65D9D1-588A-406E-9D26-02BC7EB51C31}"/>
    <dgm:cxn modelId="{5E365CA3-DA68-4526-B988-9AA615CE5D21}" type="presOf" srcId="{818BB270-B055-4C08-A7C3-C408DBD80A20}" destId="{F0588561-57C7-468C-9103-BEB132BCFD44}" srcOrd="0" destOrd="0" presId="urn:microsoft.com/office/officeart/2005/8/layout/orgChart1"/>
    <dgm:cxn modelId="{7FE300A4-6AAF-4739-B4EE-334B95E66EDF}" srcId="{77CEBCCC-582C-4A76-B493-103B694082EE}" destId="{EC347265-9A8B-4CE7-A324-9668C1B7122C}" srcOrd="1" destOrd="0" parTransId="{2A192B80-2DF2-4828-88E3-07B31D8147C4}" sibTransId="{53CA44A1-B051-4BDA-AF59-0D65EABF8723}"/>
    <dgm:cxn modelId="{A8116FA9-E5BC-4FE1-9FA1-D7C3C60D5B61}" type="presOf" srcId="{66BA80F7-E732-41F3-A3B0-CC7DC2CDCFDD}" destId="{961E4B12-4CBE-4B68-8BA7-C14E0DF89E5B}" srcOrd="0" destOrd="0" presId="urn:microsoft.com/office/officeart/2005/8/layout/orgChart1"/>
    <dgm:cxn modelId="{3E15BBAC-50BA-4E0E-B6DE-C04A94CE2E93}" srcId="{712F3852-4BFC-4FF1-88E0-21BDB6733FA4}" destId="{4F211A4F-5C6D-47BE-BCC1-9ABC87A27A7B}" srcOrd="0" destOrd="0" parTransId="{51511A96-6765-4E23-A978-9AE77BE060E6}" sibTransId="{B237E88D-074B-4D0F-8139-9CF6ABEDAFAD}"/>
    <dgm:cxn modelId="{7AE8DBB2-0AC0-4CB8-9D4F-BC8C6B69FC52}" type="presOf" srcId="{D8BEB531-D7A1-470C-A2D4-9F717AEA0AF9}" destId="{B8D2BA36-6C25-4BC6-A0B4-558B39F84AF3}" srcOrd="1" destOrd="0" presId="urn:microsoft.com/office/officeart/2005/8/layout/orgChart1"/>
    <dgm:cxn modelId="{9EB043B4-492F-4432-8EAF-9AFAE7420FAE}" type="presOf" srcId="{77CEBCCC-582C-4A76-B493-103B694082EE}" destId="{45F2EBBD-DBA3-4944-AE52-BE0C0A9BBE7D}" srcOrd="1" destOrd="0" presId="urn:microsoft.com/office/officeart/2005/8/layout/orgChart1"/>
    <dgm:cxn modelId="{2037C8B8-8B60-4BBC-9B88-28B3F1C75B6C}" type="presOf" srcId="{4F211A4F-5C6D-47BE-BCC1-9ABC87A27A7B}" destId="{E2B290E6-F41E-4196-A5B1-300D0FEA88CF}" srcOrd="0" destOrd="0" presId="urn:microsoft.com/office/officeart/2005/8/layout/orgChart1"/>
    <dgm:cxn modelId="{CBB4A0BB-D3E4-40FF-89F4-DF288EF68528}" type="presOf" srcId="{95B79584-7494-4233-98BF-35B9E772A291}" destId="{915CFF28-BEF5-4CBC-BAC1-162D09427007}" srcOrd="0" destOrd="0" presId="urn:microsoft.com/office/officeart/2005/8/layout/orgChart1"/>
    <dgm:cxn modelId="{AFAEEDBC-5566-4D38-AF69-1BF206DD5901}" type="presOf" srcId="{7D6C44C5-1241-4D9E-A0E2-4E22D86CB9D0}" destId="{423EA9C3-5BFC-4272-8021-3963AC2061C7}" srcOrd="1" destOrd="0" presId="urn:microsoft.com/office/officeart/2005/8/layout/orgChart1"/>
    <dgm:cxn modelId="{03BDE4BF-FBA5-45ED-8E1A-4D97411A19E7}" type="presOf" srcId="{255481E3-CFBF-4CFE-9689-8858E8E0FC9E}" destId="{9CF270D8-A873-424D-8012-C4976E12A890}" srcOrd="0" destOrd="0" presId="urn:microsoft.com/office/officeart/2005/8/layout/orgChart1"/>
    <dgm:cxn modelId="{53A789C0-4505-4A6B-8FCD-2A75E0ECEB38}" srcId="{77CEBCCC-582C-4A76-B493-103B694082EE}" destId="{7D6C44C5-1241-4D9E-A0E2-4E22D86CB9D0}" srcOrd="3" destOrd="0" parTransId="{21619F24-A223-4D9D-BA1E-B7E956441EC2}" sibTransId="{F305B904-AF8E-4AAE-91E7-8D3634185392}"/>
    <dgm:cxn modelId="{B4F59FC2-2F6A-48FA-A017-69CA8E79B8B5}" type="presOf" srcId="{BF791CB8-4C47-4984-99B8-2470BA03CB78}" destId="{7487DC50-3C7C-4901-B5B9-F3173C2A49D8}" srcOrd="0" destOrd="0" presId="urn:microsoft.com/office/officeart/2005/8/layout/orgChart1"/>
    <dgm:cxn modelId="{6DE03DCD-906F-4805-B4D7-21DED55BAFE8}" type="presOf" srcId="{3F421368-4FF7-4138-807B-E507C92D594C}" destId="{DAD18026-ED9F-4C19-B952-5705FACEF808}" srcOrd="0" destOrd="0" presId="urn:microsoft.com/office/officeart/2005/8/layout/orgChart1"/>
    <dgm:cxn modelId="{90D0D5D5-9126-437D-BF75-2051C11E674F}" type="presOf" srcId="{12FFBAA2-89E5-4E83-A857-71C9156A45AF}" destId="{F178FD32-1231-4C56-BB6A-CB7602EE4578}" srcOrd="0" destOrd="0" presId="urn:microsoft.com/office/officeart/2005/8/layout/orgChart1"/>
    <dgm:cxn modelId="{10DCD5DD-4AAD-4BF1-AA9A-35DBBC8DDBC7}" type="presOf" srcId="{EC347265-9A8B-4CE7-A324-9668C1B7122C}" destId="{675D27F2-DFB4-4C17-B7BC-5D0F5F1A461A}" srcOrd="1" destOrd="0" presId="urn:microsoft.com/office/officeart/2005/8/layout/orgChart1"/>
    <dgm:cxn modelId="{8DF3D9DE-9F16-4D67-B1ED-BAD9579B7359}" type="presOf" srcId="{DF9FB172-4E62-41AE-9B63-A34FC8CF727C}" destId="{58FA15AB-8514-4554-BAB4-44E55D8A5E0B}" srcOrd="1" destOrd="0" presId="urn:microsoft.com/office/officeart/2005/8/layout/orgChart1"/>
    <dgm:cxn modelId="{31DF71E1-C6CB-4C22-866D-E9A9CBBCEE84}" type="presOf" srcId="{DF9FB172-4E62-41AE-9B63-A34FC8CF727C}" destId="{BEA7EA6D-F8EF-4359-9BCD-2DB277C1E557}" srcOrd="0" destOrd="0" presId="urn:microsoft.com/office/officeart/2005/8/layout/orgChart1"/>
    <dgm:cxn modelId="{5B5856E9-816B-4F98-AB06-98F3B210ECCC}" type="presOf" srcId="{7D6C44C5-1241-4D9E-A0E2-4E22D86CB9D0}" destId="{258DF8EA-BB1F-4BDE-B427-A7A981F5F32E}" srcOrd="0" destOrd="0" presId="urn:microsoft.com/office/officeart/2005/8/layout/orgChart1"/>
    <dgm:cxn modelId="{786D17EF-E8EB-4E3A-82B4-0B78E0791036}" srcId="{FB144075-A0FC-481D-A77D-0F2B626FF879}" destId="{66BA80F7-E732-41F3-A3B0-CC7DC2CDCFDD}" srcOrd="1" destOrd="0" parTransId="{CE466823-05CC-4BF5-9842-33D7A3582D22}" sibTransId="{37250518-E2FB-47AF-85BC-8582A2D6965D}"/>
    <dgm:cxn modelId="{77E854F3-DF12-4192-8B04-916FF8873530}" srcId="{818BB270-B055-4C08-A7C3-C408DBD80A20}" destId="{622DC09F-3AEC-4426-A250-6CBC73899EDF}" srcOrd="1" destOrd="0" parTransId="{95B79584-7494-4233-98BF-35B9E772A291}" sibTransId="{FF565444-DD76-4270-A1A9-717B0A70FACF}"/>
    <dgm:cxn modelId="{6488CAF3-85F5-4960-B6FB-460B658975F5}" type="presOf" srcId="{6CAE48BA-5A24-46BC-82F3-13DF6A47C9FE}" destId="{25C8986D-B2AC-4984-AE75-5D8BD14662DB}" srcOrd="0" destOrd="0" presId="urn:microsoft.com/office/officeart/2005/8/layout/orgChart1"/>
    <dgm:cxn modelId="{24CA8CC9-5498-4A27-ACCD-29E5603A3C7B}" type="presParOf" srcId="{D1132ECD-8427-4115-9CD1-303F0EF11229}" destId="{4821EF6E-6C1D-4656-9077-18D07303718C}" srcOrd="0" destOrd="0" presId="urn:microsoft.com/office/officeart/2005/8/layout/orgChart1"/>
    <dgm:cxn modelId="{2503A25C-2BEE-45C5-9540-FF697C69AF28}" type="presParOf" srcId="{4821EF6E-6C1D-4656-9077-18D07303718C}" destId="{207EA47E-1215-4258-A184-226C7F1585B7}" srcOrd="0" destOrd="0" presId="urn:microsoft.com/office/officeart/2005/8/layout/orgChart1"/>
    <dgm:cxn modelId="{7EBFB52A-197C-4B2D-9944-625DF9B5EC01}" type="presParOf" srcId="{207EA47E-1215-4258-A184-226C7F1585B7}" destId="{E2B290E6-F41E-4196-A5B1-300D0FEA88CF}" srcOrd="0" destOrd="0" presId="urn:microsoft.com/office/officeart/2005/8/layout/orgChart1"/>
    <dgm:cxn modelId="{5540BF94-B03F-429F-9BEA-0953B8DE07E5}" type="presParOf" srcId="{207EA47E-1215-4258-A184-226C7F1585B7}" destId="{2141C921-B2B9-4EB5-BAF0-2A5236214761}" srcOrd="1" destOrd="0" presId="urn:microsoft.com/office/officeart/2005/8/layout/orgChart1"/>
    <dgm:cxn modelId="{B0A46259-5540-4E62-9E6B-305A2E4A18EF}" type="presParOf" srcId="{4821EF6E-6C1D-4656-9077-18D07303718C}" destId="{EF880B4C-3F33-48AC-B7F5-9446B9230B76}" srcOrd="1" destOrd="0" presId="urn:microsoft.com/office/officeart/2005/8/layout/orgChart1"/>
    <dgm:cxn modelId="{CCE037E2-19D6-44AA-9D59-486372D422F6}" type="presParOf" srcId="{EF880B4C-3F33-48AC-B7F5-9446B9230B76}" destId="{F178FD32-1231-4C56-BB6A-CB7602EE4578}" srcOrd="0" destOrd="0" presId="urn:microsoft.com/office/officeart/2005/8/layout/orgChart1"/>
    <dgm:cxn modelId="{3D3D788D-3767-41F3-AACE-37CAA4B0D20B}" type="presParOf" srcId="{EF880B4C-3F33-48AC-B7F5-9446B9230B76}" destId="{026DB6B9-A675-449A-85D0-B3C4B9D5E863}" srcOrd="1" destOrd="0" presId="urn:microsoft.com/office/officeart/2005/8/layout/orgChart1"/>
    <dgm:cxn modelId="{B26BDB14-C2FE-4716-83EA-52E5A199EB5A}" type="presParOf" srcId="{026DB6B9-A675-449A-85D0-B3C4B9D5E863}" destId="{AACEE7FD-830F-489E-938C-0165D83C218E}" srcOrd="0" destOrd="0" presId="urn:microsoft.com/office/officeart/2005/8/layout/orgChart1"/>
    <dgm:cxn modelId="{79BD2C9C-ADCA-423D-9C47-589327509DC9}" type="presParOf" srcId="{AACEE7FD-830F-489E-938C-0165D83C218E}" destId="{F0588561-57C7-468C-9103-BEB132BCFD44}" srcOrd="0" destOrd="0" presId="urn:microsoft.com/office/officeart/2005/8/layout/orgChart1"/>
    <dgm:cxn modelId="{9E7F7624-6FF2-4BEB-BA9D-3C6D9B24E54D}" type="presParOf" srcId="{AACEE7FD-830F-489E-938C-0165D83C218E}" destId="{5CC826DB-C1BD-41F2-8EA2-BD421AEEA499}" srcOrd="1" destOrd="0" presId="urn:microsoft.com/office/officeart/2005/8/layout/orgChart1"/>
    <dgm:cxn modelId="{020F18B1-7B76-489D-97EB-DCCBDEFF1B89}" type="presParOf" srcId="{026DB6B9-A675-449A-85D0-B3C4B9D5E863}" destId="{E75CDD3E-56A0-40FF-AC11-00FFA209B617}" srcOrd="1" destOrd="0" presId="urn:microsoft.com/office/officeart/2005/8/layout/orgChart1"/>
    <dgm:cxn modelId="{209464C7-2CD0-4B02-B953-86B933C2321F}" type="presParOf" srcId="{E75CDD3E-56A0-40FF-AC11-00FFA209B617}" destId="{7487DC50-3C7C-4901-B5B9-F3173C2A49D8}" srcOrd="0" destOrd="0" presId="urn:microsoft.com/office/officeart/2005/8/layout/orgChart1"/>
    <dgm:cxn modelId="{278A3B95-8A8F-4C5C-BF42-BDFBC66A762B}" type="presParOf" srcId="{E75CDD3E-56A0-40FF-AC11-00FFA209B617}" destId="{A7101328-2B59-4E04-88EE-E43CDAD46D27}" srcOrd="1" destOrd="0" presId="urn:microsoft.com/office/officeart/2005/8/layout/orgChart1"/>
    <dgm:cxn modelId="{5E0FB37B-12D0-45D9-9D2E-40DF3498ABF3}" type="presParOf" srcId="{A7101328-2B59-4E04-88EE-E43CDAD46D27}" destId="{00B3D72A-0F74-4559-B7E1-8ED96C11553A}" srcOrd="0" destOrd="0" presId="urn:microsoft.com/office/officeart/2005/8/layout/orgChart1"/>
    <dgm:cxn modelId="{4C99D850-10F6-4AC7-A926-56577FB78F5A}" type="presParOf" srcId="{00B3D72A-0F74-4559-B7E1-8ED96C11553A}" destId="{3B9B0E17-91BC-49FD-9C31-3CF977A7BFC0}" srcOrd="0" destOrd="0" presId="urn:microsoft.com/office/officeart/2005/8/layout/orgChart1"/>
    <dgm:cxn modelId="{717A4E23-8813-4F13-B0A6-B6147CD38DB5}" type="presParOf" srcId="{00B3D72A-0F74-4559-B7E1-8ED96C11553A}" destId="{1F4A02C5-D7D7-444F-892A-5503BB3082A4}" srcOrd="1" destOrd="0" presId="urn:microsoft.com/office/officeart/2005/8/layout/orgChart1"/>
    <dgm:cxn modelId="{CC75C7C4-9E69-4C2B-91C4-F25F52B6E777}" type="presParOf" srcId="{A7101328-2B59-4E04-88EE-E43CDAD46D27}" destId="{33607167-2313-4D97-9367-4B89615C6AE6}" srcOrd="1" destOrd="0" presId="urn:microsoft.com/office/officeart/2005/8/layout/orgChart1"/>
    <dgm:cxn modelId="{FD0E6656-1587-452B-B589-C81BCA55AD6A}" type="presParOf" srcId="{33607167-2313-4D97-9367-4B89615C6AE6}" destId="{5AC496EA-8216-47D9-B9B8-01E2161EE2EA}" srcOrd="0" destOrd="0" presId="urn:microsoft.com/office/officeart/2005/8/layout/orgChart1"/>
    <dgm:cxn modelId="{7626F1CA-7720-4CBB-A6CE-BF7E50792570}" type="presParOf" srcId="{33607167-2313-4D97-9367-4B89615C6AE6}" destId="{61C39950-E470-40E6-BFD6-BA523D37DE15}" srcOrd="1" destOrd="0" presId="urn:microsoft.com/office/officeart/2005/8/layout/orgChart1"/>
    <dgm:cxn modelId="{BA1B88A1-6FC2-452D-B6C3-EA89552081F3}" type="presParOf" srcId="{61C39950-E470-40E6-BFD6-BA523D37DE15}" destId="{63D21EA5-503F-4478-A915-CD74D88E3231}" srcOrd="0" destOrd="0" presId="urn:microsoft.com/office/officeart/2005/8/layout/orgChart1"/>
    <dgm:cxn modelId="{FA32C5FF-F973-44FF-A825-C9591A212057}" type="presParOf" srcId="{63D21EA5-503F-4478-A915-CD74D88E3231}" destId="{D3286844-D020-4A63-85E6-F1F2F2C48302}" srcOrd="0" destOrd="0" presId="urn:microsoft.com/office/officeart/2005/8/layout/orgChart1"/>
    <dgm:cxn modelId="{5223D92D-A342-4061-80F8-2F2FA71C746A}" type="presParOf" srcId="{63D21EA5-503F-4478-A915-CD74D88E3231}" destId="{83EB716E-0EEA-48C3-985C-C350FCB8DB95}" srcOrd="1" destOrd="0" presId="urn:microsoft.com/office/officeart/2005/8/layout/orgChart1"/>
    <dgm:cxn modelId="{671505D9-C3D2-442F-B34B-F3B388552C47}" type="presParOf" srcId="{61C39950-E470-40E6-BFD6-BA523D37DE15}" destId="{1058BC0A-2CAD-46F0-AB47-4A663440EA29}" srcOrd="1" destOrd="0" presId="urn:microsoft.com/office/officeart/2005/8/layout/orgChart1"/>
    <dgm:cxn modelId="{E5A8072D-2DE7-425A-B14E-D41857FCEEAC}" type="presParOf" srcId="{61C39950-E470-40E6-BFD6-BA523D37DE15}" destId="{5DACFD57-814B-4652-B934-2C349A9A7717}" srcOrd="2" destOrd="0" presId="urn:microsoft.com/office/officeart/2005/8/layout/orgChart1"/>
    <dgm:cxn modelId="{41D0CF41-2251-408D-8BB3-5BA1309BDDF8}" type="presParOf" srcId="{33607167-2313-4D97-9367-4B89615C6AE6}" destId="{45BFF3DF-A26A-444A-B6E4-D14549AFF9DD}" srcOrd="2" destOrd="0" presId="urn:microsoft.com/office/officeart/2005/8/layout/orgChart1"/>
    <dgm:cxn modelId="{46D8CA7A-6FF7-43BB-821B-6E960A611F90}" type="presParOf" srcId="{33607167-2313-4D97-9367-4B89615C6AE6}" destId="{1B1AB78F-7B6E-4A3A-AF88-7A203B3B503D}" srcOrd="3" destOrd="0" presId="urn:microsoft.com/office/officeart/2005/8/layout/orgChart1"/>
    <dgm:cxn modelId="{726C84F0-9B9D-4799-B4D5-1C583B1997E3}" type="presParOf" srcId="{1B1AB78F-7B6E-4A3A-AF88-7A203B3B503D}" destId="{AC385170-BBFC-447D-B2DC-8415E8422E36}" srcOrd="0" destOrd="0" presId="urn:microsoft.com/office/officeart/2005/8/layout/orgChart1"/>
    <dgm:cxn modelId="{D5DE0726-493C-49DB-ADBC-7C26CBF3F5DC}" type="presParOf" srcId="{AC385170-BBFC-447D-B2DC-8415E8422E36}" destId="{300DFD3B-3556-42D9-9A7D-6CA956DC96EC}" srcOrd="0" destOrd="0" presId="urn:microsoft.com/office/officeart/2005/8/layout/orgChart1"/>
    <dgm:cxn modelId="{A3C1634E-987D-4132-9C17-8E7EBB61FF37}" type="presParOf" srcId="{AC385170-BBFC-447D-B2DC-8415E8422E36}" destId="{8FFE978C-DF0F-4819-A641-61A68EC70859}" srcOrd="1" destOrd="0" presId="urn:microsoft.com/office/officeart/2005/8/layout/orgChart1"/>
    <dgm:cxn modelId="{142F4ACB-59E6-42CD-B73A-2CAA5440F5C6}" type="presParOf" srcId="{1B1AB78F-7B6E-4A3A-AF88-7A203B3B503D}" destId="{BE0E17E3-92D8-4D80-9392-7C6310F77E5B}" srcOrd="1" destOrd="0" presId="urn:microsoft.com/office/officeart/2005/8/layout/orgChart1"/>
    <dgm:cxn modelId="{9567B298-0738-4AB3-A3B5-D5C66A5E0330}" type="presParOf" srcId="{1B1AB78F-7B6E-4A3A-AF88-7A203B3B503D}" destId="{D43B4134-1FE3-44DD-85FC-00600B8653AE}" srcOrd="2" destOrd="0" presId="urn:microsoft.com/office/officeart/2005/8/layout/orgChart1"/>
    <dgm:cxn modelId="{AABE984C-1A80-4D03-93EF-8F603DC1176B}" type="presParOf" srcId="{A7101328-2B59-4E04-88EE-E43CDAD46D27}" destId="{E06B484B-BE48-4F75-B1D6-3268151E066B}" srcOrd="2" destOrd="0" presId="urn:microsoft.com/office/officeart/2005/8/layout/orgChart1"/>
    <dgm:cxn modelId="{BE53EDE4-48E7-41F9-9564-28ACBAB05FD7}" type="presParOf" srcId="{026DB6B9-A675-449A-85D0-B3C4B9D5E863}" destId="{C4306624-C924-4313-A9C9-302BD74455F1}" srcOrd="2" destOrd="0" presId="urn:microsoft.com/office/officeart/2005/8/layout/orgChart1"/>
    <dgm:cxn modelId="{7B8A576B-51B2-4E25-B846-691B4E3C7E27}" type="presParOf" srcId="{C4306624-C924-4313-A9C9-302BD74455F1}" destId="{9CF270D8-A873-424D-8012-C4976E12A890}" srcOrd="0" destOrd="0" presId="urn:microsoft.com/office/officeart/2005/8/layout/orgChart1"/>
    <dgm:cxn modelId="{A14FECDB-4C49-4B76-AFD2-18568ADF84AF}" type="presParOf" srcId="{C4306624-C924-4313-A9C9-302BD74455F1}" destId="{7F790CC6-588E-44CB-8040-CE124CBB7F56}" srcOrd="1" destOrd="0" presId="urn:microsoft.com/office/officeart/2005/8/layout/orgChart1"/>
    <dgm:cxn modelId="{265B8BFA-5706-455C-A4FE-015E09518BB3}" type="presParOf" srcId="{7F790CC6-588E-44CB-8040-CE124CBB7F56}" destId="{EE45A76F-84FD-47EF-BC05-65CE7D65D057}" srcOrd="0" destOrd="0" presId="urn:microsoft.com/office/officeart/2005/8/layout/orgChart1"/>
    <dgm:cxn modelId="{3706B522-67A9-4FE6-AA47-318F5C7BE5DB}" type="presParOf" srcId="{EE45A76F-84FD-47EF-BC05-65CE7D65D057}" destId="{233DEB44-8287-450D-AB92-1D857CBD0D29}" srcOrd="0" destOrd="0" presId="urn:microsoft.com/office/officeart/2005/8/layout/orgChart1"/>
    <dgm:cxn modelId="{52B36DBE-D321-457E-902E-5322F72A0234}" type="presParOf" srcId="{EE45A76F-84FD-47EF-BC05-65CE7D65D057}" destId="{6923BA07-AEE2-4779-880F-5F88A13E330D}" srcOrd="1" destOrd="0" presId="urn:microsoft.com/office/officeart/2005/8/layout/orgChart1"/>
    <dgm:cxn modelId="{2C4CF5A9-2C78-429B-87AB-E27CC218FAF5}" type="presParOf" srcId="{7F790CC6-588E-44CB-8040-CE124CBB7F56}" destId="{5440DBAB-5993-4A48-874C-D1BB7362613F}" srcOrd="1" destOrd="0" presId="urn:microsoft.com/office/officeart/2005/8/layout/orgChart1"/>
    <dgm:cxn modelId="{D2867340-F981-4E54-91E9-FE6D809285DC}" type="presParOf" srcId="{5440DBAB-5993-4A48-874C-D1BB7362613F}" destId="{DAD18026-ED9F-4C19-B952-5705FACEF808}" srcOrd="0" destOrd="0" presId="urn:microsoft.com/office/officeart/2005/8/layout/orgChart1"/>
    <dgm:cxn modelId="{05047244-FA15-4755-9F2F-2E2ACB85ACF2}" type="presParOf" srcId="{5440DBAB-5993-4A48-874C-D1BB7362613F}" destId="{79771134-CC7B-4721-AB15-859A11DC848B}" srcOrd="1" destOrd="0" presId="urn:microsoft.com/office/officeart/2005/8/layout/orgChart1"/>
    <dgm:cxn modelId="{8656728C-8737-4823-BEEA-54132E785979}" type="presParOf" srcId="{79771134-CC7B-4721-AB15-859A11DC848B}" destId="{780A5987-F12B-437F-A724-54ED5C62E11D}" srcOrd="0" destOrd="0" presId="urn:microsoft.com/office/officeart/2005/8/layout/orgChart1"/>
    <dgm:cxn modelId="{05FF2AA4-FF26-4106-8803-7E0968641C4B}" type="presParOf" srcId="{780A5987-F12B-437F-A724-54ED5C62E11D}" destId="{B199AD5C-9CBF-4E1E-8788-4C771A78FC0D}" srcOrd="0" destOrd="0" presId="urn:microsoft.com/office/officeart/2005/8/layout/orgChart1"/>
    <dgm:cxn modelId="{AEB49006-2998-43DE-A7C3-84FEB79C7188}" type="presParOf" srcId="{780A5987-F12B-437F-A724-54ED5C62E11D}" destId="{B8D2BA36-6C25-4BC6-A0B4-558B39F84AF3}" srcOrd="1" destOrd="0" presId="urn:microsoft.com/office/officeart/2005/8/layout/orgChart1"/>
    <dgm:cxn modelId="{A0C536E8-9FE9-402F-9ACB-7DDC71A52B51}" type="presParOf" srcId="{79771134-CC7B-4721-AB15-859A11DC848B}" destId="{F812C192-4EA7-4FE7-A052-C26BD8F25DED}" srcOrd="1" destOrd="0" presId="urn:microsoft.com/office/officeart/2005/8/layout/orgChart1"/>
    <dgm:cxn modelId="{D7A6B042-9E57-4D75-BB36-C15A83EF91D2}" type="presParOf" srcId="{79771134-CC7B-4721-AB15-859A11DC848B}" destId="{8301F3E3-5888-4C5F-B53D-20BC20289D20}" srcOrd="2" destOrd="0" presId="urn:microsoft.com/office/officeart/2005/8/layout/orgChart1"/>
    <dgm:cxn modelId="{B890BEEF-22E9-4FEB-AD6C-13156689CB34}" type="presParOf" srcId="{5440DBAB-5993-4A48-874C-D1BB7362613F}" destId="{CCBA57F2-2B8F-4FD9-81F5-F36FC0D131C0}" srcOrd="2" destOrd="0" presId="urn:microsoft.com/office/officeart/2005/8/layout/orgChart1"/>
    <dgm:cxn modelId="{C33291B5-A24F-4E19-A3CC-745724FDC718}" type="presParOf" srcId="{5440DBAB-5993-4A48-874C-D1BB7362613F}" destId="{7A7E3593-B46C-4D0E-88DB-01EC0B7560C9}" srcOrd="3" destOrd="0" presId="urn:microsoft.com/office/officeart/2005/8/layout/orgChart1"/>
    <dgm:cxn modelId="{1FB9271E-8082-49FD-B22A-86B4E21A5C7B}" type="presParOf" srcId="{7A7E3593-B46C-4D0E-88DB-01EC0B7560C9}" destId="{F42AD238-02AB-4FE7-B435-7019225A488F}" srcOrd="0" destOrd="0" presId="urn:microsoft.com/office/officeart/2005/8/layout/orgChart1"/>
    <dgm:cxn modelId="{F2D81821-346D-4D52-B63C-32085F868327}" type="presParOf" srcId="{F42AD238-02AB-4FE7-B435-7019225A488F}" destId="{961E4B12-4CBE-4B68-8BA7-C14E0DF89E5B}" srcOrd="0" destOrd="0" presId="urn:microsoft.com/office/officeart/2005/8/layout/orgChart1"/>
    <dgm:cxn modelId="{0112053E-BBF0-4B94-BD29-D071A7624BA6}" type="presParOf" srcId="{F42AD238-02AB-4FE7-B435-7019225A488F}" destId="{96B0673F-97EC-448C-B007-9B60CA63A581}" srcOrd="1" destOrd="0" presId="urn:microsoft.com/office/officeart/2005/8/layout/orgChart1"/>
    <dgm:cxn modelId="{6467DD3A-4613-4C26-A885-890F1F2D50F4}" type="presParOf" srcId="{7A7E3593-B46C-4D0E-88DB-01EC0B7560C9}" destId="{51A85EAE-64F0-478C-AB64-6B20F05C092A}" srcOrd="1" destOrd="0" presId="urn:microsoft.com/office/officeart/2005/8/layout/orgChart1"/>
    <dgm:cxn modelId="{A916EC5D-90C4-4249-ADD7-18AF4BC2D30D}" type="presParOf" srcId="{7A7E3593-B46C-4D0E-88DB-01EC0B7560C9}" destId="{BB01A998-8E7F-4D0D-8F25-98344E7A87E5}" srcOrd="2" destOrd="0" presId="urn:microsoft.com/office/officeart/2005/8/layout/orgChart1"/>
    <dgm:cxn modelId="{BBB8EE04-D9AB-4404-809C-CF3479C0DFC7}" type="presParOf" srcId="{7F790CC6-588E-44CB-8040-CE124CBB7F56}" destId="{FC75B35D-61AE-4FF2-A400-B33ED53D45F1}" srcOrd="2" destOrd="0" presId="urn:microsoft.com/office/officeart/2005/8/layout/orgChart1"/>
    <dgm:cxn modelId="{B3AE017C-AC63-4E96-8BD5-EF8D0D975565}" type="presParOf" srcId="{C4306624-C924-4313-A9C9-302BD74455F1}" destId="{915CFF28-BEF5-4CBC-BAC1-162D09427007}" srcOrd="2" destOrd="0" presId="urn:microsoft.com/office/officeart/2005/8/layout/orgChart1"/>
    <dgm:cxn modelId="{79EF3C98-F25A-4034-A12E-D06BC33EEBF3}" type="presParOf" srcId="{C4306624-C924-4313-A9C9-302BD74455F1}" destId="{E33A978F-1709-48E6-9D89-F34FF752E7C1}" srcOrd="3" destOrd="0" presId="urn:microsoft.com/office/officeart/2005/8/layout/orgChart1"/>
    <dgm:cxn modelId="{579F0D97-10E4-493C-AF07-B5A54807FCDC}" type="presParOf" srcId="{E33A978F-1709-48E6-9D89-F34FF752E7C1}" destId="{30C70579-B1E6-4BD6-ADD8-1471FC0EEF47}" srcOrd="0" destOrd="0" presId="urn:microsoft.com/office/officeart/2005/8/layout/orgChart1"/>
    <dgm:cxn modelId="{F6E6CF4D-F090-4429-AF92-0C82041EB211}" type="presParOf" srcId="{30C70579-B1E6-4BD6-ADD8-1471FC0EEF47}" destId="{9B5B2862-075F-45CD-8DFE-89147A8FFA23}" srcOrd="0" destOrd="0" presId="urn:microsoft.com/office/officeart/2005/8/layout/orgChart1"/>
    <dgm:cxn modelId="{A97557C1-3F0E-4029-B75D-BBB62F47D84A}" type="presParOf" srcId="{30C70579-B1E6-4BD6-ADD8-1471FC0EEF47}" destId="{DCD1D3B2-2C8A-44DC-BB7F-9BD9DAA2CEB2}" srcOrd="1" destOrd="0" presId="urn:microsoft.com/office/officeart/2005/8/layout/orgChart1"/>
    <dgm:cxn modelId="{150B944D-11E4-40B7-A950-EFA170C2C88A}" type="presParOf" srcId="{E33A978F-1709-48E6-9D89-F34FF752E7C1}" destId="{9AE01889-8D97-4B22-8D83-79B331E3F597}" srcOrd="1" destOrd="0" presId="urn:microsoft.com/office/officeart/2005/8/layout/orgChart1"/>
    <dgm:cxn modelId="{1E3FF978-3F97-4229-9C59-0B8C72B1F5F3}" type="presParOf" srcId="{E33A978F-1709-48E6-9D89-F34FF752E7C1}" destId="{08962BBA-F29B-4303-A7FD-BA3A0C6ABEA5}" srcOrd="2" destOrd="0" presId="urn:microsoft.com/office/officeart/2005/8/layout/orgChart1"/>
    <dgm:cxn modelId="{675198FD-9EFF-45AB-85DE-004CE6D7188D}" type="presParOf" srcId="{EF880B4C-3F33-48AC-B7F5-9446B9230B76}" destId="{BD0FC822-C783-427A-AA40-FC6FEBD27F46}" srcOrd="2" destOrd="0" presId="urn:microsoft.com/office/officeart/2005/8/layout/orgChart1"/>
    <dgm:cxn modelId="{DAF28BC4-AA2E-406F-A349-7D010D5177D7}" type="presParOf" srcId="{EF880B4C-3F33-48AC-B7F5-9446B9230B76}" destId="{5F114D6E-6159-4413-BA07-AC497C4E1B34}" srcOrd="3" destOrd="0" presId="urn:microsoft.com/office/officeart/2005/8/layout/orgChart1"/>
    <dgm:cxn modelId="{8D281BBE-4B69-48EE-BB31-5F4A6B29CC24}" type="presParOf" srcId="{5F114D6E-6159-4413-BA07-AC497C4E1B34}" destId="{D7E3A6A7-B4BE-41F4-9AC6-BAF21F11EEEB}" srcOrd="0" destOrd="0" presId="urn:microsoft.com/office/officeart/2005/8/layout/orgChart1"/>
    <dgm:cxn modelId="{34AD668B-C5F4-4A77-899C-EE7F279EECB5}" type="presParOf" srcId="{D7E3A6A7-B4BE-41F4-9AC6-BAF21F11EEEB}" destId="{1BDC345A-9E67-410F-A741-8FD57B5F2EBF}" srcOrd="0" destOrd="0" presId="urn:microsoft.com/office/officeart/2005/8/layout/orgChart1"/>
    <dgm:cxn modelId="{C325B503-5CA5-4E04-8EE3-F08ACB0C9852}" type="presParOf" srcId="{D7E3A6A7-B4BE-41F4-9AC6-BAF21F11EEEB}" destId="{45F2EBBD-DBA3-4944-AE52-BE0C0A9BBE7D}" srcOrd="1" destOrd="0" presId="urn:microsoft.com/office/officeart/2005/8/layout/orgChart1"/>
    <dgm:cxn modelId="{4A9708E9-89AD-4DC8-A7BA-FB37F5161FE4}" type="presParOf" srcId="{5F114D6E-6159-4413-BA07-AC497C4E1B34}" destId="{E516FFBC-CEC9-48C5-95C5-8CDC8315C2BE}" srcOrd="1" destOrd="0" presId="urn:microsoft.com/office/officeart/2005/8/layout/orgChart1"/>
    <dgm:cxn modelId="{A8CCF835-21C8-4D50-8C0D-A8FA42451EA0}" type="presParOf" srcId="{E516FFBC-CEC9-48C5-95C5-8CDC8315C2BE}" destId="{25C8986D-B2AC-4984-AE75-5D8BD14662DB}" srcOrd="0" destOrd="0" presId="urn:microsoft.com/office/officeart/2005/8/layout/orgChart1"/>
    <dgm:cxn modelId="{22D6C357-F171-4D21-9A9D-ED716295E46B}" type="presParOf" srcId="{E516FFBC-CEC9-48C5-95C5-8CDC8315C2BE}" destId="{88A146B7-29C7-4736-BBB8-02A18B811D3F}" srcOrd="1" destOrd="0" presId="urn:microsoft.com/office/officeart/2005/8/layout/orgChart1"/>
    <dgm:cxn modelId="{1D3F263A-1FD6-4A27-BBBD-E9D83C96FCAA}" type="presParOf" srcId="{88A146B7-29C7-4736-BBB8-02A18B811D3F}" destId="{9CF5FDB4-C1A7-4392-BCF2-4A930B3DC6AD}" srcOrd="0" destOrd="0" presId="urn:microsoft.com/office/officeart/2005/8/layout/orgChart1"/>
    <dgm:cxn modelId="{63ACAF6C-EF8D-45A3-B864-B42CDF9B0984}" type="presParOf" srcId="{9CF5FDB4-C1A7-4392-BCF2-4A930B3DC6AD}" destId="{788AF783-0B9F-4C26-8DF4-F6D7C6D94031}" srcOrd="0" destOrd="0" presId="urn:microsoft.com/office/officeart/2005/8/layout/orgChart1"/>
    <dgm:cxn modelId="{32612848-3AC3-4393-AB3C-FB6B71DE5DB6}" type="presParOf" srcId="{9CF5FDB4-C1A7-4392-BCF2-4A930B3DC6AD}" destId="{0F2AA15A-6159-4DAC-B12E-53AE8DE63084}" srcOrd="1" destOrd="0" presId="urn:microsoft.com/office/officeart/2005/8/layout/orgChart1"/>
    <dgm:cxn modelId="{2E2F9DC8-8B9F-437B-860F-521B20312922}" type="presParOf" srcId="{88A146B7-29C7-4736-BBB8-02A18B811D3F}" destId="{C916AB93-D9E7-477A-B720-CD2EBF77555A}" srcOrd="1" destOrd="0" presId="urn:microsoft.com/office/officeart/2005/8/layout/orgChart1"/>
    <dgm:cxn modelId="{58C77EB6-E7C8-4DDB-8A7A-67B5AB726A80}" type="presParOf" srcId="{88A146B7-29C7-4736-BBB8-02A18B811D3F}" destId="{28D42B7C-FB1B-401E-835E-9360CC82FAF9}" srcOrd="2" destOrd="0" presId="urn:microsoft.com/office/officeart/2005/8/layout/orgChart1"/>
    <dgm:cxn modelId="{D5F210D4-7338-49D8-9CC6-39BADF0DE223}" type="presParOf" srcId="{E516FFBC-CEC9-48C5-95C5-8CDC8315C2BE}" destId="{A4F0038C-14EE-4F94-B83C-9E11E5793D84}" srcOrd="2" destOrd="0" presId="urn:microsoft.com/office/officeart/2005/8/layout/orgChart1"/>
    <dgm:cxn modelId="{FA0FB7E6-BD0A-4028-B084-FC7E17314AC1}" type="presParOf" srcId="{E516FFBC-CEC9-48C5-95C5-8CDC8315C2BE}" destId="{A6BEA477-E49E-4249-9A92-D5DC165E6AB5}" srcOrd="3" destOrd="0" presId="urn:microsoft.com/office/officeart/2005/8/layout/orgChart1"/>
    <dgm:cxn modelId="{839A8138-80A1-42F9-801D-D93202198496}" type="presParOf" srcId="{A6BEA477-E49E-4249-9A92-D5DC165E6AB5}" destId="{C8FA11B1-D0BC-46D3-8C73-EE62A031658D}" srcOrd="0" destOrd="0" presId="urn:microsoft.com/office/officeart/2005/8/layout/orgChart1"/>
    <dgm:cxn modelId="{6ECC77AE-79DB-44E2-9804-18BE341CC794}" type="presParOf" srcId="{C8FA11B1-D0BC-46D3-8C73-EE62A031658D}" destId="{1982146B-25C3-4424-BDC7-A5078B78D5E2}" srcOrd="0" destOrd="0" presId="urn:microsoft.com/office/officeart/2005/8/layout/orgChart1"/>
    <dgm:cxn modelId="{9918F565-8C2B-489F-A324-5262099757A9}" type="presParOf" srcId="{C8FA11B1-D0BC-46D3-8C73-EE62A031658D}" destId="{675D27F2-DFB4-4C17-B7BC-5D0F5F1A461A}" srcOrd="1" destOrd="0" presId="urn:microsoft.com/office/officeart/2005/8/layout/orgChart1"/>
    <dgm:cxn modelId="{DE29D36E-8258-4048-8DF5-B5A2E603786E}" type="presParOf" srcId="{A6BEA477-E49E-4249-9A92-D5DC165E6AB5}" destId="{FA27E3BE-E072-449A-B5BB-BEE26E5F5EF8}" srcOrd="1" destOrd="0" presId="urn:microsoft.com/office/officeart/2005/8/layout/orgChart1"/>
    <dgm:cxn modelId="{EC6FE742-882B-4A00-BD03-F5A0A8DD7A48}" type="presParOf" srcId="{A6BEA477-E49E-4249-9A92-D5DC165E6AB5}" destId="{9303C0EA-6912-4DD4-92CD-90D06669C0F1}" srcOrd="2" destOrd="0" presId="urn:microsoft.com/office/officeart/2005/8/layout/orgChart1"/>
    <dgm:cxn modelId="{FE460762-13DD-4869-8E6B-610A34F3EC9B}" type="presParOf" srcId="{E516FFBC-CEC9-48C5-95C5-8CDC8315C2BE}" destId="{9D7C3DF4-4754-432D-96DA-9237F955EB71}" srcOrd="4" destOrd="0" presId="urn:microsoft.com/office/officeart/2005/8/layout/orgChart1"/>
    <dgm:cxn modelId="{C1DA6C7A-91D9-42DE-8FF1-4EF0BE4BE0F3}" type="presParOf" srcId="{E516FFBC-CEC9-48C5-95C5-8CDC8315C2BE}" destId="{43FEA741-8A56-457C-AFCE-ECDC21283217}" srcOrd="5" destOrd="0" presId="urn:microsoft.com/office/officeart/2005/8/layout/orgChart1"/>
    <dgm:cxn modelId="{5C24D7D6-CD89-463D-AB58-F3AFBEBB5761}" type="presParOf" srcId="{43FEA741-8A56-457C-AFCE-ECDC21283217}" destId="{1BA02EEB-F524-46D0-B410-7763FA78DBBB}" srcOrd="0" destOrd="0" presId="urn:microsoft.com/office/officeart/2005/8/layout/orgChart1"/>
    <dgm:cxn modelId="{8E8A66EF-E908-4905-90D4-3442875995D0}" type="presParOf" srcId="{1BA02EEB-F524-46D0-B410-7763FA78DBBB}" destId="{BEA7EA6D-F8EF-4359-9BCD-2DB277C1E557}" srcOrd="0" destOrd="0" presId="urn:microsoft.com/office/officeart/2005/8/layout/orgChart1"/>
    <dgm:cxn modelId="{047A0D11-CE12-47FF-95FD-03DCEC9ADD31}" type="presParOf" srcId="{1BA02EEB-F524-46D0-B410-7763FA78DBBB}" destId="{58FA15AB-8514-4554-BAB4-44E55D8A5E0B}" srcOrd="1" destOrd="0" presId="urn:microsoft.com/office/officeart/2005/8/layout/orgChart1"/>
    <dgm:cxn modelId="{3F9F50A4-DB17-438C-9745-334E07D7CB80}" type="presParOf" srcId="{43FEA741-8A56-457C-AFCE-ECDC21283217}" destId="{7288E213-EF95-42EB-9F17-155EF7A30581}" srcOrd="1" destOrd="0" presId="urn:microsoft.com/office/officeart/2005/8/layout/orgChart1"/>
    <dgm:cxn modelId="{5DF0339C-D4D1-4F76-9B17-FF733672AE28}" type="presParOf" srcId="{43FEA741-8A56-457C-AFCE-ECDC21283217}" destId="{144DC360-1517-4F87-95C7-43E96F7243BC}" srcOrd="2" destOrd="0" presId="urn:microsoft.com/office/officeart/2005/8/layout/orgChart1"/>
    <dgm:cxn modelId="{32440A88-F72A-4CFF-8D8C-F3AEA628D7D7}" type="presParOf" srcId="{E516FFBC-CEC9-48C5-95C5-8CDC8315C2BE}" destId="{7A64C11C-F6CD-4C0F-8197-9DD767E21F1A}" srcOrd="6" destOrd="0" presId="urn:microsoft.com/office/officeart/2005/8/layout/orgChart1"/>
    <dgm:cxn modelId="{42392F4E-270E-4CA6-B65C-86431476A8B2}" type="presParOf" srcId="{E516FFBC-CEC9-48C5-95C5-8CDC8315C2BE}" destId="{47C661D8-375C-484C-BB29-C4631E01B7EF}" srcOrd="7" destOrd="0" presId="urn:microsoft.com/office/officeart/2005/8/layout/orgChart1"/>
    <dgm:cxn modelId="{A4CAC523-2980-441B-A710-93DF619015C8}" type="presParOf" srcId="{47C661D8-375C-484C-BB29-C4631E01B7EF}" destId="{BB331F84-E281-4126-B396-066CD89F7C00}" srcOrd="0" destOrd="0" presId="urn:microsoft.com/office/officeart/2005/8/layout/orgChart1"/>
    <dgm:cxn modelId="{B981C010-615A-496E-A803-1B6E0FE07BBF}" type="presParOf" srcId="{BB331F84-E281-4126-B396-066CD89F7C00}" destId="{258DF8EA-BB1F-4BDE-B427-A7A981F5F32E}" srcOrd="0" destOrd="0" presId="urn:microsoft.com/office/officeart/2005/8/layout/orgChart1"/>
    <dgm:cxn modelId="{AE095E83-C81D-4A29-ABBA-6EF0263A2335}" type="presParOf" srcId="{BB331F84-E281-4126-B396-066CD89F7C00}" destId="{423EA9C3-5BFC-4272-8021-3963AC2061C7}" srcOrd="1" destOrd="0" presId="urn:microsoft.com/office/officeart/2005/8/layout/orgChart1"/>
    <dgm:cxn modelId="{402B43C3-03C7-4B62-A441-5A01A0991B1A}" type="presParOf" srcId="{47C661D8-375C-484C-BB29-C4631E01B7EF}" destId="{64BA7C91-C166-453E-AD1B-F723CC7E5BA1}" srcOrd="1" destOrd="0" presId="urn:microsoft.com/office/officeart/2005/8/layout/orgChart1"/>
    <dgm:cxn modelId="{7DD58359-0F7E-4D42-A511-C574D2F7E62E}" type="presParOf" srcId="{47C661D8-375C-484C-BB29-C4631E01B7EF}" destId="{2BA09486-69CD-49CD-8B8C-BE4B85DFD5E4}" srcOrd="2" destOrd="0" presId="urn:microsoft.com/office/officeart/2005/8/layout/orgChart1"/>
    <dgm:cxn modelId="{A8E91BDA-E65F-4BAA-9FE5-421F9C90A461}" type="presParOf" srcId="{5F114D6E-6159-4413-BA07-AC497C4E1B34}" destId="{DA6A4C68-B341-4BAC-8809-2957F62B97FE}" srcOrd="2" destOrd="0" presId="urn:microsoft.com/office/officeart/2005/8/layout/orgChart1"/>
    <dgm:cxn modelId="{C651C4BE-3274-4BE8-BD9E-BB2E1383520F}" type="presParOf" srcId="{4821EF6E-6C1D-4656-9077-18D07303718C}" destId="{EDA72A45-5EAB-4821-B2CA-70B2F7E4A87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6D7C0-2D03-4ABB-A60D-D923A0A31A63}">
      <dsp:nvSpPr>
        <dsp:cNvPr id="0" name=""/>
        <dsp:cNvSpPr/>
      </dsp:nvSpPr>
      <dsp:spPr>
        <a:xfrm rot="5400000">
          <a:off x="-204311" y="204454"/>
          <a:ext cx="1362074" cy="953452"/>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t>
          </a:r>
        </a:p>
      </dsp:txBody>
      <dsp:txXfrm rot="-5400000">
        <a:off x="0" y="476869"/>
        <a:ext cx="953452" cy="408622"/>
      </dsp:txXfrm>
    </dsp:sp>
    <dsp:sp modelId="{55144108-97EE-4A88-B828-EE63C47223F2}">
      <dsp:nvSpPr>
        <dsp:cNvPr id="0" name=""/>
        <dsp:cNvSpPr/>
      </dsp:nvSpPr>
      <dsp:spPr>
        <a:xfrm rot="5400000">
          <a:off x="3120151" y="-2166556"/>
          <a:ext cx="885348" cy="521874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n-US" sz="4500" kern="1200" dirty="0">
              <a:latin typeface="Sylfaen" pitchFamily="18" charset="0"/>
            </a:rPr>
            <a:t>Built-in types</a:t>
          </a:r>
          <a:endParaRPr lang="en-US" sz="4500" kern="1200" dirty="0"/>
        </a:p>
      </dsp:txBody>
      <dsp:txXfrm rot="-5400000">
        <a:off x="953452" y="43362"/>
        <a:ext cx="5175528" cy="798910"/>
      </dsp:txXfrm>
    </dsp:sp>
    <dsp:sp modelId="{C43F5492-230D-44F0-8645-857BEF0F98C3}">
      <dsp:nvSpPr>
        <dsp:cNvPr id="0" name=""/>
        <dsp:cNvSpPr/>
      </dsp:nvSpPr>
      <dsp:spPr>
        <a:xfrm rot="5400000">
          <a:off x="-204311" y="1280493"/>
          <a:ext cx="1362074" cy="953452"/>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t>
          </a:r>
        </a:p>
      </dsp:txBody>
      <dsp:txXfrm rot="-5400000">
        <a:off x="0" y="1552908"/>
        <a:ext cx="953452" cy="408622"/>
      </dsp:txXfrm>
    </dsp:sp>
    <dsp:sp modelId="{4B1CED49-0163-4918-8538-4F23BEF1BFF6}">
      <dsp:nvSpPr>
        <dsp:cNvPr id="0" name=""/>
        <dsp:cNvSpPr/>
      </dsp:nvSpPr>
      <dsp:spPr>
        <a:xfrm rot="5400000">
          <a:off x="3120151" y="-1090517"/>
          <a:ext cx="885348" cy="5218747"/>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n-US" sz="4500" kern="1200" dirty="0">
              <a:latin typeface="Sylfaen" pitchFamily="18" charset="0"/>
            </a:rPr>
            <a:t>User-defined types</a:t>
          </a:r>
          <a:endParaRPr lang="en-US" sz="4500" kern="1200" dirty="0"/>
        </a:p>
      </dsp:txBody>
      <dsp:txXfrm rot="-5400000">
        <a:off x="953452" y="1119401"/>
        <a:ext cx="5175528" cy="798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4C11C-F6CD-4C0F-8197-9DD767E21F1A}">
      <dsp:nvSpPr>
        <dsp:cNvPr id="0" name=""/>
        <dsp:cNvSpPr/>
      </dsp:nvSpPr>
      <dsp:spPr>
        <a:xfrm>
          <a:off x="4807131" y="1235140"/>
          <a:ext cx="347563" cy="2305944"/>
        </a:xfrm>
        <a:custGeom>
          <a:avLst/>
          <a:gdLst/>
          <a:ahLst/>
          <a:cxnLst/>
          <a:rect l="0" t="0" r="0" b="0"/>
          <a:pathLst>
            <a:path>
              <a:moveTo>
                <a:pt x="0" y="0"/>
              </a:moveTo>
              <a:lnTo>
                <a:pt x="0" y="2305944"/>
              </a:lnTo>
              <a:lnTo>
                <a:pt x="347563" y="23059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C3DF4-4754-432D-96DA-9237F955EB71}">
      <dsp:nvSpPr>
        <dsp:cNvPr id="0" name=""/>
        <dsp:cNvSpPr/>
      </dsp:nvSpPr>
      <dsp:spPr>
        <a:xfrm>
          <a:off x="4807131" y="1235140"/>
          <a:ext cx="347563" cy="1644859"/>
        </a:xfrm>
        <a:custGeom>
          <a:avLst/>
          <a:gdLst/>
          <a:ahLst/>
          <a:cxnLst/>
          <a:rect l="0" t="0" r="0" b="0"/>
          <a:pathLst>
            <a:path>
              <a:moveTo>
                <a:pt x="0" y="0"/>
              </a:moveTo>
              <a:lnTo>
                <a:pt x="0" y="1644859"/>
              </a:lnTo>
              <a:lnTo>
                <a:pt x="347563" y="16448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F0038C-14EE-4F94-B83C-9E11E5793D84}">
      <dsp:nvSpPr>
        <dsp:cNvPr id="0" name=""/>
        <dsp:cNvSpPr/>
      </dsp:nvSpPr>
      <dsp:spPr>
        <a:xfrm>
          <a:off x="4807131" y="1235140"/>
          <a:ext cx="347563" cy="983773"/>
        </a:xfrm>
        <a:custGeom>
          <a:avLst/>
          <a:gdLst/>
          <a:ahLst/>
          <a:cxnLst/>
          <a:rect l="0" t="0" r="0" b="0"/>
          <a:pathLst>
            <a:path>
              <a:moveTo>
                <a:pt x="0" y="0"/>
              </a:moveTo>
              <a:lnTo>
                <a:pt x="0" y="983773"/>
              </a:lnTo>
              <a:lnTo>
                <a:pt x="347563" y="9837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8986D-B2AC-4984-AE75-5D8BD14662DB}">
      <dsp:nvSpPr>
        <dsp:cNvPr id="0" name=""/>
        <dsp:cNvSpPr/>
      </dsp:nvSpPr>
      <dsp:spPr>
        <a:xfrm>
          <a:off x="4807131" y="1235140"/>
          <a:ext cx="347563" cy="322688"/>
        </a:xfrm>
        <a:custGeom>
          <a:avLst/>
          <a:gdLst/>
          <a:ahLst/>
          <a:cxnLst/>
          <a:rect l="0" t="0" r="0" b="0"/>
          <a:pathLst>
            <a:path>
              <a:moveTo>
                <a:pt x="0" y="0"/>
              </a:moveTo>
              <a:lnTo>
                <a:pt x="0" y="322688"/>
              </a:lnTo>
              <a:lnTo>
                <a:pt x="347563" y="32268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0FC822-C783-427A-AA40-FC6FEBD27F46}">
      <dsp:nvSpPr>
        <dsp:cNvPr id="0" name=""/>
        <dsp:cNvSpPr/>
      </dsp:nvSpPr>
      <dsp:spPr>
        <a:xfrm>
          <a:off x="4203271" y="465552"/>
          <a:ext cx="976301" cy="304034"/>
        </a:xfrm>
        <a:custGeom>
          <a:avLst/>
          <a:gdLst/>
          <a:ahLst/>
          <a:cxnLst/>
          <a:rect l="0" t="0" r="0" b="0"/>
          <a:pathLst>
            <a:path>
              <a:moveTo>
                <a:pt x="0" y="0"/>
              </a:moveTo>
              <a:lnTo>
                <a:pt x="0" y="206268"/>
              </a:lnTo>
              <a:lnTo>
                <a:pt x="976301" y="206268"/>
              </a:lnTo>
              <a:lnTo>
                <a:pt x="976301" y="3040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5CFF28-BEF5-4CBC-BAC1-162D09427007}">
      <dsp:nvSpPr>
        <dsp:cNvPr id="0" name=""/>
        <dsp:cNvSpPr/>
      </dsp:nvSpPr>
      <dsp:spPr>
        <a:xfrm>
          <a:off x="3188487" y="1125349"/>
          <a:ext cx="195830" cy="428606"/>
        </a:xfrm>
        <a:custGeom>
          <a:avLst/>
          <a:gdLst/>
          <a:ahLst/>
          <a:cxnLst/>
          <a:rect l="0" t="0" r="0" b="0"/>
          <a:pathLst>
            <a:path>
              <a:moveTo>
                <a:pt x="0" y="0"/>
              </a:moveTo>
              <a:lnTo>
                <a:pt x="0" y="428606"/>
              </a:lnTo>
              <a:lnTo>
                <a:pt x="195830" y="4286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BA57F2-2B8F-4FD9-81F5-F36FC0D131C0}">
      <dsp:nvSpPr>
        <dsp:cNvPr id="0" name=""/>
        <dsp:cNvSpPr/>
      </dsp:nvSpPr>
      <dsp:spPr>
        <a:xfrm>
          <a:off x="931105" y="1513508"/>
          <a:ext cx="901663" cy="701825"/>
        </a:xfrm>
        <a:custGeom>
          <a:avLst/>
          <a:gdLst/>
          <a:ahLst/>
          <a:cxnLst/>
          <a:rect l="0" t="0" r="0" b="0"/>
          <a:pathLst>
            <a:path>
              <a:moveTo>
                <a:pt x="901663" y="0"/>
              </a:moveTo>
              <a:lnTo>
                <a:pt x="901663" y="701825"/>
              </a:lnTo>
              <a:lnTo>
                <a:pt x="0" y="7018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18026-ED9F-4C19-B952-5705FACEF808}">
      <dsp:nvSpPr>
        <dsp:cNvPr id="0" name=""/>
        <dsp:cNvSpPr/>
      </dsp:nvSpPr>
      <dsp:spPr>
        <a:xfrm>
          <a:off x="931105" y="1467788"/>
          <a:ext cx="901663" cy="91440"/>
        </a:xfrm>
        <a:custGeom>
          <a:avLst/>
          <a:gdLst/>
          <a:ahLst/>
          <a:cxnLst/>
          <a:rect l="0" t="0" r="0" b="0"/>
          <a:pathLst>
            <a:path>
              <a:moveTo>
                <a:pt x="901663" y="45720"/>
              </a:moveTo>
              <a:lnTo>
                <a:pt x="901663" y="86167"/>
              </a:lnTo>
              <a:lnTo>
                <a:pt x="0" y="861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270D8-A873-424D-8012-C4976E12A890}">
      <dsp:nvSpPr>
        <dsp:cNvPr id="0" name=""/>
        <dsp:cNvSpPr/>
      </dsp:nvSpPr>
      <dsp:spPr>
        <a:xfrm>
          <a:off x="2298322" y="1125349"/>
          <a:ext cx="890165" cy="155382"/>
        </a:xfrm>
        <a:custGeom>
          <a:avLst/>
          <a:gdLst/>
          <a:ahLst/>
          <a:cxnLst/>
          <a:rect l="0" t="0" r="0" b="0"/>
          <a:pathLst>
            <a:path>
              <a:moveTo>
                <a:pt x="890165" y="0"/>
              </a:moveTo>
              <a:lnTo>
                <a:pt x="890165" y="155382"/>
              </a:lnTo>
              <a:lnTo>
                <a:pt x="0" y="1553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BFF3DF-A26A-444A-B6E4-D14549AFF9DD}">
      <dsp:nvSpPr>
        <dsp:cNvPr id="0" name=""/>
        <dsp:cNvSpPr/>
      </dsp:nvSpPr>
      <dsp:spPr>
        <a:xfrm>
          <a:off x="2110304" y="2171409"/>
          <a:ext cx="160734" cy="1097317"/>
        </a:xfrm>
        <a:custGeom>
          <a:avLst/>
          <a:gdLst/>
          <a:ahLst/>
          <a:cxnLst/>
          <a:rect l="0" t="0" r="0" b="0"/>
          <a:pathLst>
            <a:path>
              <a:moveTo>
                <a:pt x="0" y="0"/>
              </a:moveTo>
              <a:lnTo>
                <a:pt x="0" y="1097317"/>
              </a:lnTo>
              <a:lnTo>
                <a:pt x="160734" y="109731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C496EA-8216-47D9-B9B8-01E2161EE2EA}">
      <dsp:nvSpPr>
        <dsp:cNvPr id="0" name=""/>
        <dsp:cNvSpPr/>
      </dsp:nvSpPr>
      <dsp:spPr>
        <a:xfrm>
          <a:off x="2110304" y="2171409"/>
          <a:ext cx="230576" cy="380312"/>
        </a:xfrm>
        <a:custGeom>
          <a:avLst/>
          <a:gdLst/>
          <a:ahLst/>
          <a:cxnLst/>
          <a:rect l="0" t="0" r="0" b="0"/>
          <a:pathLst>
            <a:path>
              <a:moveTo>
                <a:pt x="0" y="0"/>
              </a:moveTo>
              <a:lnTo>
                <a:pt x="0" y="380312"/>
              </a:lnTo>
              <a:lnTo>
                <a:pt x="230576" y="3803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87DC50-3C7C-4901-B5B9-F3173C2A49D8}">
      <dsp:nvSpPr>
        <dsp:cNvPr id="0" name=""/>
        <dsp:cNvSpPr/>
      </dsp:nvSpPr>
      <dsp:spPr>
        <a:xfrm>
          <a:off x="2600978" y="1125349"/>
          <a:ext cx="587509" cy="481307"/>
        </a:xfrm>
        <a:custGeom>
          <a:avLst/>
          <a:gdLst/>
          <a:ahLst/>
          <a:cxnLst/>
          <a:rect l="0" t="0" r="0" b="0"/>
          <a:pathLst>
            <a:path>
              <a:moveTo>
                <a:pt x="587509" y="0"/>
              </a:moveTo>
              <a:lnTo>
                <a:pt x="587509" y="383541"/>
              </a:lnTo>
              <a:lnTo>
                <a:pt x="0" y="383541"/>
              </a:lnTo>
              <a:lnTo>
                <a:pt x="0" y="4813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8FD32-1231-4C56-BB6A-CB7602EE4578}">
      <dsp:nvSpPr>
        <dsp:cNvPr id="0" name=""/>
        <dsp:cNvSpPr/>
      </dsp:nvSpPr>
      <dsp:spPr>
        <a:xfrm>
          <a:off x="3188487" y="465552"/>
          <a:ext cx="1014784" cy="194243"/>
        </a:xfrm>
        <a:custGeom>
          <a:avLst/>
          <a:gdLst/>
          <a:ahLst/>
          <a:cxnLst/>
          <a:rect l="0" t="0" r="0" b="0"/>
          <a:pathLst>
            <a:path>
              <a:moveTo>
                <a:pt x="1014784" y="0"/>
              </a:moveTo>
              <a:lnTo>
                <a:pt x="1014784" y="96477"/>
              </a:lnTo>
              <a:lnTo>
                <a:pt x="0" y="96477"/>
              </a:lnTo>
              <a:lnTo>
                <a:pt x="0" y="1942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B290E6-F41E-4196-A5B1-300D0FEA88CF}">
      <dsp:nvSpPr>
        <dsp:cNvPr id="0" name=""/>
        <dsp:cNvSpPr/>
      </dsp:nvSpPr>
      <dsp:spPr>
        <a:xfrm>
          <a:off x="3737718" y="0"/>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 Data Types</a:t>
          </a:r>
        </a:p>
      </dsp:txBody>
      <dsp:txXfrm>
        <a:off x="3737718" y="0"/>
        <a:ext cx="931105" cy="465552"/>
      </dsp:txXfrm>
    </dsp:sp>
    <dsp:sp modelId="{F0588561-57C7-468C-9103-BEB132BCFD44}">
      <dsp:nvSpPr>
        <dsp:cNvPr id="0" name=""/>
        <dsp:cNvSpPr/>
      </dsp:nvSpPr>
      <dsp:spPr>
        <a:xfrm>
          <a:off x="2722934" y="659796"/>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Built-in Types</a:t>
          </a:r>
        </a:p>
      </dsp:txBody>
      <dsp:txXfrm>
        <a:off x="2722934" y="659796"/>
        <a:ext cx="931105" cy="465552"/>
      </dsp:txXfrm>
    </dsp:sp>
    <dsp:sp modelId="{3B9B0E17-91BC-49FD-9C31-3CF977A7BFC0}">
      <dsp:nvSpPr>
        <dsp:cNvPr id="0" name=""/>
        <dsp:cNvSpPr/>
      </dsp:nvSpPr>
      <dsp:spPr>
        <a:xfrm>
          <a:off x="1987635" y="1606656"/>
          <a:ext cx="1226685" cy="5647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Floating Type</a:t>
          </a:r>
        </a:p>
      </dsp:txBody>
      <dsp:txXfrm>
        <a:off x="1987635" y="1606656"/>
        <a:ext cx="1226685" cy="564753"/>
      </dsp:txXfrm>
    </dsp:sp>
    <dsp:sp modelId="{D3286844-D020-4A63-85E6-F1F2F2C48302}">
      <dsp:nvSpPr>
        <dsp:cNvPr id="0" name=""/>
        <dsp:cNvSpPr/>
      </dsp:nvSpPr>
      <dsp:spPr>
        <a:xfrm>
          <a:off x="2340880" y="2334390"/>
          <a:ext cx="1399349" cy="4346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Float</a:t>
          </a:r>
        </a:p>
      </dsp:txBody>
      <dsp:txXfrm>
        <a:off x="2340880" y="2334390"/>
        <a:ext cx="1399349" cy="434663"/>
      </dsp:txXfrm>
    </dsp:sp>
    <dsp:sp modelId="{300DFD3B-3556-42D9-9A7D-6CA956DC96EC}">
      <dsp:nvSpPr>
        <dsp:cNvPr id="0" name=""/>
        <dsp:cNvSpPr/>
      </dsp:nvSpPr>
      <dsp:spPr>
        <a:xfrm>
          <a:off x="2271038" y="3071710"/>
          <a:ext cx="1499741" cy="3940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Double</a:t>
          </a:r>
        </a:p>
      </dsp:txBody>
      <dsp:txXfrm>
        <a:off x="2271038" y="3071710"/>
        <a:ext cx="1499741" cy="394034"/>
      </dsp:txXfrm>
    </dsp:sp>
    <dsp:sp modelId="{233DEB44-8287-450D-AB92-1D857CBD0D29}">
      <dsp:nvSpPr>
        <dsp:cNvPr id="0" name=""/>
        <dsp:cNvSpPr/>
      </dsp:nvSpPr>
      <dsp:spPr>
        <a:xfrm>
          <a:off x="1367216" y="1047955"/>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Integral type</a:t>
          </a:r>
        </a:p>
      </dsp:txBody>
      <dsp:txXfrm>
        <a:off x="1367216" y="1047955"/>
        <a:ext cx="931105" cy="465552"/>
      </dsp:txXfrm>
    </dsp:sp>
    <dsp:sp modelId="{B199AD5C-9CBF-4E1E-8788-4C771A78FC0D}">
      <dsp:nvSpPr>
        <dsp:cNvPr id="0" name=""/>
        <dsp:cNvSpPr/>
      </dsp:nvSpPr>
      <dsp:spPr>
        <a:xfrm>
          <a:off x="0" y="1321179"/>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a:t>
          </a:r>
          <a:r>
            <a:rPr lang="en-US" sz="1300" kern="1200" dirty="0" err="1"/>
            <a:t>int</a:t>
          </a:r>
          <a:endParaRPr lang="en-US" sz="1300" kern="1200" dirty="0"/>
        </a:p>
      </dsp:txBody>
      <dsp:txXfrm>
        <a:off x="0" y="1321179"/>
        <a:ext cx="931105" cy="465552"/>
      </dsp:txXfrm>
    </dsp:sp>
    <dsp:sp modelId="{961E4B12-4CBE-4B68-8BA7-C14E0DF89E5B}">
      <dsp:nvSpPr>
        <dsp:cNvPr id="0" name=""/>
        <dsp:cNvSpPr/>
      </dsp:nvSpPr>
      <dsp:spPr>
        <a:xfrm>
          <a:off x="0" y="1982558"/>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Char</a:t>
          </a:r>
        </a:p>
      </dsp:txBody>
      <dsp:txXfrm>
        <a:off x="0" y="1982558"/>
        <a:ext cx="931105" cy="465552"/>
      </dsp:txXfrm>
    </dsp:sp>
    <dsp:sp modelId="{9B5B2862-075F-45CD-8DFE-89147A8FFA23}">
      <dsp:nvSpPr>
        <dsp:cNvPr id="0" name=""/>
        <dsp:cNvSpPr/>
      </dsp:nvSpPr>
      <dsp:spPr>
        <a:xfrm>
          <a:off x="3384317" y="1321179"/>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Void</a:t>
          </a:r>
        </a:p>
      </dsp:txBody>
      <dsp:txXfrm>
        <a:off x="3384317" y="1321179"/>
        <a:ext cx="931105" cy="465552"/>
      </dsp:txXfrm>
    </dsp:sp>
    <dsp:sp modelId="{1BDC345A-9E67-410F-A741-8FD57B5F2EBF}">
      <dsp:nvSpPr>
        <dsp:cNvPr id="0" name=""/>
        <dsp:cNvSpPr/>
      </dsp:nvSpPr>
      <dsp:spPr>
        <a:xfrm>
          <a:off x="4714020" y="769587"/>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User Defined Types</a:t>
          </a:r>
        </a:p>
      </dsp:txBody>
      <dsp:txXfrm>
        <a:off x="4714020" y="769587"/>
        <a:ext cx="931105" cy="465552"/>
      </dsp:txXfrm>
    </dsp:sp>
    <dsp:sp modelId="{788AF783-0B9F-4C26-8DF4-F6D7C6D94031}">
      <dsp:nvSpPr>
        <dsp:cNvPr id="0" name=""/>
        <dsp:cNvSpPr/>
      </dsp:nvSpPr>
      <dsp:spPr>
        <a:xfrm>
          <a:off x="5154694" y="1325052"/>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Structure</a:t>
          </a:r>
        </a:p>
      </dsp:txBody>
      <dsp:txXfrm>
        <a:off x="5154694" y="1325052"/>
        <a:ext cx="931105" cy="465552"/>
      </dsp:txXfrm>
    </dsp:sp>
    <dsp:sp modelId="{1982146B-25C3-4424-BDC7-A5078B78D5E2}">
      <dsp:nvSpPr>
        <dsp:cNvPr id="0" name=""/>
        <dsp:cNvSpPr/>
      </dsp:nvSpPr>
      <dsp:spPr>
        <a:xfrm>
          <a:off x="5154694" y="1986138"/>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 Union</a:t>
          </a:r>
        </a:p>
      </dsp:txBody>
      <dsp:txXfrm>
        <a:off x="5154694" y="1986138"/>
        <a:ext cx="931105" cy="465552"/>
      </dsp:txXfrm>
    </dsp:sp>
    <dsp:sp modelId="{BEA7EA6D-F8EF-4359-9BCD-2DB277C1E557}">
      <dsp:nvSpPr>
        <dsp:cNvPr id="0" name=""/>
        <dsp:cNvSpPr/>
      </dsp:nvSpPr>
      <dsp:spPr>
        <a:xfrm>
          <a:off x="5154694" y="2647223"/>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Class</a:t>
          </a:r>
        </a:p>
      </dsp:txBody>
      <dsp:txXfrm>
        <a:off x="5154694" y="2647223"/>
        <a:ext cx="931105" cy="465552"/>
      </dsp:txXfrm>
    </dsp:sp>
    <dsp:sp modelId="{258DF8EA-BB1F-4BDE-B427-A7A981F5F32E}">
      <dsp:nvSpPr>
        <dsp:cNvPr id="0" name=""/>
        <dsp:cNvSpPr/>
      </dsp:nvSpPr>
      <dsp:spPr>
        <a:xfrm>
          <a:off x="5154694" y="3308308"/>
          <a:ext cx="931105" cy="4655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Enum</a:t>
          </a:r>
          <a:endParaRPr lang="en-US" sz="1300" kern="1200" dirty="0"/>
        </a:p>
      </dsp:txBody>
      <dsp:txXfrm>
        <a:off x="5154694" y="3308308"/>
        <a:ext cx="931105" cy="46555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17B12-FA9F-4076-BE91-8AAF4B3E5739}" type="datetimeFigureOut">
              <a:rPr lang="en-US" smtClean="0"/>
              <a:pPr/>
              <a:t>10/13/2023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D3A7F-E3EB-4B37-940E-F5DABF8F7B01}" type="slidenum">
              <a:rPr lang="en-US" smtClean="0"/>
              <a:pPr/>
              <a:t>‹#›</a:t>
            </a:fld>
            <a:endParaRPr lang="en-US"/>
          </a:p>
        </p:txBody>
      </p:sp>
    </p:spTree>
    <p:extLst>
      <p:ext uri="{BB962C8B-B14F-4D97-AF65-F5344CB8AC3E}">
        <p14:creationId xmlns:p14="http://schemas.microsoft.com/office/powerpoint/2010/main" val="113292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5257799"/>
            <a:ext cx="9144000" cy="1600201"/>
          </a:xfrm>
          <a:prstGeom prst="rect">
            <a:avLst/>
          </a:prstGeom>
          <a:solidFill>
            <a:schemeClr val="accent4">
              <a:lumMod val="1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685800" y="182880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584575"/>
            <a:ext cx="6400800" cy="121602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9F6A33-4EBD-44E5-860E-B4936E53D652}" type="datetime1">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5493" y="5566360"/>
            <a:ext cx="2513013" cy="998320"/>
          </a:xfrm>
          <a:prstGeom prst="rect">
            <a:avLst/>
          </a:prstGeom>
          <a:effectLst>
            <a:outerShdw blurRad="50800" dist="38100" dir="2700000" algn="tl" rotWithShape="0">
              <a:prstClr val="black">
                <a:alpha val="40000"/>
              </a:prstClr>
            </a:outerShdw>
          </a:effectLst>
        </p:spPr>
      </p:pic>
      <p:sp>
        <p:nvSpPr>
          <p:cNvPr id="9" name="Rectangle 8"/>
          <p:cNvSpPr/>
          <p:nvPr userDrawn="1"/>
        </p:nvSpPr>
        <p:spPr>
          <a:xfrm>
            <a:off x="0" y="0"/>
            <a:ext cx="9144000" cy="457200"/>
          </a:xfrm>
          <a:prstGeom prst="rect">
            <a:avLst/>
          </a:prstGeom>
          <a:solidFill>
            <a:schemeClr val="accent4">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8030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049E47-2EFB-454A-86C5-D6B341160037}" type="datetime1">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1650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97208-C5C0-48AF-9A3A-CB89518DCE9E}" type="datetime1">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12024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4" name="Rectangle 13"/>
          <p:cNvSpPr/>
          <p:nvPr userDrawn="1"/>
        </p:nvSpPr>
        <p:spPr>
          <a:xfrm>
            <a:off x="0" y="6629400"/>
            <a:ext cx="9144000" cy="228600"/>
          </a:xfrm>
          <a:prstGeom prst="rect">
            <a:avLst/>
          </a:prstGeom>
          <a:solidFill>
            <a:schemeClr val="accent4">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2458" y="1"/>
            <a:ext cx="9144000" cy="1371600"/>
          </a:xfrm>
          <a:prstGeom prst="rect">
            <a:avLst/>
          </a:prstGeom>
          <a:solidFill>
            <a:schemeClr val="accent4">
              <a:lumMod val="1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52400"/>
            <a:ext cx="8229600" cy="1143000"/>
          </a:xfrm>
        </p:spPr>
        <p:txBody>
          <a:bodyPr/>
          <a:lstStyle>
            <a:lvl1pPr>
              <a:defRPr b="1">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457200" y="1524001"/>
            <a:ext cx="8229600" cy="4724400"/>
          </a:xfrm>
        </p:spPr>
        <p:txBody>
          <a:bodyPr/>
          <a:lstStyle>
            <a:lvl1pPr marL="342900" indent="-342900">
              <a:buSzPct val="600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2A9B847-148C-4E0C-B1AA-3BCAC1F69A8B}" type="datetime1">
              <a:rPr lang="en-US" smtClean="0"/>
              <a:pPr/>
              <a:t>10/13/2023</a:t>
            </a:fld>
            <a:endParaRPr 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04167" y="6400800"/>
            <a:ext cx="365760" cy="405070"/>
          </a:xfrm>
          <a:prstGeom prst="rect">
            <a:avLst/>
          </a:prstGeom>
        </p:spPr>
      </p:pic>
      <p:pic>
        <p:nvPicPr>
          <p:cNvPr id="9" name="Picture 8"/>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364295" y="6466175"/>
            <a:ext cx="245505" cy="274320"/>
          </a:xfrm>
          <a:prstGeom prst="rect">
            <a:avLst/>
          </a:prstGeom>
        </p:spPr>
      </p:pic>
      <p:sp>
        <p:nvSpPr>
          <p:cNvPr id="6" name="Slide Number Placeholder 5"/>
          <p:cNvSpPr>
            <a:spLocks noGrp="1"/>
          </p:cNvSpPr>
          <p:nvPr>
            <p:ph type="sldNum" sz="quarter" idx="12"/>
          </p:nvPr>
        </p:nvSpPr>
        <p:spPr>
          <a:xfrm>
            <a:off x="4296547" y="6400800"/>
            <a:ext cx="381000" cy="365125"/>
          </a:xfrm>
        </p:spPr>
        <p:txBody>
          <a:bodyPr/>
          <a:lstStyle>
            <a:lvl1pPr algn="ctr">
              <a:defRPr sz="1100" b="1">
                <a:solidFill>
                  <a:schemeClr val="accent4">
                    <a:lumMod val="10000"/>
                  </a:schemeClr>
                </a:solidFill>
                <a:effectLst>
                  <a:outerShdw blurRad="38100" dist="38100" dir="2700000" algn="tl">
                    <a:srgbClr val="000000">
                      <a:alpha val="43137"/>
                    </a:srgbClr>
                  </a:outerShdw>
                </a:effectLst>
              </a:defRPr>
            </a:lvl1pPr>
          </a:lstStyle>
          <a:p>
            <a:fld id="{659350B2-7CF3-477E-B71B-58661E2A869A}" type="slidenum">
              <a:rPr lang="en-US" smtClean="0"/>
              <a:pPr/>
              <a:t>‹#›</a:t>
            </a:fld>
            <a:endParaRPr lang="en-US" dirty="0"/>
          </a:p>
        </p:txBody>
      </p:sp>
    </p:spTree>
    <p:extLst>
      <p:ext uri="{BB962C8B-B14F-4D97-AF65-F5344CB8AC3E}">
        <p14:creationId xmlns:p14="http://schemas.microsoft.com/office/powerpoint/2010/main" val="91487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1DE97-0731-4E89-B2A7-65657ADBD48F}" type="datetime1">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78249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BD84AE-08BA-4CCB-8A19-6E2337AB5AC8}" type="datetime1">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61528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C8A5F0-743B-48F2-8CC4-F23760A95631}" type="datetime1">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16626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C17E81-9424-497B-B6EC-665646220675}" type="datetime1">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396037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A6CFE-13E7-4C9A-A5A5-40128C067321}" type="datetime1">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86725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802C-FB05-482F-A676-A4593360981F}" type="datetime1">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38323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BD8CC-6937-49ED-9DFF-6E384F7D05A2}" type="datetime1">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4893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74AC5-1A65-4919-916B-063DB285382B}" type="datetime1">
              <a:rPr lang="en-US" smtClean="0"/>
              <a:pPr/>
              <a:t>10/13/2023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350B2-7CF3-477E-B71B-58661E2A869A}" type="slidenum">
              <a:rPr lang="en-US" smtClean="0"/>
              <a:pPr/>
              <a:t>‹#›</a:t>
            </a:fld>
            <a:endParaRPr lang="en-US"/>
          </a:p>
        </p:txBody>
      </p:sp>
    </p:spTree>
    <p:extLst>
      <p:ext uri="{BB962C8B-B14F-4D97-AF65-F5344CB8AC3E}">
        <p14:creationId xmlns:p14="http://schemas.microsoft.com/office/powerpoint/2010/main" val="2284451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Computer Programming  I</a:t>
            </a:r>
            <a:endParaRPr lang="en-GB" dirty="0"/>
          </a:p>
        </p:txBody>
      </p:sp>
      <p:sp>
        <p:nvSpPr>
          <p:cNvPr id="5" name="Subtitle 4"/>
          <p:cNvSpPr>
            <a:spLocks noGrp="1"/>
          </p:cNvSpPr>
          <p:nvPr>
            <p:ph type="subTitle" idx="1"/>
          </p:nvPr>
        </p:nvSpPr>
        <p:spPr>
          <a:xfrm>
            <a:off x="381000" y="3733800"/>
            <a:ext cx="8001000" cy="1216025"/>
          </a:xfrm>
        </p:spPr>
        <p:txBody>
          <a:bodyPr>
            <a:normAutofit/>
          </a:bodyPr>
          <a:lstStyle/>
          <a:p>
            <a:r>
              <a:rPr lang="en-US" dirty="0">
                <a:solidFill>
                  <a:schemeClr val="tx1"/>
                </a:solidFill>
              </a:rPr>
              <a:t>Course Lecturers: Mr. Bello Moses </a:t>
            </a:r>
            <a:r>
              <a:rPr lang="en-US" dirty="0" err="1">
                <a:solidFill>
                  <a:schemeClr val="tx1"/>
                </a:solidFill>
              </a:rPr>
              <a:t>Eromosele</a:t>
            </a:r>
            <a:endParaRPr lang="en-US" dirty="0">
              <a:solidFill>
                <a:schemeClr val="tx1"/>
              </a:solidFill>
            </a:endParaRPr>
          </a:p>
          <a:p>
            <a:endParaRPr lang="en-GB" dirty="0"/>
          </a:p>
        </p:txBody>
      </p:sp>
    </p:spTree>
    <p:extLst>
      <p:ext uri="{BB962C8B-B14F-4D97-AF65-F5344CB8AC3E}">
        <p14:creationId xmlns:p14="http://schemas.microsoft.com/office/powerpoint/2010/main" val="2955811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of a C++ program</a:t>
            </a:r>
          </a:p>
        </p:txBody>
      </p:sp>
      <p:sp>
        <p:nvSpPr>
          <p:cNvPr id="4" name="Slide Number Placeholder 3"/>
          <p:cNvSpPr>
            <a:spLocks noGrp="1"/>
          </p:cNvSpPr>
          <p:nvPr>
            <p:ph type="sldNum" sz="quarter" idx="12"/>
          </p:nvPr>
        </p:nvSpPr>
        <p:spPr/>
        <p:txBody>
          <a:bodyPr/>
          <a:lstStyle/>
          <a:p>
            <a:fld id="{659350B2-7CF3-477E-B71B-58661E2A869A}" type="slidenum">
              <a:rPr lang="en-US" smtClean="0"/>
              <a:pPr/>
              <a:t>10</a:t>
            </a:fld>
            <a:endParaRPr lang="en-US" dirty="0"/>
          </a:p>
        </p:txBody>
      </p:sp>
      <p:sp>
        <p:nvSpPr>
          <p:cNvPr id="7" name="TextBox 6"/>
          <p:cNvSpPr txBox="1"/>
          <p:nvPr/>
        </p:nvSpPr>
        <p:spPr>
          <a:xfrm>
            <a:off x="381000" y="1828800"/>
            <a:ext cx="8229600" cy="4093428"/>
          </a:xfrm>
          <a:prstGeom prst="rect">
            <a:avLst/>
          </a:prstGeom>
          <a:noFill/>
        </p:spPr>
        <p:txBody>
          <a:bodyPr wrap="square" rtlCol="0">
            <a:spAutoFit/>
          </a:bodyPr>
          <a:lstStyle/>
          <a:p>
            <a:pPr algn="just"/>
            <a:r>
              <a:rPr lang="en-US" sz="2000" b="1" dirty="0" err="1">
                <a:latin typeface="Sylfaen" pitchFamily="18" charset="0"/>
              </a:rPr>
              <a:t>int</a:t>
            </a:r>
            <a:r>
              <a:rPr lang="en-US" sz="2000" b="1" dirty="0">
                <a:latin typeface="Sylfaen" pitchFamily="18" charset="0"/>
              </a:rPr>
              <a:t> main ()</a:t>
            </a:r>
            <a:r>
              <a:rPr lang="en-US" sz="2000" dirty="0">
                <a:latin typeface="Sylfaen" pitchFamily="18" charset="0"/>
              </a:rPr>
              <a:t> :This is the main function. The main function is the point by where all C++ programs start their execution.  The word main is followed in the code by a pair of parentheses () and right after these parentheses we can find the body of the main function enclosed in braces ({}). </a:t>
            </a:r>
          </a:p>
          <a:p>
            <a:pPr algn="just"/>
            <a:endParaRPr lang="en-US" sz="2000" dirty="0">
              <a:latin typeface="Sylfaen" pitchFamily="18" charset="0"/>
            </a:endParaRPr>
          </a:p>
          <a:p>
            <a:pPr algn="just"/>
            <a:endParaRPr lang="en-US" sz="2000" dirty="0">
              <a:latin typeface="Sylfaen" pitchFamily="18" charset="0"/>
            </a:endParaRPr>
          </a:p>
          <a:p>
            <a:pPr algn="just"/>
            <a:r>
              <a:rPr lang="en-US" sz="2000" b="1" dirty="0" err="1">
                <a:latin typeface="Sylfaen" pitchFamily="18" charset="0"/>
              </a:rPr>
              <a:t>cout</a:t>
            </a:r>
            <a:r>
              <a:rPr lang="en-US" sz="2000" b="1" dirty="0">
                <a:latin typeface="Sylfaen" pitchFamily="18" charset="0"/>
              </a:rPr>
              <a:t> &lt;&lt; "Hello World!";</a:t>
            </a:r>
            <a:r>
              <a:rPr lang="en-US" sz="2000" dirty="0">
                <a:latin typeface="Sylfaen" pitchFamily="18" charset="0"/>
              </a:rPr>
              <a:t> This statement prints</a:t>
            </a:r>
            <a:r>
              <a:rPr lang="en-US" sz="2000" b="1" dirty="0">
                <a:latin typeface="Sylfaen" pitchFamily="18" charset="0"/>
              </a:rPr>
              <a:t> Hello World </a:t>
            </a:r>
            <a:r>
              <a:rPr lang="en-US" sz="2000" dirty="0">
                <a:latin typeface="Sylfaen" pitchFamily="18" charset="0"/>
              </a:rPr>
              <a:t>on the screen</a:t>
            </a:r>
          </a:p>
          <a:p>
            <a:pPr algn="just"/>
            <a:endParaRPr lang="en-US" sz="2000" dirty="0">
              <a:latin typeface="Sylfaen" pitchFamily="18" charset="0"/>
            </a:endParaRPr>
          </a:p>
          <a:p>
            <a:pPr algn="just"/>
            <a:r>
              <a:rPr lang="en-US" sz="2000" b="1" dirty="0">
                <a:latin typeface="Sylfaen" pitchFamily="18" charset="0"/>
              </a:rPr>
              <a:t>return 0; </a:t>
            </a:r>
            <a:r>
              <a:rPr lang="en-US" sz="2000" dirty="0">
                <a:latin typeface="Sylfaen" pitchFamily="18" charset="0"/>
              </a:rPr>
              <a:t> The return statement causes the main function to finish. return may be followed by a return code (in our example is followed by the return code 0)</a:t>
            </a:r>
          </a:p>
          <a:p>
            <a:pPr algn="just"/>
            <a:endParaRPr lang="en-US" sz="2000" dirty="0">
              <a:latin typeface="Sylfaen" pitchFamily="18" charset="0"/>
            </a:endParaRPr>
          </a:p>
          <a:p>
            <a:endParaRPr lang="en-US" sz="2000" dirty="0">
              <a:latin typeface="Sylfaen" pitchFamily="18" charset="0"/>
            </a:endParaRPr>
          </a:p>
        </p:txBody>
      </p:sp>
    </p:spTree>
    <p:extLst>
      <p:ext uri="{BB962C8B-B14F-4D97-AF65-F5344CB8AC3E}">
        <p14:creationId xmlns:p14="http://schemas.microsoft.com/office/powerpoint/2010/main" val="159056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types (Variable and constants)</a:t>
            </a:r>
            <a:br>
              <a:rPr lang="en-US" dirty="0"/>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11</a:t>
            </a:fld>
            <a:endParaRPr lang="en-US" dirty="0"/>
          </a:p>
        </p:txBody>
      </p:sp>
      <p:sp>
        <p:nvSpPr>
          <p:cNvPr id="5" name="TextBox 4"/>
          <p:cNvSpPr txBox="1"/>
          <p:nvPr/>
        </p:nvSpPr>
        <p:spPr>
          <a:xfrm>
            <a:off x="381000" y="1524000"/>
            <a:ext cx="8382000" cy="1938992"/>
          </a:xfrm>
          <a:prstGeom prst="rect">
            <a:avLst/>
          </a:prstGeom>
          <a:noFill/>
        </p:spPr>
        <p:txBody>
          <a:bodyPr wrap="square" rtlCol="0">
            <a:spAutoFit/>
          </a:bodyPr>
          <a:lstStyle/>
          <a:p>
            <a:r>
              <a:rPr lang="en-US" sz="4000" dirty="0">
                <a:latin typeface="Sylfaen" pitchFamily="18" charset="0"/>
              </a:rPr>
              <a:t>Data types in C++ are classified into following categories:</a:t>
            </a:r>
          </a:p>
          <a:p>
            <a:endParaRPr lang="en-US" sz="4000" dirty="0">
              <a:latin typeface="Sylfaen" pitchFamily="18" charset="0"/>
            </a:endParaRPr>
          </a:p>
        </p:txBody>
      </p:sp>
      <p:graphicFrame>
        <p:nvGraphicFramePr>
          <p:cNvPr id="6" name="Diagram 5"/>
          <p:cNvGraphicFramePr/>
          <p:nvPr>
            <p:extLst>
              <p:ext uri="{D42A27DB-BD31-4B8C-83A1-F6EECF244321}">
                <p14:modId xmlns:p14="http://schemas.microsoft.com/office/powerpoint/2010/main" val="2207182293"/>
              </p:ext>
            </p:extLst>
          </p:nvPr>
        </p:nvGraphicFramePr>
        <p:xfrm>
          <a:off x="914400" y="3200400"/>
          <a:ext cx="61722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types (Variable and constants) C++ and Java</a:t>
            </a:r>
            <a:br>
              <a:rPr lang="en-US" dirty="0"/>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12</a:t>
            </a:fld>
            <a:endParaRPr lang="en-US" dirty="0"/>
          </a:p>
        </p:txBody>
      </p:sp>
      <p:sp>
        <p:nvSpPr>
          <p:cNvPr id="5" name="TextBox 4"/>
          <p:cNvSpPr txBox="1"/>
          <p:nvPr/>
        </p:nvSpPr>
        <p:spPr>
          <a:xfrm>
            <a:off x="381000" y="1524000"/>
            <a:ext cx="8382000" cy="707886"/>
          </a:xfrm>
          <a:prstGeom prst="rect">
            <a:avLst/>
          </a:prstGeom>
          <a:noFill/>
        </p:spPr>
        <p:txBody>
          <a:bodyPr wrap="square" rtlCol="0">
            <a:spAutoFit/>
          </a:bodyPr>
          <a:lstStyle/>
          <a:p>
            <a:r>
              <a:rPr lang="en-US" sz="2000" dirty="0"/>
              <a:t>Data types in C++ are classified into the following categories:</a:t>
            </a:r>
          </a:p>
          <a:p>
            <a:endParaRPr lang="en-US" sz="2000" dirty="0">
              <a:latin typeface="Sylfaen" pitchFamily="18" charset="0"/>
            </a:endParaRPr>
          </a:p>
        </p:txBody>
      </p:sp>
      <p:graphicFrame>
        <p:nvGraphicFramePr>
          <p:cNvPr id="7" name="Diagram 6"/>
          <p:cNvGraphicFramePr/>
          <p:nvPr>
            <p:extLst>
              <p:ext uri="{D42A27DB-BD31-4B8C-83A1-F6EECF244321}">
                <p14:modId xmlns:p14="http://schemas.microsoft.com/office/powerpoint/2010/main" val="2396920067"/>
              </p:ext>
            </p:extLst>
          </p:nvPr>
        </p:nvGraphicFramePr>
        <p:xfrm>
          <a:off x="1096146" y="2067093"/>
          <a:ext cx="8382000" cy="5095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6D0A379-6D86-4436-BC9C-B81EC25CAE41}"/>
              </a:ext>
            </a:extLst>
          </p:cNvPr>
          <p:cNvSpPr txBox="1"/>
          <p:nvPr/>
        </p:nvSpPr>
        <p:spPr>
          <a:xfrm>
            <a:off x="105547" y="5892968"/>
            <a:ext cx="8382000" cy="1015663"/>
          </a:xfrm>
          <a:prstGeom prst="rect">
            <a:avLst/>
          </a:prstGeom>
          <a:noFill/>
        </p:spPr>
        <p:txBody>
          <a:bodyPr wrap="square" rtlCol="0">
            <a:spAutoFit/>
          </a:bodyPr>
          <a:lstStyle/>
          <a:p>
            <a:r>
              <a:rPr lang="en-US" sz="2000" dirty="0"/>
              <a:t>Data types in C++ are similar to those in Java but in Java </a:t>
            </a:r>
            <a:r>
              <a:rPr lang="en-US" sz="2000" b="1" dirty="0"/>
              <a:t>String </a:t>
            </a:r>
            <a:r>
              <a:rPr lang="en-US" sz="2000" dirty="0"/>
              <a:t>Datatype was introduced</a:t>
            </a:r>
          </a:p>
          <a:p>
            <a:endParaRPr lang="en-US" sz="2000" dirty="0">
              <a:latin typeface="Sylfae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Sylfaen" pitchFamily="18" charset="0"/>
              </a:rPr>
              <a:t>Built-in (Primitive)Data types</a:t>
            </a:r>
            <a:br>
              <a:rPr lang="en-US" dirty="0">
                <a:latin typeface="Sylfaen" pitchFamily="18" charset="0"/>
              </a:rPr>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13</a:t>
            </a:fld>
            <a:endParaRPr lang="en-US" dirty="0"/>
          </a:p>
        </p:txBody>
      </p:sp>
      <p:sp>
        <p:nvSpPr>
          <p:cNvPr id="5" name="TextBox 4"/>
          <p:cNvSpPr txBox="1"/>
          <p:nvPr/>
        </p:nvSpPr>
        <p:spPr>
          <a:xfrm>
            <a:off x="381000" y="1524000"/>
            <a:ext cx="8382000" cy="4062651"/>
          </a:xfrm>
          <a:prstGeom prst="rect">
            <a:avLst/>
          </a:prstGeom>
          <a:noFill/>
        </p:spPr>
        <p:txBody>
          <a:bodyPr wrap="square" rtlCol="0">
            <a:spAutoFit/>
          </a:bodyPr>
          <a:lstStyle/>
          <a:p>
            <a:r>
              <a:rPr lang="en-US" sz="2000" b="1" dirty="0">
                <a:latin typeface="Sylfaen" pitchFamily="18" charset="0"/>
              </a:rPr>
              <a:t>Integer: </a:t>
            </a:r>
            <a:r>
              <a:rPr lang="en-US" sz="2000" dirty="0">
                <a:latin typeface="Sylfaen" pitchFamily="18" charset="0"/>
              </a:rPr>
              <a:t>This data type is used to store integer values. It has three size modifiers that may go along with it: short, </a:t>
            </a:r>
            <a:r>
              <a:rPr lang="en-US" sz="2000" dirty="0" err="1">
                <a:latin typeface="Sylfaen" pitchFamily="18" charset="0"/>
              </a:rPr>
              <a:t>int</a:t>
            </a:r>
            <a:r>
              <a:rPr lang="en-US" sz="2000" dirty="0">
                <a:latin typeface="Sylfaen" pitchFamily="18" charset="0"/>
              </a:rPr>
              <a:t> and long</a:t>
            </a:r>
          </a:p>
          <a:p>
            <a:endParaRPr lang="en-US" sz="2000" b="1" dirty="0">
              <a:latin typeface="Sylfaen" pitchFamily="18" charset="0"/>
            </a:endParaRPr>
          </a:p>
          <a:p>
            <a:pPr lvl="5"/>
            <a:r>
              <a:rPr lang="en-US" sz="2000" dirty="0"/>
              <a:t>    </a:t>
            </a:r>
            <a:r>
              <a:rPr lang="en-US" sz="2000" dirty="0" err="1"/>
              <a:t>int</a:t>
            </a:r>
            <a:r>
              <a:rPr lang="en-US" sz="2000" dirty="0"/>
              <a:t> a = 123456789;</a:t>
            </a:r>
          </a:p>
          <a:p>
            <a:pPr lvl="5"/>
            <a:r>
              <a:rPr lang="en-US" sz="2000" dirty="0"/>
              <a:t>    </a:t>
            </a:r>
            <a:r>
              <a:rPr lang="en-US" sz="2000" dirty="0" err="1"/>
              <a:t>int</a:t>
            </a:r>
            <a:r>
              <a:rPr lang="en-US" sz="2000" dirty="0"/>
              <a:t> b = 123456789;</a:t>
            </a:r>
          </a:p>
          <a:p>
            <a:pPr lvl="5"/>
            <a:r>
              <a:rPr lang="en-US" sz="2000" dirty="0"/>
              <a:t>    </a:t>
            </a:r>
            <a:r>
              <a:rPr lang="en-US" sz="2000" dirty="0" err="1"/>
              <a:t>int</a:t>
            </a:r>
            <a:r>
              <a:rPr lang="en-US" sz="2000" dirty="0"/>
              <a:t> c = a + b;</a:t>
            </a:r>
          </a:p>
          <a:p>
            <a:pPr lvl="5"/>
            <a:r>
              <a:rPr lang="en-US" sz="2000" dirty="0"/>
              <a:t>    short d = 1234;</a:t>
            </a:r>
          </a:p>
          <a:p>
            <a:pPr lvl="5"/>
            <a:r>
              <a:rPr lang="en-US" sz="2000" dirty="0"/>
              <a:t>    short e = 1234;</a:t>
            </a:r>
          </a:p>
          <a:p>
            <a:pPr lvl="5"/>
            <a:r>
              <a:rPr lang="en-US" sz="2000" dirty="0"/>
              <a:t>    short f = d + e;</a:t>
            </a:r>
          </a:p>
          <a:p>
            <a:pPr lvl="5"/>
            <a:r>
              <a:rPr lang="en-US" sz="2000" dirty="0"/>
              <a:t>    long g = 123456789;</a:t>
            </a:r>
          </a:p>
          <a:p>
            <a:pPr lvl="5"/>
            <a:r>
              <a:rPr lang="en-US" sz="2000" dirty="0"/>
              <a:t>    long h = 123456789;</a:t>
            </a:r>
          </a:p>
          <a:p>
            <a:pPr lvl="5"/>
            <a:r>
              <a:rPr lang="en-US" sz="2000" dirty="0"/>
              <a:t>    long </a:t>
            </a:r>
            <a:r>
              <a:rPr lang="en-US" sz="2000" dirty="0" err="1"/>
              <a:t>i</a:t>
            </a:r>
            <a:r>
              <a:rPr lang="en-US" sz="2000" dirty="0"/>
              <a:t> = g + h;</a:t>
            </a:r>
            <a:endParaRPr lang="en-US" sz="2000" b="1" dirty="0">
              <a:latin typeface="Sylfaen" pitchFamily="18" charset="0"/>
            </a:endParaRPr>
          </a:p>
          <a:p>
            <a:pPr lvl="5">
              <a:buFont typeface="Arial" pitchFamily="34" charset="0"/>
              <a:buChar char="•"/>
            </a:pPr>
            <a:endParaRPr lang="en-US" sz="2000" dirty="0">
              <a:latin typeface="Sylfae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Sylfaen" pitchFamily="18" charset="0"/>
              </a:rPr>
              <a:t>Built-in (Primitive)Data types</a:t>
            </a:r>
            <a:br>
              <a:rPr lang="en-US" dirty="0">
                <a:latin typeface="Sylfaen" pitchFamily="18" charset="0"/>
              </a:rPr>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14</a:t>
            </a:fld>
            <a:endParaRPr lang="en-US" dirty="0"/>
          </a:p>
        </p:txBody>
      </p:sp>
      <p:sp>
        <p:nvSpPr>
          <p:cNvPr id="5" name="TextBox 4"/>
          <p:cNvSpPr txBox="1"/>
          <p:nvPr/>
        </p:nvSpPr>
        <p:spPr>
          <a:xfrm>
            <a:off x="381000" y="1524000"/>
            <a:ext cx="8382000" cy="2246769"/>
          </a:xfrm>
          <a:prstGeom prst="rect">
            <a:avLst/>
          </a:prstGeom>
          <a:noFill/>
        </p:spPr>
        <p:txBody>
          <a:bodyPr wrap="square" rtlCol="0">
            <a:spAutoFit/>
          </a:bodyPr>
          <a:lstStyle/>
          <a:p>
            <a:r>
              <a:rPr lang="en-US" sz="2000" b="1" dirty="0">
                <a:latin typeface="Sylfaen" pitchFamily="18" charset="0"/>
              </a:rPr>
              <a:t>Character: </a:t>
            </a:r>
            <a:r>
              <a:rPr lang="en-US" sz="2000" dirty="0">
                <a:latin typeface="Sylfaen" pitchFamily="18" charset="0"/>
              </a:rPr>
              <a:t>This data type is used for storing characters, which may be any single character. It may also include a letter, a digit, a punctuation mark, or space. The keyword for this data type is char. </a:t>
            </a:r>
          </a:p>
          <a:p>
            <a:endParaRPr lang="en-US" sz="2000" dirty="0">
              <a:latin typeface="Sylfaen" pitchFamily="18" charset="0"/>
            </a:endParaRPr>
          </a:p>
          <a:p>
            <a:endParaRPr lang="en-US" sz="2000" b="1" dirty="0">
              <a:latin typeface="Sylfaen" pitchFamily="18" charset="0"/>
            </a:endParaRPr>
          </a:p>
          <a:p>
            <a:pPr>
              <a:buFont typeface="Arial" pitchFamily="34" charset="0"/>
              <a:buChar char="•"/>
            </a:pPr>
            <a:endParaRPr lang="en-US" sz="2000" b="1" dirty="0">
              <a:latin typeface="Sylfaen" pitchFamily="18" charset="0"/>
            </a:endParaRPr>
          </a:p>
          <a:p>
            <a:endParaRPr lang="en-US" sz="2000" dirty="0">
              <a:latin typeface="Sylfaen" pitchFamily="18" charset="0"/>
            </a:endParaRPr>
          </a:p>
        </p:txBody>
      </p:sp>
      <p:pic>
        <p:nvPicPr>
          <p:cNvPr id="60417" name="Picture 1"/>
          <p:cNvPicPr>
            <a:picLocks noChangeAspect="1" noChangeArrowheads="1"/>
          </p:cNvPicPr>
          <p:nvPr/>
        </p:nvPicPr>
        <p:blipFill>
          <a:blip r:embed="rId2"/>
          <a:srcRect l="23426" t="8791" r="40264" b="56044"/>
          <a:stretch>
            <a:fillRect/>
          </a:stretch>
        </p:blipFill>
        <p:spPr bwMode="auto">
          <a:xfrm>
            <a:off x="1066800" y="2590800"/>
            <a:ext cx="6705600" cy="346095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Sylfaen" pitchFamily="18" charset="0"/>
              </a:rPr>
              <a:t>Built-in (Primitive)Data types</a:t>
            </a:r>
            <a:br>
              <a:rPr lang="en-US" dirty="0">
                <a:latin typeface="Sylfaen" pitchFamily="18" charset="0"/>
              </a:rPr>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15</a:t>
            </a:fld>
            <a:endParaRPr lang="en-US" dirty="0"/>
          </a:p>
        </p:txBody>
      </p:sp>
      <p:sp>
        <p:nvSpPr>
          <p:cNvPr id="5" name="TextBox 4"/>
          <p:cNvSpPr txBox="1"/>
          <p:nvPr/>
        </p:nvSpPr>
        <p:spPr>
          <a:xfrm>
            <a:off x="381000" y="1524000"/>
            <a:ext cx="8382000" cy="2246769"/>
          </a:xfrm>
          <a:prstGeom prst="rect">
            <a:avLst/>
          </a:prstGeom>
          <a:noFill/>
        </p:spPr>
        <p:txBody>
          <a:bodyPr wrap="square" rtlCol="0">
            <a:spAutoFit/>
          </a:bodyPr>
          <a:lstStyle/>
          <a:p>
            <a:r>
              <a:rPr lang="en-US" sz="2000" b="1" dirty="0">
                <a:latin typeface="Sylfaen" pitchFamily="18" charset="0"/>
              </a:rPr>
              <a:t>Floating point:  </a:t>
            </a:r>
            <a:r>
              <a:rPr lang="en-US" sz="2000" dirty="0">
                <a:latin typeface="Sylfaen" pitchFamily="18" charset="0"/>
              </a:rPr>
              <a:t>This data type is used for storing single precision floating point values or decimal values. Its keyword is float or double</a:t>
            </a:r>
          </a:p>
          <a:p>
            <a:endParaRPr lang="en-US" sz="2000" dirty="0">
              <a:latin typeface="Sylfaen" pitchFamily="18" charset="0"/>
            </a:endParaRPr>
          </a:p>
          <a:p>
            <a:br>
              <a:rPr lang="en-US" sz="2000" dirty="0"/>
            </a:br>
            <a:endParaRPr lang="en-US" sz="2000" dirty="0"/>
          </a:p>
          <a:p>
            <a:pPr>
              <a:buFont typeface="Arial" pitchFamily="34" charset="0"/>
              <a:buChar char="•"/>
            </a:pPr>
            <a:endParaRPr lang="en-US" sz="2000" b="1" dirty="0">
              <a:latin typeface="Sylfaen" pitchFamily="18" charset="0"/>
            </a:endParaRPr>
          </a:p>
          <a:p>
            <a:endParaRPr lang="en-US" sz="2000" dirty="0">
              <a:latin typeface="Sylfaen" pitchFamily="18" charset="0"/>
            </a:endParaRPr>
          </a:p>
        </p:txBody>
      </p:sp>
      <p:pic>
        <p:nvPicPr>
          <p:cNvPr id="59393" name="Picture 1"/>
          <p:cNvPicPr>
            <a:picLocks noChangeAspect="1" noChangeArrowheads="1"/>
          </p:cNvPicPr>
          <p:nvPr/>
        </p:nvPicPr>
        <p:blipFill>
          <a:blip r:embed="rId2"/>
          <a:srcRect l="30469" t="8791" r="20312" b="56044"/>
          <a:stretch>
            <a:fillRect/>
          </a:stretch>
        </p:blipFill>
        <p:spPr bwMode="auto">
          <a:xfrm>
            <a:off x="762000" y="2286000"/>
            <a:ext cx="7772400" cy="394788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Sylfaen" pitchFamily="18" charset="0"/>
              </a:rPr>
              <a:t>Built-in (Primitive)Data types</a:t>
            </a:r>
            <a:br>
              <a:rPr lang="en-US" dirty="0">
                <a:latin typeface="Sylfaen" pitchFamily="18" charset="0"/>
              </a:rPr>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16</a:t>
            </a:fld>
            <a:endParaRPr lang="en-US" dirty="0"/>
          </a:p>
        </p:txBody>
      </p:sp>
      <p:sp>
        <p:nvSpPr>
          <p:cNvPr id="5" name="TextBox 4"/>
          <p:cNvSpPr txBox="1"/>
          <p:nvPr/>
        </p:nvSpPr>
        <p:spPr>
          <a:xfrm>
            <a:off x="381000" y="1524000"/>
            <a:ext cx="8382000" cy="1938992"/>
          </a:xfrm>
          <a:prstGeom prst="rect">
            <a:avLst/>
          </a:prstGeom>
          <a:noFill/>
        </p:spPr>
        <p:txBody>
          <a:bodyPr wrap="square" rtlCol="0">
            <a:spAutoFit/>
          </a:bodyPr>
          <a:lstStyle/>
          <a:p>
            <a:r>
              <a:rPr lang="en-US" sz="2000" b="1" dirty="0"/>
              <a:t>Boolean: </a:t>
            </a:r>
            <a:r>
              <a:rPr lang="en-US" sz="2000" dirty="0"/>
              <a:t>This is used for storing Boolean or logical values. Any variable with this data type can store either true or false. Its Keyword is </a:t>
            </a:r>
            <a:r>
              <a:rPr lang="en-US" sz="2000" dirty="0" err="1"/>
              <a:t>bool</a:t>
            </a:r>
            <a:r>
              <a:rPr lang="en-US" sz="2000" dirty="0"/>
              <a:t>.</a:t>
            </a:r>
          </a:p>
          <a:p>
            <a:endParaRPr lang="en-US" sz="2000" b="1" dirty="0">
              <a:latin typeface="Sylfaen" pitchFamily="18" charset="0"/>
            </a:endParaRPr>
          </a:p>
          <a:p>
            <a:pPr lvl="6"/>
            <a:endParaRPr lang="en-US" sz="2000" dirty="0">
              <a:latin typeface="Sylfaen" pitchFamily="18" charset="0"/>
            </a:endParaRPr>
          </a:p>
          <a:p>
            <a:endParaRPr lang="en-US" sz="2000" b="1" dirty="0">
              <a:latin typeface="Sylfaen" pitchFamily="18" charset="0"/>
            </a:endParaRPr>
          </a:p>
          <a:p>
            <a:endParaRPr lang="en-US" sz="2000" dirty="0">
              <a:latin typeface="Sylfaen" pitchFamily="18" charset="0"/>
            </a:endParaRPr>
          </a:p>
        </p:txBody>
      </p:sp>
      <p:pic>
        <p:nvPicPr>
          <p:cNvPr id="58369" name="Picture 1"/>
          <p:cNvPicPr>
            <a:picLocks noChangeAspect="1" noChangeArrowheads="1"/>
          </p:cNvPicPr>
          <p:nvPr/>
        </p:nvPicPr>
        <p:blipFill>
          <a:blip r:embed="rId2"/>
          <a:srcRect l="31250" t="8791" r="20313" b="64835"/>
          <a:stretch>
            <a:fillRect/>
          </a:stretch>
        </p:blipFill>
        <p:spPr bwMode="auto">
          <a:xfrm>
            <a:off x="457200" y="2514600"/>
            <a:ext cx="8267700" cy="3200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Sylfaen" pitchFamily="18" charset="0"/>
              </a:rPr>
              <a:t>Built-in (Primitive)Data types</a:t>
            </a:r>
            <a:br>
              <a:rPr lang="en-US" dirty="0">
                <a:latin typeface="Sylfaen" pitchFamily="18" charset="0"/>
              </a:rPr>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17</a:t>
            </a:fld>
            <a:endParaRPr lang="en-US" dirty="0"/>
          </a:p>
        </p:txBody>
      </p:sp>
      <p:sp>
        <p:nvSpPr>
          <p:cNvPr id="5" name="TextBox 4"/>
          <p:cNvSpPr txBox="1"/>
          <p:nvPr/>
        </p:nvSpPr>
        <p:spPr>
          <a:xfrm>
            <a:off x="381000" y="1524000"/>
            <a:ext cx="8382000" cy="1877437"/>
          </a:xfrm>
          <a:prstGeom prst="rect">
            <a:avLst/>
          </a:prstGeom>
          <a:noFill/>
        </p:spPr>
        <p:txBody>
          <a:bodyPr wrap="square" rtlCol="0">
            <a:spAutoFit/>
          </a:bodyPr>
          <a:lstStyle/>
          <a:p>
            <a:r>
              <a:rPr lang="en-US" sz="2000" b="1" dirty="0">
                <a:latin typeface="Sylfaen" pitchFamily="18" charset="0"/>
              </a:rPr>
              <a:t>Void: </a:t>
            </a:r>
            <a:r>
              <a:rPr lang="en-US" sz="2000" dirty="0">
                <a:latin typeface="Sylfaen" pitchFamily="18" charset="0"/>
              </a:rPr>
              <a:t>Specified by void keyword, this data type is without any value.</a:t>
            </a:r>
          </a:p>
          <a:p>
            <a:endParaRPr lang="en-US" sz="2000" dirty="0">
              <a:latin typeface="Sylfaen" pitchFamily="18" charset="0"/>
            </a:endParaRPr>
          </a:p>
          <a:p>
            <a:br>
              <a:rPr lang="en-US" dirty="0"/>
            </a:br>
            <a:endParaRPr lang="en-US" dirty="0"/>
          </a:p>
          <a:p>
            <a:pPr lvl="6"/>
            <a:endParaRPr lang="en-US" sz="2000" b="1" dirty="0">
              <a:latin typeface="Sylfaen" pitchFamily="18" charset="0"/>
            </a:endParaRPr>
          </a:p>
          <a:p>
            <a:pPr>
              <a:buFont typeface="Arial" pitchFamily="34" charset="0"/>
              <a:buChar char="•"/>
            </a:pPr>
            <a:endParaRPr lang="en-US" sz="2000" dirty="0">
              <a:latin typeface="Sylfaen" pitchFamily="18" charset="0"/>
            </a:endParaRPr>
          </a:p>
        </p:txBody>
      </p:sp>
      <p:pic>
        <p:nvPicPr>
          <p:cNvPr id="57345" name="Picture 1"/>
          <p:cNvPicPr>
            <a:picLocks noChangeAspect="1" noChangeArrowheads="1"/>
          </p:cNvPicPr>
          <p:nvPr/>
        </p:nvPicPr>
        <p:blipFill>
          <a:blip r:embed="rId2"/>
          <a:srcRect l="30469" t="8791" r="24219" b="53846"/>
          <a:stretch>
            <a:fillRect/>
          </a:stretch>
        </p:blipFill>
        <p:spPr bwMode="auto">
          <a:xfrm>
            <a:off x="609600" y="1905000"/>
            <a:ext cx="7620000" cy="446689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Sylfaen" pitchFamily="18" charset="0"/>
              </a:rPr>
              <a:t>Built-in (Primitive)Data types</a:t>
            </a:r>
            <a:br>
              <a:rPr lang="en-US" dirty="0">
                <a:latin typeface="Sylfaen" pitchFamily="18" charset="0"/>
              </a:rPr>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18</a:t>
            </a:fld>
            <a:endParaRPr lang="en-US" dirty="0"/>
          </a:p>
        </p:txBody>
      </p:sp>
      <p:sp>
        <p:nvSpPr>
          <p:cNvPr id="5" name="TextBox 4"/>
          <p:cNvSpPr txBox="1"/>
          <p:nvPr/>
        </p:nvSpPr>
        <p:spPr>
          <a:xfrm>
            <a:off x="381000" y="1524000"/>
            <a:ext cx="8382000" cy="1015663"/>
          </a:xfrm>
          <a:prstGeom prst="rect">
            <a:avLst/>
          </a:prstGeom>
          <a:noFill/>
        </p:spPr>
        <p:txBody>
          <a:bodyPr wrap="square" rtlCol="0">
            <a:spAutoFit/>
          </a:bodyPr>
          <a:lstStyle/>
          <a:p>
            <a:r>
              <a:rPr lang="en-US" sz="2000" dirty="0"/>
              <a:t>The list of all the built-in data types with each modifier and their range is given in the following table.</a:t>
            </a:r>
          </a:p>
          <a:p>
            <a:pPr>
              <a:buFont typeface="Arial" pitchFamily="34" charset="0"/>
              <a:buChar char="•"/>
            </a:pPr>
            <a:endParaRPr lang="en-US" sz="2000" dirty="0">
              <a:latin typeface="Sylfaen" pitchFamily="18" charset="0"/>
            </a:endParaRPr>
          </a:p>
        </p:txBody>
      </p:sp>
      <p:graphicFrame>
        <p:nvGraphicFramePr>
          <p:cNvPr id="8" name="Table 7"/>
          <p:cNvGraphicFramePr>
            <a:graphicFrameLocks noGrp="1"/>
          </p:cNvGraphicFramePr>
          <p:nvPr/>
        </p:nvGraphicFramePr>
        <p:xfrm>
          <a:off x="457200" y="2362200"/>
          <a:ext cx="8382000" cy="3079752"/>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val="20000"/>
                    </a:ext>
                  </a:extLst>
                </a:gridCol>
                <a:gridCol w="1811494">
                  <a:extLst>
                    <a:ext uri="{9D8B030D-6E8A-4147-A177-3AD203B41FA5}">
                      <a16:colId xmlns:a16="http://schemas.microsoft.com/office/drawing/2014/main" val="20001"/>
                    </a:ext>
                  </a:extLst>
                </a:gridCol>
                <a:gridCol w="3776506">
                  <a:extLst>
                    <a:ext uri="{9D8B030D-6E8A-4147-A177-3AD203B41FA5}">
                      <a16:colId xmlns:a16="http://schemas.microsoft.com/office/drawing/2014/main" val="20002"/>
                    </a:ext>
                  </a:extLst>
                </a:gridCol>
              </a:tblGrid>
              <a:tr h="325510">
                <a:tc>
                  <a:txBody>
                    <a:bodyPr/>
                    <a:lstStyle/>
                    <a:p>
                      <a:pPr marL="0" marR="0" algn="just">
                        <a:lnSpc>
                          <a:spcPct val="150000"/>
                        </a:lnSpc>
                        <a:spcBef>
                          <a:spcPts val="0"/>
                        </a:spcBef>
                        <a:spcAft>
                          <a:spcPts val="0"/>
                        </a:spcAft>
                      </a:pPr>
                      <a:r>
                        <a:rPr lang="en-US" sz="2000" dirty="0">
                          <a:latin typeface="Cambria"/>
                          <a:ea typeface="Times New Roman"/>
                          <a:cs typeface="Mongolian Baiti"/>
                        </a:rPr>
                        <a:t>Group</a:t>
                      </a:r>
                      <a:endParaRPr lang="en-US" sz="2000" dirty="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2000">
                          <a:latin typeface="Cambria"/>
                          <a:ea typeface="Times New Roman"/>
                          <a:cs typeface="Mongolian Baiti"/>
                        </a:rPr>
                        <a:t>Type names</a:t>
                      </a:r>
                      <a:endParaRPr lang="en-US" sz="200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2000">
                          <a:latin typeface="Cambria"/>
                          <a:ea typeface="Times New Roman"/>
                          <a:cs typeface="Mongolian Baiti"/>
                        </a:rPr>
                        <a:t>Range/Size</a:t>
                      </a:r>
                      <a:endParaRPr lang="en-US" sz="2000">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628097">
                <a:tc rowSpan="3">
                  <a:txBody>
                    <a:bodyPr/>
                    <a:lstStyle/>
                    <a:p>
                      <a:pPr marL="0" marR="0" algn="just">
                        <a:lnSpc>
                          <a:spcPct val="150000"/>
                        </a:lnSpc>
                        <a:spcBef>
                          <a:spcPts val="0"/>
                        </a:spcBef>
                        <a:spcAft>
                          <a:spcPts val="0"/>
                        </a:spcAft>
                      </a:pPr>
                      <a:r>
                        <a:rPr lang="en-US" sz="2000" dirty="0">
                          <a:latin typeface="Cambria"/>
                          <a:ea typeface="Times New Roman"/>
                          <a:cs typeface="Mongolian Baiti"/>
                        </a:rPr>
                        <a:t>Character types</a:t>
                      </a:r>
                      <a:endParaRPr lang="en-US" sz="2000" dirty="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2000">
                          <a:latin typeface="Cambria"/>
                          <a:ea typeface="Times New Roman"/>
                          <a:cs typeface="Mongolian Baiti"/>
                        </a:rPr>
                        <a:t>Char</a:t>
                      </a:r>
                      <a:endParaRPr lang="en-US" sz="200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2000" dirty="0">
                          <a:latin typeface="Cambria"/>
                          <a:ea typeface="Times New Roman"/>
                          <a:cs typeface="Mongolian Baiti"/>
                        </a:rPr>
                        <a:t>Exactly one byte in size. At least 8 bits.</a:t>
                      </a:r>
                      <a:endParaRPr lang="en-US" sz="2000" dirty="0">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628097">
                <a:tc vMerge="1">
                  <a:txBody>
                    <a:bodyPr/>
                    <a:lstStyle/>
                    <a:p>
                      <a:endParaRPr lang="en-US"/>
                    </a:p>
                  </a:txBody>
                  <a:tcPr/>
                </a:tc>
                <a:tc>
                  <a:txBody>
                    <a:bodyPr/>
                    <a:lstStyle/>
                    <a:p>
                      <a:pPr marL="0" marR="0" algn="just">
                        <a:lnSpc>
                          <a:spcPct val="150000"/>
                        </a:lnSpc>
                        <a:spcBef>
                          <a:spcPts val="0"/>
                        </a:spcBef>
                        <a:spcAft>
                          <a:spcPts val="0"/>
                        </a:spcAft>
                      </a:pPr>
                      <a:r>
                        <a:rPr lang="en-US" sz="2000">
                          <a:latin typeface="Cambria"/>
                          <a:ea typeface="Times New Roman"/>
                          <a:cs typeface="Mongolian Baiti"/>
                        </a:rPr>
                        <a:t>char16_t</a:t>
                      </a:r>
                      <a:endParaRPr lang="en-US" sz="200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2000">
                          <a:latin typeface="Cambria"/>
                          <a:ea typeface="Times New Roman"/>
                          <a:cs typeface="Mongolian Baiti"/>
                        </a:rPr>
                        <a:t>Not smaller than char. At least 16 bits.</a:t>
                      </a:r>
                      <a:endParaRPr lang="en-US" sz="2000">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628097">
                <a:tc vMerge="1">
                  <a:txBody>
                    <a:bodyPr/>
                    <a:lstStyle/>
                    <a:p>
                      <a:endParaRPr lang="en-US"/>
                    </a:p>
                  </a:txBody>
                  <a:tcPr/>
                </a:tc>
                <a:tc>
                  <a:txBody>
                    <a:bodyPr/>
                    <a:lstStyle/>
                    <a:p>
                      <a:pPr marL="0" marR="0" algn="just">
                        <a:lnSpc>
                          <a:spcPct val="150000"/>
                        </a:lnSpc>
                        <a:spcBef>
                          <a:spcPts val="0"/>
                        </a:spcBef>
                        <a:spcAft>
                          <a:spcPts val="0"/>
                        </a:spcAft>
                      </a:pPr>
                      <a:r>
                        <a:rPr lang="en-US" sz="2000">
                          <a:latin typeface="Cambria"/>
                          <a:ea typeface="Times New Roman"/>
                          <a:cs typeface="Mongolian Baiti"/>
                        </a:rPr>
                        <a:t>char32_t</a:t>
                      </a:r>
                      <a:endParaRPr lang="en-US" sz="200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2000" dirty="0">
                          <a:latin typeface="Cambria"/>
                          <a:ea typeface="Times New Roman"/>
                          <a:cs typeface="Mongolian Baiti"/>
                        </a:rPr>
                        <a:t>Not smaller than char16_t. At least 32 bits.</a:t>
                      </a:r>
                      <a:endParaRPr lang="en-US" sz="2000" dirty="0">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Sylfaen" pitchFamily="18" charset="0"/>
              </a:rPr>
              <a:t>Built-in (Primitive)Data types</a:t>
            </a:r>
            <a:br>
              <a:rPr lang="en-US" dirty="0">
                <a:latin typeface="Sylfaen" pitchFamily="18" charset="0"/>
              </a:rPr>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19</a:t>
            </a:fld>
            <a:endParaRPr lang="en-US" dirty="0"/>
          </a:p>
        </p:txBody>
      </p:sp>
      <p:sp>
        <p:nvSpPr>
          <p:cNvPr id="5" name="TextBox 4"/>
          <p:cNvSpPr txBox="1"/>
          <p:nvPr/>
        </p:nvSpPr>
        <p:spPr>
          <a:xfrm>
            <a:off x="381000" y="1524000"/>
            <a:ext cx="8382000" cy="1323439"/>
          </a:xfrm>
          <a:prstGeom prst="rect">
            <a:avLst/>
          </a:prstGeom>
          <a:noFill/>
        </p:spPr>
        <p:txBody>
          <a:bodyPr wrap="square" rtlCol="0">
            <a:spAutoFit/>
          </a:bodyPr>
          <a:lstStyle/>
          <a:p>
            <a:r>
              <a:rPr lang="en-US" sz="2000" dirty="0"/>
              <a:t>The list of all the built-in data types with each modifier and their range is given in the following table. (Note the Size depends on the </a:t>
            </a:r>
            <a:r>
              <a:rPr lang="en-US" dirty="0"/>
              <a:t>architecture</a:t>
            </a:r>
            <a:r>
              <a:rPr lang="en-US" sz="2000" dirty="0"/>
              <a:t> of the computer)</a:t>
            </a:r>
          </a:p>
          <a:p>
            <a:pPr>
              <a:buFont typeface="Arial" pitchFamily="34" charset="0"/>
              <a:buChar char="•"/>
            </a:pPr>
            <a:endParaRPr lang="en-US" sz="2000" dirty="0">
              <a:latin typeface="Sylfae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23664797"/>
              </p:ext>
            </p:extLst>
          </p:nvPr>
        </p:nvGraphicFramePr>
        <p:xfrm>
          <a:off x="381000" y="2438400"/>
          <a:ext cx="8458200" cy="3411318"/>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1827962">
                  <a:extLst>
                    <a:ext uri="{9D8B030D-6E8A-4147-A177-3AD203B41FA5}">
                      <a16:colId xmlns:a16="http://schemas.microsoft.com/office/drawing/2014/main" val="20001"/>
                    </a:ext>
                  </a:extLst>
                </a:gridCol>
                <a:gridCol w="3810838">
                  <a:extLst>
                    <a:ext uri="{9D8B030D-6E8A-4147-A177-3AD203B41FA5}">
                      <a16:colId xmlns:a16="http://schemas.microsoft.com/office/drawing/2014/main" val="20002"/>
                    </a:ext>
                  </a:extLst>
                </a:gridCol>
              </a:tblGrid>
              <a:tr h="332162">
                <a:tc>
                  <a:txBody>
                    <a:bodyPr/>
                    <a:lstStyle/>
                    <a:p>
                      <a:pPr marL="0" marR="0" algn="just">
                        <a:lnSpc>
                          <a:spcPct val="150000"/>
                        </a:lnSpc>
                        <a:spcBef>
                          <a:spcPts val="0"/>
                        </a:spcBef>
                        <a:spcAft>
                          <a:spcPts val="0"/>
                        </a:spcAft>
                      </a:pPr>
                      <a:r>
                        <a:rPr lang="en-US" sz="1600" dirty="0">
                          <a:latin typeface="Cambria" pitchFamily="18" charset="0"/>
                          <a:ea typeface="Cambria" pitchFamily="18" charset="0"/>
                          <a:cs typeface="Mongolian Baiti"/>
                        </a:rPr>
                        <a:t>Group</a:t>
                      </a:r>
                      <a:endParaRPr lang="en-US" sz="1600" dirty="0">
                        <a:latin typeface="Cambria" pitchFamily="18" charset="0"/>
                        <a:ea typeface="Cambria" pitchFamily="18" charset="0"/>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Type names</a:t>
                      </a:r>
                      <a:endParaRPr lang="en-US" sz="1600">
                        <a:latin typeface="Cambria" pitchFamily="18" charset="0"/>
                        <a:ea typeface="Cambria" pitchFamily="18" charset="0"/>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Range/Size</a:t>
                      </a:r>
                      <a:endParaRPr lang="en-US" sz="1600">
                        <a:latin typeface="Cambria" pitchFamily="18" charset="0"/>
                        <a:ea typeface="Cambria" pitchFamily="18" charset="0"/>
                        <a:cs typeface="Times New Roman"/>
                      </a:endParaRPr>
                    </a:p>
                  </a:txBody>
                  <a:tcPr marL="9525" marR="9525" marT="9525" marB="9525" anchor="ctr"/>
                </a:tc>
                <a:extLst>
                  <a:ext uri="{0D108BD9-81ED-4DB2-BD59-A6C34878D82A}">
                    <a16:rowId xmlns:a16="http://schemas.microsoft.com/office/drawing/2014/main" val="10000"/>
                  </a:ext>
                </a:extLst>
              </a:tr>
              <a:tr h="614344">
                <a:tc rowSpan="5">
                  <a:txBody>
                    <a:bodyPr/>
                    <a:lstStyle/>
                    <a:p>
                      <a:pPr marL="0" marR="0" algn="just">
                        <a:lnSpc>
                          <a:spcPct val="150000"/>
                        </a:lnSpc>
                        <a:spcBef>
                          <a:spcPts val="0"/>
                        </a:spcBef>
                        <a:spcAft>
                          <a:spcPts val="0"/>
                        </a:spcAft>
                      </a:pPr>
                      <a:r>
                        <a:rPr lang="en-US" sz="1600" dirty="0">
                          <a:latin typeface="Cambria" pitchFamily="18" charset="0"/>
                          <a:ea typeface="Cambria" pitchFamily="18" charset="0"/>
                          <a:cs typeface="Mongolian Baiti"/>
                        </a:rPr>
                        <a:t>Integer types (signed)</a:t>
                      </a:r>
                      <a:endParaRPr lang="en-US" sz="1600" dirty="0">
                        <a:latin typeface="Cambria" pitchFamily="18" charset="0"/>
                        <a:ea typeface="Cambria" pitchFamily="18" charset="0"/>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signed char</a:t>
                      </a:r>
                      <a:endParaRPr lang="en-US" sz="1600">
                        <a:latin typeface="Cambria" pitchFamily="18" charset="0"/>
                        <a:ea typeface="Cambria" pitchFamily="18" charset="0"/>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Same size as char. At least 8 bits.</a:t>
                      </a:r>
                      <a:endParaRPr lang="en-US" sz="1600">
                        <a:latin typeface="Cambria" pitchFamily="18" charset="0"/>
                        <a:ea typeface="Cambria" pitchFamily="18" charset="0"/>
                        <a:cs typeface="Times New Roman"/>
                      </a:endParaRPr>
                    </a:p>
                  </a:txBody>
                  <a:tcPr marL="9525" marR="9525" marT="9525" marB="9525" anchor="ctr"/>
                </a:tc>
                <a:extLst>
                  <a:ext uri="{0D108BD9-81ED-4DB2-BD59-A6C34878D82A}">
                    <a16:rowId xmlns:a16="http://schemas.microsoft.com/office/drawing/2014/main" val="10001"/>
                  </a:ext>
                </a:extLst>
              </a:tr>
              <a:tr h="614344">
                <a:tc vMerge="1">
                  <a:txBody>
                    <a:bodyPr/>
                    <a:lstStyle/>
                    <a:p>
                      <a:endParaRPr lang="en-US"/>
                    </a:p>
                  </a:txBody>
                  <a:tcPr/>
                </a:tc>
                <a:tc>
                  <a:txBody>
                    <a:bodyPr/>
                    <a:lstStyle/>
                    <a:p>
                      <a:pPr marL="0" marR="0" algn="just">
                        <a:lnSpc>
                          <a:spcPct val="150000"/>
                        </a:lnSpc>
                        <a:spcBef>
                          <a:spcPts val="0"/>
                        </a:spcBef>
                        <a:spcAft>
                          <a:spcPts val="0"/>
                        </a:spcAft>
                      </a:pPr>
                      <a:r>
                        <a:rPr lang="en-US" sz="1600" i="1" dirty="0">
                          <a:latin typeface="Cambria" pitchFamily="18" charset="0"/>
                          <a:ea typeface="Cambria" pitchFamily="18" charset="0"/>
                          <a:cs typeface="Mongolian Baiti"/>
                        </a:rPr>
                        <a:t>signed</a:t>
                      </a:r>
                      <a:r>
                        <a:rPr lang="en-US" sz="1600" dirty="0">
                          <a:latin typeface="Cambria" pitchFamily="18" charset="0"/>
                          <a:ea typeface="Cambria" pitchFamily="18" charset="0"/>
                          <a:cs typeface="Mongolian Baiti"/>
                        </a:rPr>
                        <a:t> short </a:t>
                      </a:r>
                      <a:r>
                        <a:rPr lang="en-US" sz="1600" i="1" dirty="0" err="1">
                          <a:latin typeface="Cambria" pitchFamily="18" charset="0"/>
                          <a:ea typeface="Cambria" pitchFamily="18" charset="0"/>
                          <a:cs typeface="Mongolian Baiti"/>
                        </a:rPr>
                        <a:t>int</a:t>
                      </a:r>
                      <a:endParaRPr lang="en-US" sz="1600" dirty="0">
                        <a:latin typeface="Cambria" pitchFamily="18" charset="0"/>
                        <a:ea typeface="Cambria" pitchFamily="18" charset="0"/>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600" dirty="0">
                          <a:latin typeface="Cambria" pitchFamily="18" charset="0"/>
                          <a:ea typeface="Cambria" pitchFamily="18" charset="0"/>
                          <a:cs typeface="Mongolian Baiti"/>
                        </a:rPr>
                        <a:t>Not smaller than char. At least 16 bits.</a:t>
                      </a:r>
                      <a:endParaRPr lang="en-US" sz="1600" dirty="0">
                        <a:latin typeface="Cambria" pitchFamily="18" charset="0"/>
                        <a:ea typeface="Cambria" pitchFamily="18" charset="0"/>
                        <a:cs typeface="Times New Roman"/>
                      </a:endParaRPr>
                    </a:p>
                  </a:txBody>
                  <a:tcPr marL="9525" marR="9525" marT="9525" marB="9525" anchor="ctr"/>
                </a:tc>
                <a:extLst>
                  <a:ext uri="{0D108BD9-81ED-4DB2-BD59-A6C34878D82A}">
                    <a16:rowId xmlns:a16="http://schemas.microsoft.com/office/drawing/2014/main" val="10002"/>
                  </a:ext>
                </a:extLst>
              </a:tr>
              <a:tr h="614344">
                <a:tc vMerge="1">
                  <a:txBody>
                    <a:bodyPr/>
                    <a:lstStyle/>
                    <a:p>
                      <a:endParaRPr lang="en-US"/>
                    </a:p>
                  </a:txBody>
                  <a:tcPr/>
                </a:tc>
                <a:tc>
                  <a:txBody>
                    <a:bodyPr/>
                    <a:lstStyle/>
                    <a:p>
                      <a:pPr marL="0" marR="0" algn="just">
                        <a:lnSpc>
                          <a:spcPct val="150000"/>
                        </a:lnSpc>
                        <a:spcBef>
                          <a:spcPts val="0"/>
                        </a:spcBef>
                        <a:spcAft>
                          <a:spcPts val="0"/>
                        </a:spcAft>
                      </a:pPr>
                      <a:r>
                        <a:rPr lang="en-US" sz="1600" i="1">
                          <a:latin typeface="Cambria" pitchFamily="18" charset="0"/>
                          <a:ea typeface="Cambria" pitchFamily="18" charset="0"/>
                          <a:cs typeface="Mongolian Baiti"/>
                        </a:rPr>
                        <a:t>signed</a:t>
                      </a:r>
                      <a:r>
                        <a:rPr lang="en-US" sz="1600">
                          <a:latin typeface="Cambria" pitchFamily="18" charset="0"/>
                          <a:ea typeface="Cambria" pitchFamily="18" charset="0"/>
                          <a:cs typeface="Mongolian Baiti"/>
                        </a:rPr>
                        <a:t> int</a:t>
                      </a:r>
                      <a:endParaRPr lang="en-US" sz="1600">
                        <a:latin typeface="Cambria" pitchFamily="18" charset="0"/>
                        <a:ea typeface="Cambria" pitchFamily="18" charset="0"/>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600" dirty="0">
                          <a:latin typeface="Cambria" pitchFamily="18" charset="0"/>
                          <a:ea typeface="Cambria" pitchFamily="18" charset="0"/>
                          <a:cs typeface="Mongolian Baiti"/>
                        </a:rPr>
                        <a:t>Not smaller than short. At least 16 bits.</a:t>
                      </a:r>
                      <a:endParaRPr lang="en-US" sz="1600" dirty="0">
                        <a:latin typeface="Cambria" pitchFamily="18" charset="0"/>
                        <a:ea typeface="Cambria" pitchFamily="18" charset="0"/>
                        <a:cs typeface="Times New Roman"/>
                      </a:endParaRPr>
                    </a:p>
                  </a:txBody>
                  <a:tcPr marL="9525" marR="9525" marT="9525" marB="9525" anchor="ctr"/>
                </a:tc>
                <a:extLst>
                  <a:ext uri="{0D108BD9-81ED-4DB2-BD59-A6C34878D82A}">
                    <a16:rowId xmlns:a16="http://schemas.microsoft.com/office/drawing/2014/main" val="10003"/>
                  </a:ext>
                </a:extLst>
              </a:tr>
              <a:tr h="614344">
                <a:tc vMerge="1">
                  <a:txBody>
                    <a:bodyPr/>
                    <a:lstStyle/>
                    <a:p>
                      <a:endParaRPr lang="en-US"/>
                    </a:p>
                  </a:txBody>
                  <a:tcPr/>
                </a:tc>
                <a:tc>
                  <a:txBody>
                    <a:bodyPr/>
                    <a:lstStyle/>
                    <a:p>
                      <a:pPr marL="0" marR="0" algn="just">
                        <a:lnSpc>
                          <a:spcPct val="150000"/>
                        </a:lnSpc>
                        <a:spcBef>
                          <a:spcPts val="0"/>
                        </a:spcBef>
                        <a:spcAft>
                          <a:spcPts val="0"/>
                        </a:spcAft>
                      </a:pPr>
                      <a:r>
                        <a:rPr lang="en-US" sz="1600" i="1">
                          <a:latin typeface="Cambria" pitchFamily="18" charset="0"/>
                          <a:ea typeface="Cambria" pitchFamily="18" charset="0"/>
                          <a:cs typeface="Mongolian Baiti"/>
                        </a:rPr>
                        <a:t>signed</a:t>
                      </a:r>
                      <a:r>
                        <a:rPr lang="en-US" sz="1600">
                          <a:latin typeface="Cambria" pitchFamily="18" charset="0"/>
                          <a:ea typeface="Cambria" pitchFamily="18" charset="0"/>
                          <a:cs typeface="Mongolian Baiti"/>
                        </a:rPr>
                        <a:t> long </a:t>
                      </a:r>
                      <a:r>
                        <a:rPr lang="en-US" sz="1600" i="1">
                          <a:latin typeface="Cambria" pitchFamily="18" charset="0"/>
                          <a:ea typeface="Cambria" pitchFamily="18" charset="0"/>
                          <a:cs typeface="Mongolian Baiti"/>
                        </a:rPr>
                        <a:t>int</a:t>
                      </a:r>
                      <a:endParaRPr lang="en-US" sz="1600">
                        <a:latin typeface="Cambria" pitchFamily="18" charset="0"/>
                        <a:ea typeface="Cambria" pitchFamily="18" charset="0"/>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Not smaller than int. At least 32 bits.</a:t>
                      </a:r>
                      <a:endParaRPr lang="en-US" sz="1600">
                        <a:latin typeface="Cambria" pitchFamily="18" charset="0"/>
                        <a:ea typeface="Cambria" pitchFamily="18" charset="0"/>
                        <a:cs typeface="Times New Roman"/>
                      </a:endParaRPr>
                    </a:p>
                  </a:txBody>
                  <a:tcPr marL="9525" marR="9525" marT="9525" marB="9525" anchor="ctr"/>
                </a:tc>
                <a:extLst>
                  <a:ext uri="{0D108BD9-81ED-4DB2-BD59-A6C34878D82A}">
                    <a16:rowId xmlns:a16="http://schemas.microsoft.com/office/drawing/2014/main" val="10004"/>
                  </a:ext>
                </a:extLst>
              </a:tr>
              <a:tr h="614344">
                <a:tc vMerge="1">
                  <a:txBody>
                    <a:bodyPr/>
                    <a:lstStyle/>
                    <a:p>
                      <a:endParaRPr lang="en-US"/>
                    </a:p>
                  </a:txBody>
                  <a:tcPr/>
                </a:tc>
                <a:tc>
                  <a:txBody>
                    <a:bodyPr/>
                    <a:lstStyle/>
                    <a:p>
                      <a:pPr marL="0" marR="0" algn="just">
                        <a:lnSpc>
                          <a:spcPct val="150000"/>
                        </a:lnSpc>
                        <a:spcBef>
                          <a:spcPts val="0"/>
                        </a:spcBef>
                        <a:spcAft>
                          <a:spcPts val="0"/>
                        </a:spcAft>
                      </a:pPr>
                      <a:r>
                        <a:rPr lang="en-US" sz="1600" i="1">
                          <a:latin typeface="Cambria" pitchFamily="18" charset="0"/>
                          <a:ea typeface="Cambria" pitchFamily="18" charset="0"/>
                          <a:cs typeface="Mongolian Baiti"/>
                        </a:rPr>
                        <a:t>signed</a:t>
                      </a:r>
                      <a:r>
                        <a:rPr lang="en-US" sz="1600">
                          <a:latin typeface="Cambria" pitchFamily="18" charset="0"/>
                          <a:ea typeface="Cambria" pitchFamily="18" charset="0"/>
                          <a:cs typeface="Mongolian Baiti"/>
                        </a:rPr>
                        <a:t> long long </a:t>
                      </a:r>
                      <a:r>
                        <a:rPr lang="en-US" sz="1600" i="1">
                          <a:latin typeface="Cambria" pitchFamily="18" charset="0"/>
                          <a:ea typeface="Cambria" pitchFamily="18" charset="0"/>
                          <a:cs typeface="Mongolian Baiti"/>
                        </a:rPr>
                        <a:t>int</a:t>
                      </a:r>
                      <a:endParaRPr lang="en-US" sz="1600">
                        <a:latin typeface="Cambria" pitchFamily="18" charset="0"/>
                        <a:ea typeface="Cambria" pitchFamily="18" charset="0"/>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600" dirty="0">
                          <a:latin typeface="Cambria" pitchFamily="18" charset="0"/>
                          <a:ea typeface="Cambria" pitchFamily="18" charset="0"/>
                          <a:cs typeface="Mongolian Baiti"/>
                        </a:rPr>
                        <a:t>Not smaller than long. At least 64 bits.</a:t>
                      </a:r>
                      <a:endParaRPr lang="en-US" sz="1600" dirty="0">
                        <a:latin typeface="Cambria" pitchFamily="18" charset="0"/>
                        <a:ea typeface="Cambria" pitchFamily="18" charset="0"/>
                        <a:cs typeface="Times New Roman"/>
                      </a:endParaRPr>
                    </a:p>
                  </a:txBody>
                  <a:tcPr marL="9525" marR="9525" marT="9525" marB="95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Programming I</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a:t>
            </a:fld>
            <a:endParaRPr lang="en-US" dirty="0"/>
          </a:p>
        </p:txBody>
      </p:sp>
      <p:sp>
        <p:nvSpPr>
          <p:cNvPr id="7" name="TextBox 6"/>
          <p:cNvSpPr txBox="1"/>
          <p:nvPr/>
        </p:nvSpPr>
        <p:spPr>
          <a:xfrm>
            <a:off x="381000" y="1600200"/>
            <a:ext cx="7848600" cy="646331"/>
          </a:xfrm>
          <a:prstGeom prst="rect">
            <a:avLst/>
          </a:prstGeom>
          <a:noFill/>
        </p:spPr>
        <p:txBody>
          <a:bodyPr wrap="square" rtlCol="0">
            <a:spAutoFit/>
          </a:bodyPr>
          <a:lstStyle/>
          <a:p>
            <a:endParaRPr lang="en-US" dirty="0"/>
          </a:p>
          <a:p>
            <a:endParaRPr lang="en-US" dirty="0"/>
          </a:p>
        </p:txBody>
      </p:sp>
      <p:sp>
        <p:nvSpPr>
          <p:cNvPr id="8" name="Content Placeholder 2"/>
          <p:cNvSpPr>
            <a:spLocks noGrp="1"/>
          </p:cNvSpPr>
          <p:nvPr>
            <p:ph idx="1"/>
          </p:nvPr>
        </p:nvSpPr>
        <p:spPr>
          <a:xfrm>
            <a:off x="609600" y="1676400"/>
            <a:ext cx="8001000" cy="44958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dirty="0"/>
              <a:t>The aim of the course is to give you a thorough and practical introduction to computer programming </a:t>
            </a:r>
          </a:p>
          <a:p>
            <a:r>
              <a:rPr lang="en-US" dirty="0"/>
              <a:t>C++ programming language are our tools of choice to achieve this aim</a:t>
            </a:r>
          </a:p>
          <a:p>
            <a:endParaRPr lang="en-US" dirty="0"/>
          </a:p>
          <a:p>
            <a:r>
              <a:rPr lang="en-US" dirty="0"/>
              <a:t>Choice of IDE: Visual Studio Code and DEV C++,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Sylfaen" pitchFamily="18" charset="0"/>
              </a:rPr>
              <a:t>Built-in (Primitive)Data types</a:t>
            </a:r>
            <a:br>
              <a:rPr lang="en-US" dirty="0">
                <a:latin typeface="Sylfaen" pitchFamily="18" charset="0"/>
              </a:rPr>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20</a:t>
            </a:fld>
            <a:endParaRPr lang="en-US" dirty="0"/>
          </a:p>
        </p:txBody>
      </p:sp>
      <p:sp>
        <p:nvSpPr>
          <p:cNvPr id="5" name="TextBox 4"/>
          <p:cNvSpPr txBox="1"/>
          <p:nvPr/>
        </p:nvSpPr>
        <p:spPr>
          <a:xfrm>
            <a:off x="381000" y="1524000"/>
            <a:ext cx="8382000" cy="1015663"/>
          </a:xfrm>
          <a:prstGeom prst="rect">
            <a:avLst/>
          </a:prstGeom>
          <a:noFill/>
        </p:spPr>
        <p:txBody>
          <a:bodyPr wrap="square" rtlCol="0">
            <a:spAutoFit/>
          </a:bodyPr>
          <a:lstStyle/>
          <a:p>
            <a:r>
              <a:rPr lang="en-US" sz="2000" dirty="0"/>
              <a:t>The list of all the built-in data types with each modifier and their range is given in the following table.</a:t>
            </a:r>
          </a:p>
          <a:p>
            <a:pPr>
              <a:buFont typeface="Arial" pitchFamily="34" charset="0"/>
              <a:buChar char="•"/>
            </a:pPr>
            <a:endParaRPr lang="en-US" sz="2000" dirty="0">
              <a:latin typeface="Sylfaen" pitchFamily="18" charset="0"/>
            </a:endParaRPr>
          </a:p>
        </p:txBody>
      </p:sp>
      <p:graphicFrame>
        <p:nvGraphicFramePr>
          <p:cNvPr id="8" name="Table 7"/>
          <p:cNvGraphicFramePr>
            <a:graphicFrameLocks noGrp="1"/>
          </p:cNvGraphicFramePr>
          <p:nvPr/>
        </p:nvGraphicFramePr>
        <p:xfrm>
          <a:off x="381000" y="2362200"/>
          <a:ext cx="8458200" cy="3480083"/>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132762">
                  <a:extLst>
                    <a:ext uri="{9D8B030D-6E8A-4147-A177-3AD203B41FA5}">
                      <a16:colId xmlns:a16="http://schemas.microsoft.com/office/drawing/2014/main" val="20001"/>
                    </a:ext>
                  </a:extLst>
                </a:gridCol>
                <a:gridCol w="3810838">
                  <a:extLst>
                    <a:ext uri="{9D8B030D-6E8A-4147-A177-3AD203B41FA5}">
                      <a16:colId xmlns:a16="http://schemas.microsoft.com/office/drawing/2014/main" val="20002"/>
                    </a:ext>
                  </a:extLst>
                </a:gridCol>
              </a:tblGrid>
              <a:tr h="325510">
                <a:tc>
                  <a:txBody>
                    <a:bodyPr/>
                    <a:lstStyle/>
                    <a:p>
                      <a:pPr marL="0" marR="0" algn="just">
                        <a:lnSpc>
                          <a:spcPct val="150000"/>
                        </a:lnSpc>
                        <a:spcBef>
                          <a:spcPts val="0"/>
                        </a:spcBef>
                        <a:spcAft>
                          <a:spcPts val="0"/>
                        </a:spcAft>
                      </a:pPr>
                      <a:r>
                        <a:rPr lang="en-US" sz="1600" dirty="0">
                          <a:latin typeface="Cambria" pitchFamily="18" charset="0"/>
                          <a:ea typeface="Cambria" pitchFamily="18" charset="0"/>
                          <a:cs typeface="Mongolian Baiti"/>
                        </a:rPr>
                        <a:t>Group</a:t>
                      </a:r>
                      <a:endParaRPr lang="en-US" sz="1600" dirty="0">
                        <a:latin typeface="Cambria" pitchFamily="18" charset="0"/>
                        <a:ea typeface="Cambria" pitchFamily="18" charset="0"/>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Type names</a:t>
                      </a:r>
                      <a:endParaRPr lang="en-US" sz="1600">
                        <a:latin typeface="Cambria" pitchFamily="18" charset="0"/>
                        <a:ea typeface="Cambria" pitchFamily="18" charset="0"/>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Range/Size</a:t>
                      </a:r>
                      <a:endParaRPr lang="en-US" sz="1600">
                        <a:latin typeface="Cambria" pitchFamily="18" charset="0"/>
                        <a:ea typeface="Cambria" pitchFamily="18" charset="0"/>
                        <a:cs typeface="Times New Roman"/>
                      </a:endParaRPr>
                    </a:p>
                  </a:txBody>
                  <a:tcPr marL="9525" marR="9525" marT="9525" marB="9525" anchor="ctr"/>
                </a:tc>
                <a:extLst>
                  <a:ext uri="{0D108BD9-81ED-4DB2-BD59-A6C34878D82A}">
                    <a16:rowId xmlns:a16="http://schemas.microsoft.com/office/drawing/2014/main" val="10000"/>
                  </a:ext>
                </a:extLst>
              </a:tr>
              <a:tr h="628097">
                <a:tc rowSpan="3">
                  <a:txBody>
                    <a:bodyPr/>
                    <a:lstStyle/>
                    <a:p>
                      <a:pPr marL="0" marR="0" algn="just">
                        <a:lnSpc>
                          <a:spcPct val="150000"/>
                        </a:lnSpc>
                        <a:spcBef>
                          <a:spcPts val="0"/>
                        </a:spcBef>
                        <a:spcAft>
                          <a:spcPts val="0"/>
                        </a:spcAft>
                      </a:pPr>
                      <a:r>
                        <a:rPr lang="en-US" sz="1800">
                          <a:latin typeface="Cambria"/>
                          <a:ea typeface="Times New Roman"/>
                          <a:cs typeface="Mongolian Baiti"/>
                        </a:rPr>
                        <a:t>Floating-point types</a:t>
                      </a:r>
                      <a:endParaRPr lang="en-US" sz="180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800">
                          <a:latin typeface="Cambria"/>
                          <a:ea typeface="Times New Roman"/>
                          <a:cs typeface="Mongolian Baiti"/>
                        </a:rPr>
                        <a:t>Float</a:t>
                      </a:r>
                      <a:endParaRPr lang="en-US" sz="1800">
                        <a:latin typeface="Calibri"/>
                        <a:ea typeface="Calibri"/>
                        <a:cs typeface="Times New Roman"/>
                      </a:endParaRPr>
                    </a:p>
                  </a:txBody>
                  <a:tcPr marL="9525" marR="9525" marT="9525" marB="9525" anchor="ctr"/>
                </a:tc>
                <a:tc>
                  <a:txBody>
                    <a:bodyPr/>
                    <a:lstStyle/>
                    <a:p>
                      <a:pPr>
                        <a:lnSpc>
                          <a:spcPct val="115000"/>
                        </a:lnSpc>
                      </a:pPr>
                      <a:r>
                        <a:rPr lang="en-US" sz="1800" dirty="0">
                          <a:latin typeface="Cambria" pitchFamily="18" charset="0"/>
                          <a:ea typeface="Cambria" pitchFamily="18" charset="0"/>
                          <a:cs typeface="Times New Roman"/>
                        </a:rPr>
                        <a:t>4bytes or 32 bits</a:t>
                      </a:r>
                    </a:p>
                  </a:txBody>
                  <a:tcPr marL="9525" marR="9525" marT="9525" marB="9525" anchor="ctr"/>
                </a:tc>
                <a:extLst>
                  <a:ext uri="{0D108BD9-81ED-4DB2-BD59-A6C34878D82A}">
                    <a16:rowId xmlns:a16="http://schemas.microsoft.com/office/drawing/2014/main" val="10001"/>
                  </a:ext>
                </a:extLst>
              </a:tr>
              <a:tr h="628097">
                <a:tc vMerge="1">
                  <a:txBody>
                    <a:bodyPr/>
                    <a:lstStyle/>
                    <a:p>
                      <a:endParaRPr lang="en-US"/>
                    </a:p>
                  </a:txBody>
                  <a:tcPr/>
                </a:tc>
                <a:tc>
                  <a:txBody>
                    <a:bodyPr/>
                    <a:lstStyle/>
                    <a:p>
                      <a:pPr marL="0" marR="0" algn="just">
                        <a:lnSpc>
                          <a:spcPct val="150000"/>
                        </a:lnSpc>
                        <a:spcBef>
                          <a:spcPts val="0"/>
                        </a:spcBef>
                        <a:spcAft>
                          <a:spcPts val="0"/>
                        </a:spcAft>
                      </a:pPr>
                      <a:r>
                        <a:rPr lang="en-US" sz="1800">
                          <a:latin typeface="Cambria"/>
                          <a:ea typeface="Times New Roman"/>
                          <a:cs typeface="Mongolian Baiti"/>
                        </a:rPr>
                        <a:t>Double</a:t>
                      </a:r>
                      <a:endParaRPr lang="en-US" sz="180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800" dirty="0">
                          <a:latin typeface="Cambria"/>
                          <a:ea typeface="Times New Roman"/>
                          <a:cs typeface="Mongolian Baiti"/>
                        </a:rPr>
                        <a:t>Precision not less than float</a:t>
                      </a:r>
                      <a:endParaRPr lang="en-US" sz="1800" dirty="0">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628097">
                <a:tc vMerge="1">
                  <a:txBody>
                    <a:bodyPr/>
                    <a:lstStyle/>
                    <a:p>
                      <a:endParaRPr lang="en-US"/>
                    </a:p>
                  </a:txBody>
                  <a:tcPr/>
                </a:tc>
                <a:tc>
                  <a:txBody>
                    <a:bodyPr/>
                    <a:lstStyle/>
                    <a:p>
                      <a:pPr marL="0" marR="0" algn="just">
                        <a:lnSpc>
                          <a:spcPct val="150000"/>
                        </a:lnSpc>
                        <a:spcBef>
                          <a:spcPts val="0"/>
                        </a:spcBef>
                        <a:spcAft>
                          <a:spcPts val="0"/>
                        </a:spcAft>
                      </a:pPr>
                      <a:r>
                        <a:rPr lang="en-US" sz="1800">
                          <a:latin typeface="Cambria"/>
                          <a:ea typeface="Times New Roman"/>
                          <a:cs typeface="Mongolian Baiti"/>
                        </a:rPr>
                        <a:t>long double</a:t>
                      </a:r>
                      <a:endParaRPr lang="en-US" sz="180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800" dirty="0">
                          <a:latin typeface="Cambria"/>
                          <a:ea typeface="Times New Roman"/>
                          <a:cs typeface="Mongolian Baiti"/>
                        </a:rPr>
                        <a:t>Precision not less than double</a:t>
                      </a:r>
                      <a:endParaRPr lang="en-US" sz="1800" dirty="0">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628097">
                <a:tc>
                  <a:txBody>
                    <a:bodyPr/>
                    <a:lstStyle/>
                    <a:p>
                      <a:pPr marL="0" marR="0" algn="just">
                        <a:lnSpc>
                          <a:spcPct val="150000"/>
                        </a:lnSpc>
                        <a:spcBef>
                          <a:spcPts val="0"/>
                        </a:spcBef>
                        <a:spcAft>
                          <a:spcPts val="0"/>
                        </a:spcAft>
                      </a:pPr>
                      <a:r>
                        <a:rPr lang="en-US" sz="1800">
                          <a:latin typeface="Cambria"/>
                          <a:ea typeface="Times New Roman"/>
                          <a:cs typeface="Mongolian Baiti"/>
                        </a:rPr>
                        <a:t>Boolean type</a:t>
                      </a:r>
                      <a:endParaRPr lang="en-US" sz="180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800">
                          <a:latin typeface="Cambria"/>
                          <a:ea typeface="Times New Roman"/>
                          <a:cs typeface="Mongolian Baiti"/>
                        </a:rPr>
                        <a:t>Bool</a:t>
                      </a:r>
                      <a:endParaRPr lang="en-US" sz="180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800">
                          <a:latin typeface="Cambria"/>
                          <a:ea typeface="Times New Roman"/>
                          <a:cs typeface="Mongolian Baiti"/>
                        </a:rPr>
                        <a:t>8 bits</a:t>
                      </a:r>
                      <a:endParaRPr lang="en-US" sz="1800">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628097">
                <a:tc>
                  <a:txBody>
                    <a:bodyPr/>
                    <a:lstStyle/>
                    <a:p>
                      <a:pPr marL="0" marR="0" algn="just">
                        <a:lnSpc>
                          <a:spcPct val="150000"/>
                        </a:lnSpc>
                        <a:spcBef>
                          <a:spcPts val="0"/>
                        </a:spcBef>
                        <a:spcAft>
                          <a:spcPts val="0"/>
                        </a:spcAft>
                      </a:pPr>
                      <a:r>
                        <a:rPr lang="en-US" sz="1800">
                          <a:latin typeface="Cambria"/>
                          <a:ea typeface="Times New Roman"/>
                          <a:cs typeface="Mongolian Baiti"/>
                        </a:rPr>
                        <a:t>Void type</a:t>
                      </a:r>
                      <a:endParaRPr lang="en-US" sz="180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800" dirty="0">
                          <a:latin typeface="Cambria"/>
                          <a:ea typeface="Times New Roman"/>
                          <a:cs typeface="Mongolian Baiti"/>
                        </a:rPr>
                        <a:t>Void</a:t>
                      </a:r>
                      <a:endParaRPr lang="en-US" sz="1800" dirty="0">
                        <a:latin typeface="Calibri"/>
                        <a:ea typeface="Calibri"/>
                        <a:cs typeface="Times New Roman"/>
                      </a:endParaRPr>
                    </a:p>
                  </a:txBody>
                  <a:tcPr marL="9525" marR="9525" marT="9525" marB="9525" anchor="ctr"/>
                </a:tc>
                <a:tc>
                  <a:txBody>
                    <a:bodyPr/>
                    <a:lstStyle/>
                    <a:p>
                      <a:pPr marL="0" marR="0" algn="just">
                        <a:lnSpc>
                          <a:spcPct val="150000"/>
                        </a:lnSpc>
                        <a:spcBef>
                          <a:spcPts val="0"/>
                        </a:spcBef>
                        <a:spcAft>
                          <a:spcPts val="0"/>
                        </a:spcAft>
                      </a:pPr>
                      <a:r>
                        <a:rPr lang="en-US" sz="1800" dirty="0">
                          <a:latin typeface="Cambria"/>
                          <a:ea typeface="Times New Roman"/>
                          <a:cs typeface="Mongolian Baiti"/>
                        </a:rPr>
                        <a:t>no storage</a:t>
                      </a:r>
                      <a:endParaRPr lang="en-US" sz="1800" dirty="0">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Variable Name (Identifier)</a:t>
            </a:r>
            <a:br>
              <a:rPr lang="en-US" dirty="0">
                <a:latin typeface="Sylfaen" pitchFamily="18" charset="0"/>
              </a:rPr>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21</a:t>
            </a:fld>
            <a:endParaRPr lang="en-US" dirty="0"/>
          </a:p>
        </p:txBody>
      </p:sp>
      <p:sp>
        <p:nvSpPr>
          <p:cNvPr id="5" name="TextBox 4"/>
          <p:cNvSpPr txBox="1"/>
          <p:nvPr/>
        </p:nvSpPr>
        <p:spPr>
          <a:xfrm>
            <a:off x="381000" y="1524000"/>
            <a:ext cx="8382000" cy="4708981"/>
          </a:xfrm>
          <a:prstGeom prst="rect">
            <a:avLst/>
          </a:prstGeom>
          <a:noFill/>
        </p:spPr>
        <p:txBody>
          <a:bodyPr wrap="square" rtlCol="0">
            <a:spAutoFit/>
          </a:bodyPr>
          <a:lstStyle/>
          <a:p>
            <a:r>
              <a:rPr lang="en-US" sz="2000" dirty="0"/>
              <a:t>A valid identifier or variable name is a sequence of one or more letters, digits or underscore characters (_). </a:t>
            </a:r>
          </a:p>
          <a:p>
            <a:pPr>
              <a:buFont typeface="Arial" pitchFamily="34" charset="0"/>
              <a:buChar char="•"/>
            </a:pPr>
            <a:r>
              <a:rPr lang="en-US" sz="2000" dirty="0"/>
              <a:t>A variable name can begin with a letter or  an underline character (_ )</a:t>
            </a:r>
          </a:p>
          <a:p>
            <a:pPr>
              <a:buFont typeface="Arial" pitchFamily="34" charset="0"/>
              <a:buChar char="•"/>
            </a:pPr>
            <a:r>
              <a:rPr lang="en-US" sz="2000" dirty="0"/>
              <a:t>Only letters, digits and single underscore characters can be used for a variable name</a:t>
            </a:r>
          </a:p>
          <a:p>
            <a:pPr>
              <a:buFont typeface="Arial" pitchFamily="34" charset="0"/>
              <a:buChar char="•"/>
            </a:pPr>
            <a:r>
              <a:rPr lang="en-US" sz="2000" dirty="0"/>
              <a:t>Neither spaces nor punctuation marks or symbols can be part of an identifier.</a:t>
            </a:r>
          </a:p>
          <a:p>
            <a:pPr>
              <a:buFont typeface="Arial" pitchFamily="34" charset="0"/>
              <a:buChar char="•"/>
            </a:pPr>
            <a:r>
              <a:rPr lang="en-US" sz="2000" dirty="0"/>
              <a:t>A variable name should not be a keyword </a:t>
            </a:r>
          </a:p>
          <a:p>
            <a:pPr>
              <a:buFont typeface="Arial" pitchFamily="34" charset="0"/>
              <a:buChar char="•"/>
            </a:pPr>
            <a:endParaRPr lang="en-US" sz="2000" dirty="0">
              <a:latin typeface="Sylfaen" pitchFamily="18" charset="0"/>
            </a:endParaRPr>
          </a:p>
          <a:p>
            <a:r>
              <a:rPr lang="en-US" sz="2000" dirty="0">
                <a:latin typeface="Sylfaen" pitchFamily="18" charset="0"/>
              </a:rPr>
              <a:t>Examples of  valid variable names:</a:t>
            </a:r>
          </a:p>
          <a:p>
            <a:r>
              <a:rPr lang="en-US" sz="2000" dirty="0"/>
              <a:t>			</a:t>
            </a:r>
            <a:r>
              <a:rPr lang="en-US" sz="2000" dirty="0" err="1"/>
              <a:t>int</a:t>
            </a:r>
            <a:r>
              <a:rPr lang="en-US" sz="2000" dirty="0"/>
              <a:t> a;  </a:t>
            </a:r>
            <a:r>
              <a:rPr lang="en-US" sz="2000" dirty="0" err="1"/>
              <a:t>bool</a:t>
            </a:r>
            <a:r>
              <a:rPr lang="en-US" sz="2000" dirty="0"/>
              <a:t> ripe;   float </a:t>
            </a:r>
            <a:r>
              <a:rPr lang="en-US" sz="2000" dirty="0" err="1"/>
              <a:t>gpa</a:t>
            </a:r>
            <a:r>
              <a:rPr lang="en-US" sz="2000" dirty="0"/>
              <a:t>;</a:t>
            </a:r>
          </a:p>
          <a:p>
            <a:endParaRPr lang="en-US" sz="2000" dirty="0"/>
          </a:p>
          <a:p>
            <a:r>
              <a:rPr lang="en-US" sz="2000" b="1" dirty="0"/>
              <a:t>NOTE:</a:t>
            </a:r>
            <a:r>
              <a:rPr lang="en-US" sz="2000" dirty="0"/>
              <a:t> The C++ language is a "case sensitive" language. That means that an identifier written in upper case letters is not equivalent to another one with the same name but written in lower case letters. For example, a variable </a:t>
            </a:r>
            <a:r>
              <a:rPr lang="en-US" sz="2000" b="1" dirty="0"/>
              <a:t>CGPA</a:t>
            </a:r>
            <a:r>
              <a:rPr lang="en-US" sz="2000" dirty="0"/>
              <a:t> is not the same as </a:t>
            </a:r>
            <a:r>
              <a:rPr lang="en-US" sz="2000" b="1" dirty="0" err="1"/>
              <a:t>Cgpa</a:t>
            </a:r>
            <a:r>
              <a:rPr lang="en-US" sz="2000" dirty="0"/>
              <a:t> or </a:t>
            </a:r>
            <a:r>
              <a:rPr lang="en-US" sz="2000" b="1" dirty="0" err="1"/>
              <a:t>cgpa</a:t>
            </a:r>
            <a:r>
              <a:rPr lang="en-US" sz="2000" dirty="0"/>
              <a:t>. </a:t>
            </a:r>
            <a:endParaRPr lang="en-US" sz="2000" dirty="0">
              <a:latin typeface="Sylfae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Compound Statement (Block)</a:t>
            </a:r>
            <a:br>
              <a:rPr lang="en-US" dirty="0"/>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22</a:t>
            </a:fld>
            <a:endParaRPr lang="en-US" dirty="0"/>
          </a:p>
        </p:txBody>
      </p:sp>
      <p:sp>
        <p:nvSpPr>
          <p:cNvPr id="5" name="TextBox 4"/>
          <p:cNvSpPr txBox="1"/>
          <p:nvPr/>
        </p:nvSpPr>
        <p:spPr>
          <a:xfrm>
            <a:off x="381000" y="1524000"/>
            <a:ext cx="8382000" cy="5016758"/>
          </a:xfrm>
          <a:prstGeom prst="rect">
            <a:avLst/>
          </a:prstGeom>
          <a:noFill/>
        </p:spPr>
        <p:txBody>
          <a:bodyPr wrap="square" rtlCol="0">
            <a:spAutoFit/>
          </a:bodyPr>
          <a:lstStyle/>
          <a:p>
            <a:r>
              <a:rPr lang="en-US" sz="2000" b="1" dirty="0">
                <a:latin typeface="Sylfaen" pitchFamily="18" charset="0"/>
              </a:rPr>
              <a:t>What is a statement: </a:t>
            </a:r>
            <a:r>
              <a:rPr lang="en-US" sz="2000" dirty="0">
                <a:latin typeface="Sylfaen" pitchFamily="18" charset="0"/>
              </a:rPr>
              <a:t>A statement is an executable line of code, </a:t>
            </a:r>
            <a:r>
              <a:rPr lang="en-US" sz="2000" dirty="0" err="1">
                <a:latin typeface="Sylfaen" pitchFamily="18" charset="0"/>
              </a:rPr>
              <a:t>eg</a:t>
            </a:r>
            <a:r>
              <a:rPr lang="en-US" sz="2000" dirty="0">
                <a:latin typeface="Sylfaen" pitchFamily="18" charset="0"/>
              </a:rPr>
              <a:t>.</a:t>
            </a:r>
          </a:p>
          <a:p>
            <a:pPr lvl="8"/>
            <a:r>
              <a:rPr lang="en-US" sz="2000" dirty="0" err="1"/>
              <a:t>int</a:t>
            </a:r>
            <a:r>
              <a:rPr lang="en-US" sz="2000" dirty="0"/>
              <a:t> a=2;</a:t>
            </a:r>
          </a:p>
          <a:p>
            <a:pPr lvl="8"/>
            <a:r>
              <a:rPr lang="en-US" sz="2000" dirty="0" err="1"/>
              <a:t>int</a:t>
            </a:r>
            <a:r>
              <a:rPr lang="en-US" sz="2000" dirty="0"/>
              <a:t> b=4;</a:t>
            </a:r>
          </a:p>
          <a:p>
            <a:pPr lvl="8"/>
            <a:endParaRPr lang="en-US" sz="2000" dirty="0"/>
          </a:p>
          <a:p>
            <a:r>
              <a:rPr lang="en-US" sz="2000" dirty="0"/>
              <a:t>A compound statement (also called a block, or block statement) is a group of zero or more statements that is treated by the compiler as if it were a single statement. </a:t>
            </a:r>
          </a:p>
          <a:p>
            <a:endParaRPr lang="en-US" sz="2000" dirty="0"/>
          </a:p>
          <a:p>
            <a:r>
              <a:rPr lang="en-US" sz="2000" dirty="0"/>
              <a:t>Blocks begin with a { symbol, end with a } symbol, with the statements to be executed being placed in between. Example of a compound statement</a:t>
            </a:r>
          </a:p>
          <a:p>
            <a:r>
              <a:rPr lang="en-US" sz="2000" dirty="0"/>
              <a:t>                                                              {</a:t>
            </a:r>
          </a:p>
          <a:p>
            <a:pPr lvl="8"/>
            <a:r>
              <a:rPr lang="en-US" sz="2000" dirty="0"/>
              <a:t>      </a:t>
            </a:r>
            <a:r>
              <a:rPr lang="en-US" sz="2000" dirty="0" err="1"/>
              <a:t>int</a:t>
            </a:r>
            <a:r>
              <a:rPr lang="en-US" sz="2000" dirty="0"/>
              <a:t> a=2;</a:t>
            </a:r>
          </a:p>
          <a:p>
            <a:pPr lvl="8"/>
            <a:r>
              <a:rPr lang="en-US" sz="2000" dirty="0"/>
              <a:t>      </a:t>
            </a:r>
            <a:r>
              <a:rPr lang="en-US" sz="2000" dirty="0" err="1"/>
              <a:t>int</a:t>
            </a:r>
            <a:r>
              <a:rPr lang="en-US" sz="2000" dirty="0"/>
              <a:t> b=4;</a:t>
            </a:r>
          </a:p>
          <a:p>
            <a:pPr lvl="8"/>
            <a:r>
              <a:rPr lang="en-US" sz="2000" dirty="0"/>
              <a:t>}</a:t>
            </a:r>
          </a:p>
          <a:p>
            <a:endParaRPr lang="en-US" sz="2000" dirty="0">
              <a:latin typeface="Sylfaen" pitchFamily="18" charset="0"/>
            </a:endParaRPr>
          </a:p>
          <a:p>
            <a:endParaRPr lang="en-US" sz="2000" dirty="0">
              <a:latin typeface="Sylfae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and Lifetime of a Variable</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23</a:t>
            </a:fld>
            <a:endParaRPr lang="en-US" dirty="0"/>
          </a:p>
        </p:txBody>
      </p:sp>
      <p:sp>
        <p:nvSpPr>
          <p:cNvPr id="5" name="TextBox 4"/>
          <p:cNvSpPr txBox="1"/>
          <p:nvPr/>
        </p:nvSpPr>
        <p:spPr>
          <a:xfrm>
            <a:off x="381000" y="1524000"/>
            <a:ext cx="8382000" cy="3170099"/>
          </a:xfrm>
          <a:prstGeom prst="rect">
            <a:avLst/>
          </a:prstGeom>
          <a:noFill/>
        </p:spPr>
        <p:txBody>
          <a:bodyPr wrap="square" rtlCol="0">
            <a:spAutoFit/>
          </a:bodyPr>
          <a:lstStyle/>
          <a:p>
            <a:endParaRPr lang="en-US" sz="2000" dirty="0"/>
          </a:p>
          <a:p>
            <a:r>
              <a:rPr lang="en-US" sz="2000" dirty="0"/>
              <a:t>A variable can be either of global or local. A global variable is a variable declared in the main body of the source code, outside all functions, while a local variable is one declared within the body of a function or a block.</a:t>
            </a:r>
          </a:p>
          <a:p>
            <a:endParaRPr lang="en-US" sz="2000" dirty="0"/>
          </a:p>
          <a:p>
            <a:endParaRPr lang="en-US" sz="2000" dirty="0"/>
          </a:p>
          <a:p>
            <a:r>
              <a:rPr lang="en-US" sz="2000" dirty="0"/>
              <a:t> The global variable is visible anywhere within the program while the local variable is only visible within the block or function.</a:t>
            </a:r>
          </a:p>
          <a:p>
            <a:endParaRPr lang="en-US" sz="2000" dirty="0">
              <a:latin typeface="Sylfaen" pitchFamily="18" charset="0"/>
            </a:endParaRPr>
          </a:p>
          <a:p>
            <a:endParaRPr lang="en-US" sz="2000" dirty="0">
              <a:latin typeface="Sylfae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and Lifetime of a Variable</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24</a:t>
            </a:fld>
            <a:endParaRPr lang="en-US" dirty="0"/>
          </a:p>
        </p:txBody>
      </p:sp>
      <p:sp>
        <p:nvSpPr>
          <p:cNvPr id="5" name="TextBox 4"/>
          <p:cNvSpPr txBox="1"/>
          <p:nvPr/>
        </p:nvSpPr>
        <p:spPr>
          <a:xfrm>
            <a:off x="381000" y="1524000"/>
            <a:ext cx="8382000" cy="1323439"/>
          </a:xfrm>
          <a:prstGeom prst="rect">
            <a:avLst/>
          </a:prstGeom>
          <a:noFill/>
        </p:spPr>
        <p:txBody>
          <a:bodyPr wrap="square" rtlCol="0">
            <a:spAutoFit/>
          </a:bodyPr>
          <a:lstStyle/>
          <a:p>
            <a:r>
              <a:rPr lang="en-US" sz="2000" dirty="0"/>
              <a:t>Let’s consider the following example:</a:t>
            </a:r>
          </a:p>
          <a:p>
            <a:br>
              <a:rPr lang="en-US" sz="2000" dirty="0"/>
            </a:br>
            <a:endParaRPr lang="en-US" sz="2000" dirty="0"/>
          </a:p>
          <a:p>
            <a:endParaRPr lang="en-US" sz="2000" dirty="0">
              <a:latin typeface="Sylfaen" pitchFamily="18" charset="0"/>
            </a:endParaRPr>
          </a:p>
        </p:txBody>
      </p:sp>
      <p:pic>
        <p:nvPicPr>
          <p:cNvPr id="50177" name="Picture 1"/>
          <p:cNvPicPr>
            <a:picLocks noChangeAspect="1" noChangeArrowheads="1"/>
          </p:cNvPicPr>
          <p:nvPr/>
        </p:nvPicPr>
        <p:blipFill>
          <a:blip r:embed="rId2"/>
          <a:srcRect l="30469" t="8791" r="25781" b="40659"/>
          <a:stretch>
            <a:fillRect/>
          </a:stretch>
        </p:blipFill>
        <p:spPr bwMode="auto">
          <a:xfrm>
            <a:off x="1905000" y="1905000"/>
            <a:ext cx="5410200" cy="444409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Constants</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25</a:t>
            </a:fld>
            <a:endParaRPr lang="en-US" dirty="0"/>
          </a:p>
        </p:txBody>
      </p:sp>
      <p:sp>
        <p:nvSpPr>
          <p:cNvPr id="7" name="TextBox 6"/>
          <p:cNvSpPr txBox="1"/>
          <p:nvPr/>
        </p:nvSpPr>
        <p:spPr>
          <a:xfrm>
            <a:off x="457200" y="2514600"/>
            <a:ext cx="2590800" cy="1631216"/>
          </a:xfrm>
          <a:prstGeom prst="rect">
            <a:avLst/>
          </a:prstGeom>
          <a:noFill/>
        </p:spPr>
        <p:txBody>
          <a:bodyPr wrap="square" rtlCol="0">
            <a:spAutoFit/>
          </a:bodyPr>
          <a:lstStyle/>
          <a:p>
            <a:r>
              <a:rPr lang="en-US" sz="2000" dirty="0"/>
              <a:t>Constants has a fixed value and their value does not change during program execution. </a:t>
            </a:r>
          </a:p>
        </p:txBody>
      </p:sp>
      <p:pic>
        <p:nvPicPr>
          <p:cNvPr id="44033" name="Picture 1"/>
          <p:cNvPicPr>
            <a:picLocks noChangeAspect="1" noChangeArrowheads="1"/>
          </p:cNvPicPr>
          <p:nvPr/>
        </p:nvPicPr>
        <p:blipFill>
          <a:blip r:embed="rId2"/>
          <a:srcRect l="23426" t="8791" r="50079" b="50066"/>
          <a:stretch>
            <a:fillRect/>
          </a:stretch>
        </p:blipFill>
        <p:spPr bwMode="auto">
          <a:xfrm>
            <a:off x="3581400" y="1676400"/>
            <a:ext cx="4419600" cy="3657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Constants</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26</a:t>
            </a:fld>
            <a:endParaRPr lang="en-US" dirty="0"/>
          </a:p>
        </p:txBody>
      </p:sp>
      <p:sp>
        <p:nvSpPr>
          <p:cNvPr id="7" name="TextBox 6"/>
          <p:cNvSpPr txBox="1"/>
          <p:nvPr/>
        </p:nvSpPr>
        <p:spPr>
          <a:xfrm>
            <a:off x="304800" y="1524000"/>
            <a:ext cx="7924800" cy="2554545"/>
          </a:xfrm>
          <a:prstGeom prst="rect">
            <a:avLst/>
          </a:prstGeom>
          <a:noFill/>
        </p:spPr>
        <p:txBody>
          <a:bodyPr wrap="square" rtlCol="0">
            <a:spAutoFit/>
          </a:bodyPr>
          <a:lstStyle/>
          <a:p>
            <a:r>
              <a:rPr lang="en-US" sz="2000" b="1" dirty="0" err="1"/>
              <a:t>constexpr</a:t>
            </a:r>
            <a:endParaRPr lang="en-US" sz="2000" b="1" dirty="0"/>
          </a:p>
          <a:p>
            <a:r>
              <a:rPr lang="en-US" sz="2000" dirty="0"/>
              <a:t>This is used primarily to specify constants that are computed by the compiler at compilation time. The value is stored in a read-only memory.</a:t>
            </a:r>
          </a:p>
          <a:p>
            <a:endParaRPr lang="en-US" sz="2000" dirty="0"/>
          </a:p>
          <a:p>
            <a:endParaRPr lang="en-US" sz="2000" dirty="0"/>
          </a:p>
          <a:p>
            <a:endParaRPr lang="en-US" sz="2000" dirty="0"/>
          </a:p>
          <a:p>
            <a:endParaRPr lang="en-US" sz="2000" dirty="0"/>
          </a:p>
          <a:p>
            <a:endParaRPr lang="en-US" sz="2000" dirty="0"/>
          </a:p>
        </p:txBody>
      </p:sp>
      <p:pic>
        <p:nvPicPr>
          <p:cNvPr id="43009" name="Picture 1"/>
          <p:cNvPicPr>
            <a:picLocks noChangeAspect="1" noChangeArrowheads="1"/>
          </p:cNvPicPr>
          <p:nvPr/>
        </p:nvPicPr>
        <p:blipFill>
          <a:blip r:embed="rId2"/>
          <a:srcRect l="23426" t="8791" r="23280" b="67033"/>
          <a:stretch>
            <a:fillRect/>
          </a:stretch>
        </p:blipFill>
        <p:spPr bwMode="auto">
          <a:xfrm>
            <a:off x="380999" y="2819400"/>
            <a:ext cx="8510155" cy="2057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Constants</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27</a:t>
            </a:fld>
            <a:endParaRPr lang="en-US" dirty="0"/>
          </a:p>
        </p:txBody>
      </p:sp>
      <p:sp>
        <p:nvSpPr>
          <p:cNvPr id="7" name="TextBox 6"/>
          <p:cNvSpPr txBox="1"/>
          <p:nvPr/>
        </p:nvSpPr>
        <p:spPr>
          <a:xfrm>
            <a:off x="533400" y="2209800"/>
            <a:ext cx="2819400" cy="2246769"/>
          </a:xfrm>
          <a:prstGeom prst="rect">
            <a:avLst/>
          </a:prstGeom>
          <a:noFill/>
        </p:spPr>
        <p:txBody>
          <a:bodyPr wrap="square" rtlCol="0">
            <a:spAutoFit/>
          </a:bodyPr>
          <a:lstStyle/>
          <a:p>
            <a:r>
              <a:rPr lang="en-US" sz="2000" dirty="0"/>
              <a:t>Constant can also be defined using the </a:t>
            </a:r>
            <a:r>
              <a:rPr lang="en-US" sz="2000" b="1" dirty="0"/>
              <a:t>#define </a:t>
            </a:r>
            <a:r>
              <a:rPr lang="en-US" sz="2000" dirty="0"/>
              <a:t>preprocessor directive. </a:t>
            </a:r>
          </a:p>
          <a:p>
            <a:endParaRPr lang="en-US" sz="2000" dirty="0"/>
          </a:p>
          <a:p>
            <a:r>
              <a:rPr lang="en-US" sz="2000" dirty="0"/>
              <a:t>Its format is:   </a:t>
            </a:r>
          </a:p>
          <a:p>
            <a:r>
              <a:rPr lang="en-US" sz="2000" dirty="0"/>
              <a:t>#define identifier value </a:t>
            </a:r>
          </a:p>
        </p:txBody>
      </p:sp>
      <p:pic>
        <p:nvPicPr>
          <p:cNvPr id="41985" name="Picture 1"/>
          <p:cNvPicPr>
            <a:picLocks noChangeAspect="1" noChangeArrowheads="1"/>
          </p:cNvPicPr>
          <p:nvPr/>
        </p:nvPicPr>
        <p:blipFill>
          <a:blip r:embed="rId2"/>
          <a:srcRect l="22840" t="8791" r="45535" b="26373"/>
          <a:stretch>
            <a:fillRect/>
          </a:stretch>
        </p:blipFill>
        <p:spPr bwMode="auto">
          <a:xfrm>
            <a:off x="3962400" y="1752600"/>
            <a:ext cx="4114800" cy="4495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Literals </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28</a:t>
            </a:fld>
            <a:endParaRPr lang="en-US" dirty="0"/>
          </a:p>
        </p:txBody>
      </p:sp>
      <p:sp>
        <p:nvSpPr>
          <p:cNvPr id="7" name="TextBox 6"/>
          <p:cNvSpPr txBox="1"/>
          <p:nvPr/>
        </p:nvSpPr>
        <p:spPr>
          <a:xfrm>
            <a:off x="457200" y="1524000"/>
            <a:ext cx="8229600" cy="4401205"/>
          </a:xfrm>
          <a:prstGeom prst="rect">
            <a:avLst/>
          </a:prstGeom>
          <a:noFill/>
        </p:spPr>
        <p:txBody>
          <a:bodyPr wrap="square" rtlCol="0">
            <a:spAutoFit/>
          </a:bodyPr>
          <a:lstStyle/>
          <a:p>
            <a:r>
              <a:rPr lang="en-US" sz="2000" dirty="0"/>
              <a:t>Literals are used to express particular values within the source code of a program.  </a:t>
            </a:r>
          </a:p>
          <a:p>
            <a:endParaRPr lang="en-US" sz="2000" dirty="0"/>
          </a:p>
          <a:p>
            <a:r>
              <a:rPr lang="en-US" sz="2000" dirty="0"/>
              <a:t>Literal constants can be divided in Integer Numerals, Floating-Point Numerals, Characters, Strings and Boolean Values.</a:t>
            </a:r>
          </a:p>
          <a:p>
            <a:endParaRPr lang="en-US" sz="2000" dirty="0"/>
          </a:p>
          <a:p>
            <a:r>
              <a:rPr lang="en-US" sz="2000" dirty="0"/>
              <a:t>Floating point literals: 3.14159 , 6.02e23 , 1.6e-19 </a:t>
            </a:r>
          </a:p>
          <a:p>
            <a:r>
              <a:rPr lang="en-US" sz="2000" dirty="0"/>
              <a:t>Integer literals: 9,8,-1,0</a:t>
            </a:r>
          </a:p>
          <a:p>
            <a:r>
              <a:rPr lang="en-US" sz="2000" dirty="0"/>
              <a:t>Boolean literals: true, false</a:t>
            </a:r>
          </a:p>
          <a:p>
            <a:r>
              <a:rPr lang="en-US" sz="2000" dirty="0"/>
              <a:t>Character literals : ‘k’, ‘l’, ‘a’</a:t>
            </a:r>
          </a:p>
          <a:p>
            <a:r>
              <a:rPr lang="en-US" sz="2000" dirty="0"/>
              <a:t>String literals: “My car”, “Computer programming I”</a:t>
            </a:r>
          </a:p>
          <a:p>
            <a:endParaRPr lang="en-US" sz="2000" dirty="0"/>
          </a:p>
          <a:p>
            <a:endParaRPr lang="en-US" sz="2000" dirty="0"/>
          </a:p>
          <a:p>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Escape Codes</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29</a:t>
            </a:fld>
            <a:endParaRPr lang="en-US" dirty="0"/>
          </a:p>
        </p:txBody>
      </p:sp>
      <p:sp>
        <p:nvSpPr>
          <p:cNvPr id="7" name="TextBox 6"/>
          <p:cNvSpPr txBox="1"/>
          <p:nvPr/>
        </p:nvSpPr>
        <p:spPr>
          <a:xfrm>
            <a:off x="457200" y="1524001"/>
            <a:ext cx="8229600" cy="1015663"/>
          </a:xfrm>
          <a:prstGeom prst="rect">
            <a:avLst/>
          </a:prstGeom>
          <a:noFill/>
        </p:spPr>
        <p:txBody>
          <a:bodyPr wrap="square" rtlCol="0">
            <a:spAutoFit/>
          </a:bodyPr>
          <a:lstStyle/>
          <a:p>
            <a:r>
              <a:rPr lang="en-US" sz="2000" dirty="0"/>
              <a:t>These are special characters that are difficult or impossible to express in the source code of a program. Given below is a list of some escape codes</a:t>
            </a:r>
          </a:p>
          <a:p>
            <a:endParaRPr lang="en-US" sz="2000" dirty="0"/>
          </a:p>
        </p:txBody>
      </p:sp>
      <p:graphicFrame>
        <p:nvGraphicFramePr>
          <p:cNvPr id="5" name="Table 4"/>
          <p:cNvGraphicFramePr>
            <a:graphicFrameLocks noGrp="1"/>
          </p:cNvGraphicFramePr>
          <p:nvPr/>
        </p:nvGraphicFramePr>
        <p:xfrm>
          <a:off x="609600" y="2514596"/>
          <a:ext cx="7924800" cy="3846576"/>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292100">
                <a:tc>
                  <a:txBody>
                    <a:bodyPr/>
                    <a:lstStyle/>
                    <a:p>
                      <a:pPr marL="0" marR="0" algn="just">
                        <a:lnSpc>
                          <a:spcPct val="150000"/>
                        </a:lnSpc>
                        <a:spcBef>
                          <a:spcPts val="0"/>
                        </a:spcBef>
                        <a:spcAft>
                          <a:spcPts val="0"/>
                        </a:spcAft>
                      </a:pPr>
                      <a:r>
                        <a:rPr lang="en-US" sz="1600" b="1" dirty="0">
                          <a:latin typeface="Cambria" pitchFamily="18" charset="0"/>
                          <a:ea typeface="Cambria" pitchFamily="18" charset="0"/>
                          <a:cs typeface="Mongolian Baiti"/>
                        </a:rPr>
                        <a:t>Code </a:t>
                      </a:r>
                      <a:endParaRPr lang="en-US" sz="1600" dirty="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b="1">
                          <a:latin typeface="Cambria" pitchFamily="18" charset="0"/>
                          <a:ea typeface="Cambria" pitchFamily="18" charset="0"/>
                          <a:cs typeface="Mongolian Baiti"/>
                        </a:rPr>
                        <a:t>Function</a:t>
                      </a:r>
                      <a:endParaRPr lang="en-US" sz="160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00"/>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\n</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New line</a:t>
                      </a:r>
                      <a:endParaRPr lang="en-US" sz="160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01"/>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\r</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Carriage return</a:t>
                      </a:r>
                      <a:endParaRPr lang="en-US" sz="160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02"/>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\t</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Tab</a:t>
                      </a:r>
                      <a:endParaRPr lang="en-US" sz="160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03"/>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\v</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Vertical table</a:t>
                      </a:r>
                      <a:endParaRPr lang="en-US" sz="160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04"/>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\b</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dirty="0">
                          <a:latin typeface="Cambria" pitchFamily="18" charset="0"/>
                          <a:ea typeface="Cambria" pitchFamily="18" charset="0"/>
                          <a:cs typeface="Mongolian Baiti"/>
                        </a:rPr>
                        <a:t>Backspace</a:t>
                      </a:r>
                      <a:endParaRPr lang="en-US" sz="1600" dirty="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05"/>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\f</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Form feed (page feed)</a:t>
                      </a:r>
                      <a:endParaRPr lang="en-US" sz="160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06"/>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\a</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Alert (beep)</a:t>
                      </a:r>
                      <a:endParaRPr lang="en-US" sz="160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07"/>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Single quote(‘)</a:t>
                      </a:r>
                      <a:endParaRPr lang="en-US" sz="160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08"/>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Double quote (“)</a:t>
                      </a:r>
                      <a:endParaRPr lang="en-US" sz="160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09"/>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Question mark (?)</a:t>
                      </a:r>
                      <a:endParaRPr lang="en-US" sz="160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10"/>
                  </a:ext>
                </a:extLst>
              </a:tr>
              <a:tr h="292100">
                <a:tc>
                  <a:txBody>
                    <a:bodyPr/>
                    <a:lstStyle/>
                    <a:p>
                      <a:pPr marL="0" marR="0" algn="just">
                        <a:lnSpc>
                          <a:spcPct val="150000"/>
                        </a:lnSpc>
                        <a:spcBef>
                          <a:spcPts val="0"/>
                        </a:spcBef>
                        <a:spcAft>
                          <a:spcPts val="0"/>
                        </a:spcAft>
                      </a:pPr>
                      <a:r>
                        <a:rPr lang="en-US" sz="1600">
                          <a:latin typeface="Cambria" pitchFamily="18" charset="0"/>
                          <a:ea typeface="Cambria" pitchFamily="18" charset="0"/>
                          <a:cs typeface="Mongolian Baiti"/>
                        </a:rPr>
                        <a:t>\\</a:t>
                      </a:r>
                      <a:endParaRPr lang="en-US" sz="1600">
                        <a:latin typeface="Cambria" pitchFamily="18" charset="0"/>
                        <a:ea typeface="Cambria" pitchFamily="18" charset="0"/>
                        <a:cs typeface="Times New Roman"/>
                      </a:endParaRPr>
                    </a:p>
                  </a:txBody>
                  <a:tcPr marL="68580" marR="68580" marT="0" marB="0"/>
                </a:tc>
                <a:tc>
                  <a:txBody>
                    <a:bodyPr/>
                    <a:lstStyle/>
                    <a:p>
                      <a:pPr marL="0" marR="0" algn="just">
                        <a:lnSpc>
                          <a:spcPct val="150000"/>
                        </a:lnSpc>
                        <a:spcBef>
                          <a:spcPts val="0"/>
                        </a:spcBef>
                        <a:spcAft>
                          <a:spcPts val="0"/>
                        </a:spcAft>
                      </a:pPr>
                      <a:r>
                        <a:rPr lang="en-US" sz="1600" dirty="0">
                          <a:latin typeface="Cambria" pitchFamily="18" charset="0"/>
                          <a:ea typeface="Cambria" pitchFamily="18" charset="0"/>
                          <a:cs typeface="Mongolian Baiti"/>
                        </a:rPr>
                        <a:t>Backslash (\)</a:t>
                      </a:r>
                      <a:endParaRPr lang="en-US" sz="1600" dirty="0">
                        <a:latin typeface="Cambria" pitchFamily="18" charset="0"/>
                        <a:ea typeface="Cambria" pitchFamily="18" charset="0"/>
                        <a:cs typeface="Times New Roman"/>
                      </a:endParaRPr>
                    </a:p>
                  </a:txBody>
                  <a:tcPr marL="68580" marR="68580" marT="0" marB="0"/>
                </a:tc>
                <a:extLst>
                  <a:ext uri="{0D108BD9-81ED-4DB2-BD59-A6C34878D82A}">
                    <a16:rowId xmlns:a16="http://schemas.microsoft.com/office/drawing/2014/main" val="1001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Programming I</a:t>
            </a:r>
          </a:p>
        </p:txBody>
      </p:sp>
      <p:sp>
        <p:nvSpPr>
          <p:cNvPr id="3" name="Content Placeholder 2"/>
          <p:cNvSpPr>
            <a:spLocks noGrp="1"/>
          </p:cNvSpPr>
          <p:nvPr>
            <p:ph idx="1"/>
          </p:nvPr>
        </p:nvSpPr>
        <p:spPr>
          <a:xfrm>
            <a:off x="304800" y="1524001"/>
            <a:ext cx="8382000" cy="4724400"/>
          </a:xfrm>
        </p:spPr>
        <p:txBody>
          <a:bodyPr>
            <a:normAutofit fontScale="77500" lnSpcReduction="20000"/>
          </a:bodyPr>
          <a:lstStyle/>
          <a:p>
            <a:pPr>
              <a:buNone/>
            </a:pPr>
            <a:r>
              <a:rPr lang="en-US" dirty="0"/>
              <a:t>At the end of this course you should be able to</a:t>
            </a:r>
          </a:p>
          <a:p>
            <a:r>
              <a:rPr lang="en-US" dirty="0"/>
              <a:t>Demonstrate an understanding of computer programming language concepts </a:t>
            </a:r>
          </a:p>
          <a:p>
            <a:pPr lvl="0"/>
            <a:r>
              <a:rPr lang="en-US" dirty="0"/>
              <a:t>Define data types and use them in simple data processing applications</a:t>
            </a:r>
          </a:p>
          <a:p>
            <a:pPr lvl="0"/>
            <a:r>
              <a:rPr lang="en-US" dirty="0"/>
              <a:t>Understand the concept of pointers, declarations, initialization, operations on pointers, and their usage. </a:t>
            </a:r>
          </a:p>
          <a:p>
            <a:pPr lvl="0"/>
            <a:r>
              <a:rPr lang="en-US" dirty="0"/>
              <a:t>Understand and apply the concept of array, union, and enumeration user-defined data types</a:t>
            </a:r>
          </a:p>
          <a:p>
            <a:pPr lvl="0"/>
            <a:r>
              <a:rPr lang="en-US" dirty="0"/>
              <a:t>Demonstrate an understanding of threading and concurrency</a:t>
            </a:r>
          </a:p>
          <a:p>
            <a:pPr lvl="0"/>
            <a:r>
              <a:rPr lang="en-US" dirty="0"/>
              <a:t>Demonstrate an understanding of resource management </a:t>
            </a:r>
          </a:p>
          <a:p>
            <a:pPr lvl="0"/>
            <a:r>
              <a:rPr lang="en-US" dirty="0"/>
              <a:t>Develop C++ and Java programs </a:t>
            </a:r>
          </a:p>
          <a:p>
            <a:endParaRPr lang="en-US" dirty="0"/>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Brief History of C++</a:t>
            </a:r>
            <a:br>
              <a:rPr lang="en-US" dirty="0"/>
            </a:br>
            <a:endParaRPr lang="en-GB" dirty="0"/>
          </a:p>
        </p:txBody>
      </p:sp>
      <p:sp>
        <p:nvSpPr>
          <p:cNvPr id="7" name="Content Placeholder 6"/>
          <p:cNvSpPr>
            <a:spLocks noGrp="1"/>
          </p:cNvSpPr>
          <p:nvPr>
            <p:ph idx="1"/>
          </p:nvPr>
        </p:nvSpPr>
        <p:spPr/>
        <p:txBody>
          <a:bodyPr>
            <a:normAutofit lnSpcReduction="10000"/>
          </a:bodyPr>
          <a:lstStyle/>
          <a:p>
            <a:pPr>
              <a:buNone/>
            </a:pPr>
            <a:r>
              <a:rPr lang="en-GB" dirty="0"/>
              <a:t>C++ was developed by </a:t>
            </a:r>
            <a:r>
              <a:rPr lang="en-US" dirty="0" err="1"/>
              <a:t>Bjarne</a:t>
            </a:r>
            <a:r>
              <a:rPr lang="en-US" dirty="0"/>
              <a:t> </a:t>
            </a:r>
            <a:r>
              <a:rPr lang="en-US" dirty="0" err="1"/>
              <a:t>Stroustrup</a:t>
            </a:r>
            <a:r>
              <a:rPr lang="en-US" dirty="0"/>
              <a:t>  in 1983</a:t>
            </a:r>
            <a:endParaRPr lang="en-GB" dirty="0"/>
          </a:p>
          <a:p>
            <a:pPr>
              <a:buNone/>
            </a:pPr>
            <a:r>
              <a:rPr lang="en-GB" dirty="0"/>
              <a:t>C++ is an improvement of C programming language </a:t>
            </a:r>
          </a:p>
          <a:p>
            <a:pPr>
              <a:buNone/>
            </a:pPr>
            <a:r>
              <a:rPr lang="en-GB" dirty="0"/>
              <a:t>It </a:t>
            </a:r>
            <a:r>
              <a:rPr lang="en-US" dirty="0"/>
              <a:t>improved on C by adding a number of new features, the most important of which was classes</a:t>
            </a:r>
            <a:endParaRPr lang="en-GB" dirty="0"/>
          </a:p>
          <a:p>
            <a:pPr>
              <a:buNone/>
            </a:pPr>
            <a:r>
              <a:rPr lang="en-GB" dirty="0"/>
              <a:t>C++ is a multi- paradigm programming language that supports objected oriented programming</a:t>
            </a:r>
          </a:p>
        </p:txBody>
      </p:sp>
      <p:sp>
        <p:nvSpPr>
          <p:cNvPr id="4" name="Slide Number Placeholder 3"/>
          <p:cNvSpPr>
            <a:spLocks noGrp="1"/>
          </p:cNvSpPr>
          <p:nvPr>
            <p:ph type="sldNum" sz="quarter" idx="12"/>
          </p:nvPr>
        </p:nvSpPr>
        <p:spPr/>
        <p:txBody>
          <a:bodyPr/>
          <a:lstStyle/>
          <a:p>
            <a:fld id="{659350B2-7CF3-477E-B71B-58661E2A869A}" type="slidenum">
              <a:rPr lang="en-US" smtClean="0"/>
              <a:pPr/>
              <a:t>4</a:t>
            </a:fld>
            <a:endParaRPr lang="en-US" dirty="0"/>
          </a:p>
        </p:txBody>
      </p:sp>
    </p:spTree>
    <p:extLst>
      <p:ext uri="{BB962C8B-B14F-4D97-AF65-F5344CB8AC3E}">
        <p14:creationId xmlns:p14="http://schemas.microsoft.com/office/powerpoint/2010/main" val="236945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Brief History of Java</a:t>
            </a:r>
            <a:br>
              <a:rPr lang="en-US" dirty="0"/>
            </a:br>
            <a:endParaRPr lang="en-GB" dirty="0"/>
          </a:p>
        </p:txBody>
      </p:sp>
      <p:sp>
        <p:nvSpPr>
          <p:cNvPr id="7" name="Content Placeholder 6"/>
          <p:cNvSpPr>
            <a:spLocks noGrp="1"/>
          </p:cNvSpPr>
          <p:nvPr>
            <p:ph idx="1"/>
          </p:nvPr>
        </p:nvSpPr>
        <p:spPr/>
        <p:txBody>
          <a:bodyPr>
            <a:normAutofit fontScale="92500" lnSpcReduction="20000"/>
          </a:bodyPr>
          <a:lstStyle/>
          <a:p>
            <a:pPr>
              <a:buNone/>
            </a:pPr>
            <a:r>
              <a:rPr lang="en-US" dirty="0"/>
              <a:t>Java Programming Language was conceived by James Gosling, Patrick Naughton, Chris </a:t>
            </a:r>
            <a:r>
              <a:rPr lang="en-US" dirty="0" err="1"/>
              <a:t>Warth</a:t>
            </a:r>
            <a:r>
              <a:rPr lang="en-US" dirty="0"/>
              <a:t>, Mike Sheridan and Ed Frank. </a:t>
            </a:r>
          </a:p>
          <a:p>
            <a:pPr>
              <a:buNone/>
            </a:pPr>
            <a:r>
              <a:rPr lang="en-US" dirty="0"/>
              <a:t>They all worked for Sun Microsystems, Inc and came up with Java in 1991. </a:t>
            </a:r>
          </a:p>
          <a:p>
            <a:pPr>
              <a:buNone/>
            </a:pPr>
            <a:r>
              <a:rPr lang="en-US" dirty="0"/>
              <a:t>The language had a initial name as "Oak" and was renamed to Java in 1995</a:t>
            </a:r>
          </a:p>
          <a:p>
            <a:pPr>
              <a:buNone/>
            </a:pPr>
            <a:r>
              <a:rPr lang="en-US" dirty="0"/>
              <a:t>Java was necessary because C and C++ were not platform-independent as there programs have to be compiled for particular hardware before execution.</a:t>
            </a:r>
            <a:endParaRPr lang="en-GB"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5</a:t>
            </a:fld>
            <a:endParaRPr lang="en-US" dirty="0"/>
          </a:p>
        </p:txBody>
      </p:sp>
    </p:spTree>
    <p:extLst>
      <p:ext uri="{BB962C8B-B14F-4D97-AF65-F5344CB8AC3E}">
        <p14:creationId xmlns:p14="http://schemas.microsoft.com/office/powerpoint/2010/main" val="137614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Who is using C++ Programming Language</a:t>
            </a:r>
            <a:br>
              <a:rPr lang="en-US" dirty="0"/>
            </a:br>
            <a:endParaRPr lang="en-US" dirty="0"/>
          </a:p>
        </p:txBody>
      </p:sp>
      <p:sp>
        <p:nvSpPr>
          <p:cNvPr id="3" name="Content Placeholder 2"/>
          <p:cNvSpPr>
            <a:spLocks noGrp="1"/>
          </p:cNvSpPr>
          <p:nvPr>
            <p:ph idx="1"/>
          </p:nvPr>
        </p:nvSpPr>
        <p:spPr/>
        <p:txBody>
          <a:bodyPr>
            <a:normAutofit lnSpcReduction="10000"/>
          </a:bodyPr>
          <a:lstStyle/>
          <a:p>
            <a:pPr>
              <a:buNone/>
            </a:pPr>
            <a:r>
              <a:rPr lang="en-US" dirty="0"/>
              <a:t>C++ is used in different sectors of the software industry. </a:t>
            </a:r>
          </a:p>
          <a:p>
            <a:r>
              <a:rPr lang="en-US" dirty="0"/>
              <a:t>Apple OS is written in C++. </a:t>
            </a:r>
          </a:p>
          <a:p>
            <a:r>
              <a:rPr lang="en-US" dirty="0"/>
              <a:t>Windows 95, 98, Me, 200, and XP are written in C++. </a:t>
            </a:r>
          </a:p>
          <a:p>
            <a:r>
              <a:rPr lang="en-US" dirty="0"/>
              <a:t>Microsoft Office, Internet Explorer, and Visual Studio are written in Visual C++. </a:t>
            </a:r>
          </a:p>
          <a:p>
            <a:r>
              <a:rPr lang="en-US" dirty="0"/>
              <a:t>Google search engine and Chromium Web Browser are written in C++.</a:t>
            </a:r>
          </a:p>
        </p:txBody>
      </p:sp>
      <p:sp>
        <p:nvSpPr>
          <p:cNvPr id="4" name="Slide Number Placeholder 3"/>
          <p:cNvSpPr>
            <a:spLocks noGrp="1"/>
          </p:cNvSpPr>
          <p:nvPr>
            <p:ph type="sldNum" sz="quarter" idx="12"/>
          </p:nvPr>
        </p:nvSpPr>
        <p:spPr/>
        <p:txBody>
          <a:bodyPr/>
          <a:lstStyle/>
          <a:p>
            <a:fld id="{659350B2-7CF3-477E-B71B-58661E2A869A}"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of a C++ program</a:t>
            </a:r>
          </a:p>
        </p:txBody>
      </p:sp>
      <p:sp>
        <p:nvSpPr>
          <p:cNvPr id="4" name="Slide Number Placeholder 3"/>
          <p:cNvSpPr>
            <a:spLocks noGrp="1"/>
          </p:cNvSpPr>
          <p:nvPr>
            <p:ph type="sldNum" sz="quarter" idx="12"/>
          </p:nvPr>
        </p:nvSpPr>
        <p:spPr/>
        <p:txBody>
          <a:bodyPr/>
          <a:lstStyle/>
          <a:p>
            <a:fld id="{659350B2-7CF3-477E-B71B-58661E2A869A}" type="slidenum">
              <a:rPr lang="en-US" smtClean="0"/>
              <a:pPr/>
              <a:t>7</a:t>
            </a:fld>
            <a:endParaRPr lang="en-US" dirty="0"/>
          </a:p>
        </p:txBody>
      </p:sp>
      <p:pic>
        <p:nvPicPr>
          <p:cNvPr id="68610" name="Picture 2"/>
          <p:cNvPicPr>
            <a:picLocks noChangeAspect="1" noChangeArrowheads="1"/>
          </p:cNvPicPr>
          <p:nvPr/>
        </p:nvPicPr>
        <p:blipFill>
          <a:blip r:embed="rId2"/>
          <a:srcRect l="23646" t="9341" r="46486" b="57692"/>
          <a:stretch>
            <a:fillRect/>
          </a:stretch>
        </p:blipFill>
        <p:spPr bwMode="auto">
          <a:xfrm>
            <a:off x="533400" y="1676400"/>
            <a:ext cx="8001000" cy="470647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of a C++ program</a:t>
            </a:r>
          </a:p>
        </p:txBody>
      </p:sp>
      <p:sp>
        <p:nvSpPr>
          <p:cNvPr id="4" name="Slide Number Placeholder 3"/>
          <p:cNvSpPr>
            <a:spLocks noGrp="1"/>
          </p:cNvSpPr>
          <p:nvPr>
            <p:ph type="sldNum" sz="quarter" idx="12"/>
          </p:nvPr>
        </p:nvSpPr>
        <p:spPr/>
        <p:txBody>
          <a:bodyPr/>
          <a:lstStyle/>
          <a:p>
            <a:fld id="{659350B2-7CF3-477E-B71B-58661E2A869A}" type="slidenum">
              <a:rPr lang="en-US" smtClean="0"/>
              <a:pPr/>
              <a:t>8</a:t>
            </a:fld>
            <a:endParaRPr lang="en-US" dirty="0"/>
          </a:p>
        </p:txBody>
      </p:sp>
      <p:sp>
        <p:nvSpPr>
          <p:cNvPr id="6" name="TextBox 5"/>
          <p:cNvSpPr txBox="1"/>
          <p:nvPr/>
        </p:nvSpPr>
        <p:spPr>
          <a:xfrm>
            <a:off x="609600" y="1752600"/>
            <a:ext cx="7924800" cy="4093428"/>
          </a:xfrm>
          <a:prstGeom prst="rect">
            <a:avLst/>
          </a:prstGeom>
          <a:noFill/>
        </p:spPr>
        <p:txBody>
          <a:bodyPr wrap="square" rtlCol="0">
            <a:spAutoFit/>
          </a:bodyPr>
          <a:lstStyle/>
          <a:p>
            <a:pPr algn="just"/>
            <a:r>
              <a:rPr lang="en-US" sz="2000" b="1" dirty="0"/>
              <a:t>// my first program in C++</a:t>
            </a:r>
            <a:r>
              <a:rPr lang="en-US" sz="2000" dirty="0"/>
              <a:t>: is a  comment line. C++ comments come in two types:</a:t>
            </a:r>
          </a:p>
          <a:p>
            <a:pPr algn="just">
              <a:buFont typeface="Arial" pitchFamily="34" charset="0"/>
              <a:buChar char="•"/>
            </a:pPr>
            <a:r>
              <a:rPr lang="en-US" sz="2000" dirty="0"/>
              <a:t>Single-line comments are accomplished using a double slash (//) . The double slash tells the compiler to ignore everything that follows, until the end of the line. </a:t>
            </a:r>
          </a:p>
          <a:p>
            <a:pPr algn="just">
              <a:buFont typeface="Arial" pitchFamily="34" charset="0"/>
              <a:buChar char="•"/>
            </a:pPr>
            <a:r>
              <a:rPr lang="en-US" sz="2000" dirty="0"/>
              <a:t>Multiline comments are started by using a forward slash followed by an asterisk (/*).</a:t>
            </a:r>
          </a:p>
          <a:p>
            <a:pPr algn="just">
              <a:buFont typeface="Arial" pitchFamily="34" charset="0"/>
              <a:buChar char="•"/>
            </a:pPr>
            <a:endParaRPr lang="en-US" sz="2000" dirty="0"/>
          </a:p>
          <a:p>
            <a:pPr algn="just"/>
            <a:r>
              <a:rPr lang="en-US" sz="2000" b="1" dirty="0"/>
              <a:t>#include &lt;</a:t>
            </a:r>
            <a:r>
              <a:rPr lang="en-US" sz="2000" b="1" dirty="0" err="1"/>
              <a:t>iostream</a:t>
            </a:r>
            <a:r>
              <a:rPr lang="en-US" sz="2000" b="1" dirty="0"/>
              <a:t>&gt;: </a:t>
            </a:r>
            <a:r>
              <a:rPr lang="en-US" sz="2000" dirty="0"/>
              <a:t>is a header tag. All lines beginning with a hash sign (#) are directives for the preprocessor. In this case the directive #include tells the preprocessor to include the </a:t>
            </a:r>
            <a:r>
              <a:rPr lang="en-US" sz="2000" dirty="0" err="1"/>
              <a:t>iostream</a:t>
            </a:r>
            <a:r>
              <a:rPr lang="en-US" sz="2000" dirty="0"/>
              <a:t> standard file. </a:t>
            </a:r>
          </a:p>
          <a:p>
            <a:pPr algn="just">
              <a:buFont typeface="Arial" pitchFamily="34" charset="0"/>
              <a:buChar char="•"/>
            </a:pPr>
            <a:endParaRPr lang="en-US" sz="2000" dirty="0"/>
          </a:p>
          <a:p>
            <a:pPr algn="just"/>
            <a:endParaRPr lang="en-US" sz="2000" dirty="0">
              <a:latin typeface="Sylfae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of a C++ program</a:t>
            </a:r>
          </a:p>
        </p:txBody>
      </p:sp>
      <p:sp>
        <p:nvSpPr>
          <p:cNvPr id="4" name="Slide Number Placeholder 3"/>
          <p:cNvSpPr>
            <a:spLocks noGrp="1"/>
          </p:cNvSpPr>
          <p:nvPr>
            <p:ph type="sldNum" sz="quarter" idx="12"/>
          </p:nvPr>
        </p:nvSpPr>
        <p:spPr/>
        <p:txBody>
          <a:bodyPr/>
          <a:lstStyle/>
          <a:p>
            <a:fld id="{659350B2-7CF3-477E-B71B-58661E2A869A}" type="slidenum">
              <a:rPr lang="en-US" smtClean="0"/>
              <a:pPr/>
              <a:t>9</a:t>
            </a:fld>
            <a:endParaRPr lang="en-US" dirty="0"/>
          </a:p>
        </p:txBody>
      </p:sp>
      <p:sp>
        <p:nvSpPr>
          <p:cNvPr id="6" name="TextBox 5"/>
          <p:cNvSpPr txBox="1"/>
          <p:nvPr/>
        </p:nvSpPr>
        <p:spPr>
          <a:xfrm>
            <a:off x="609600" y="1752600"/>
            <a:ext cx="7924800" cy="3785652"/>
          </a:xfrm>
          <a:prstGeom prst="rect">
            <a:avLst/>
          </a:prstGeom>
          <a:noFill/>
        </p:spPr>
        <p:txBody>
          <a:bodyPr wrap="square" rtlCol="0">
            <a:spAutoFit/>
          </a:bodyPr>
          <a:lstStyle/>
          <a:p>
            <a:r>
              <a:rPr lang="en-US" sz="2000" b="1" dirty="0">
                <a:latin typeface="Sylfaen" pitchFamily="18" charset="0"/>
              </a:rPr>
              <a:t>using namespace std;</a:t>
            </a:r>
            <a:r>
              <a:rPr lang="en-US" sz="2000" dirty="0">
                <a:latin typeface="Sylfaen" pitchFamily="18" charset="0"/>
              </a:rPr>
              <a:t> All the elements of the standard C++ library are declared within what is called a namespace, the namespace with the name std. So in order to access its functionality we declare with this expression that we will be using these entities. Without this declaration the expression </a:t>
            </a:r>
          </a:p>
          <a:p>
            <a:r>
              <a:rPr lang="en-US" sz="2000" dirty="0">
                <a:latin typeface="Sylfaen" pitchFamily="18" charset="0"/>
              </a:rPr>
              <a:t>		</a:t>
            </a:r>
            <a:r>
              <a:rPr lang="en-US" sz="2000" dirty="0" err="1">
                <a:latin typeface="Sylfaen" pitchFamily="18" charset="0"/>
              </a:rPr>
              <a:t>cout</a:t>
            </a:r>
            <a:r>
              <a:rPr lang="en-US" sz="2000" dirty="0">
                <a:latin typeface="Sylfaen" pitchFamily="18" charset="0"/>
              </a:rPr>
              <a:t> &lt;&lt; "Hello World!";</a:t>
            </a:r>
          </a:p>
          <a:p>
            <a:r>
              <a:rPr lang="en-US" sz="2000" dirty="0">
                <a:latin typeface="Sylfaen" pitchFamily="18" charset="0"/>
              </a:rPr>
              <a:t>would be written as </a:t>
            </a:r>
          </a:p>
          <a:p>
            <a:r>
              <a:rPr lang="en-US" sz="2000" dirty="0">
                <a:latin typeface="Sylfaen" pitchFamily="18" charset="0"/>
              </a:rPr>
              <a:t>		std::</a:t>
            </a:r>
            <a:r>
              <a:rPr lang="en-US" sz="2000" dirty="0" err="1">
                <a:latin typeface="Sylfaen" pitchFamily="18" charset="0"/>
              </a:rPr>
              <a:t>cout</a:t>
            </a:r>
            <a:r>
              <a:rPr lang="en-US" sz="2000" dirty="0">
                <a:latin typeface="Sylfaen" pitchFamily="18" charset="0"/>
              </a:rPr>
              <a:t> &lt;&lt; "Hello, World!\n";</a:t>
            </a:r>
          </a:p>
          <a:p>
            <a:endParaRPr lang="en-US" sz="2000" dirty="0">
              <a:latin typeface="Sylfaen" pitchFamily="18" charset="0"/>
            </a:endParaRPr>
          </a:p>
          <a:p>
            <a:r>
              <a:rPr lang="en-US" sz="2000" dirty="0">
                <a:latin typeface="Sylfaen" pitchFamily="18" charset="0"/>
              </a:rPr>
              <a:t>The std:: specifies that the name </a:t>
            </a:r>
            <a:r>
              <a:rPr lang="en-US" sz="2000" dirty="0" err="1">
                <a:latin typeface="Sylfaen" pitchFamily="18" charset="0"/>
              </a:rPr>
              <a:t>cout</a:t>
            </a:r>
            <a:r>
              <a:rPr lang="en-US" sz="2000" dirty="0">
                <a:latin typeface="Sylfaen" pitchFamily="18" charset="0"/>
              </a:rPr>
              <a:t> is to be found in the standard-library namespace</a:t>
            </a:r>
          </a:p>
          <a:p>
            <a:pPr algn="just"/>
            <a:endParaRPr lang="en-US" sz="2000" dirty="0">
              <a:latin typeface="Sylfaen" pitchFamily="18" charset="0"/>
            </a:endParaRPr>
          </a:p>
        </p:txBody>
      </p:sp>
    </p:spTree>
  </p:cSld>
  <p:clrMapOvr>
    <a:masterClrMapping/>
  </p:clrMapOvr>
</p:sld>
</file>

<file path=ppt/theme/theme1.xml><?xml version="1.0" encoding="utf-8"?>
<a:theme xmlns:a="http://schemas.openxmlformats.org/drawingml/2006/main" name="Office Theme">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2816</TotalTime>
  <Words>1882</Words>
  <Application>Microsoft Office PowerPoint</Application>
  <PresentationFormat>On-screen Show (4:3)</PresentationFormat>
  <Paragraphs>260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vt:lpstr>
      <vt:lpstr>Sylfaen</vt:lpstr>
      <vt:lpstr>Office Theme</vt:lpstr>
      <vt:lpstr>Computer Programming  I</vt:lpstr>
      <vt:lpstr>Computer Programming I</vt:lpstr>
      <vt:lpstr>Computer Programming I</vt:lpstr>
      <vt:lpstr>Brief History of C++ </vt:lpstr>
      <vt:lpstr>Brief History of Java </vt:lpstr>
      <vt:lpstr>Who is using C++ Programming Language </vt:lpstr>
      <vt:lpstr>Structure of a C++ program</vt:lpstr>
      <vt:lpstr>Structure of a C++ program</vt:lpstr>
      <vt:lpstr>Structure of a C++ program</vt:lpstr>
      <vt:lpstr>Structure of a C++ program</vt:lpstr>
      <vt:lpstr>Data types (Variable and constants) </vt:lpstr>
      <vt:lpstr>Data types (Variable and constants) C++ and Java </vt:lpstr>
      <vt:lpstr> Built-in (Primitive)Data types </vt:lpstr>
      <vt:lpstr> Built-in (Primitive)Data types </vt:lpstr>
      <vt:lpstr> Built-in (Primitive)Data types </vt:lpstr>
      <vt:lpstr> Built-in (Primitive)Data types </vt:lpstr>
      <vt:lpstr> Built-in (Primitive)Data types </vt:lpstr>
      <vt:lpstr> Built-in (Primitive)Data types </vt:lpstr>
      <vt:lpstr> Built-in (Primitive)Data types </vt:lpstr>
      <vt:lpstr> Built-in (Primitive)Data types </vt:lpstr>
      <vt:lpstr> Variable Name (Identifier) </vt:lpstr>
      <vt:lpstr> Compound Statement (Block) </vt:lpstr>
      <vt:lpstr>Scope and Lifetime of a Variable</vt:lpstr>
      <vt:lpstr>Scope and Lifetime of a Variable</vt:lpstr>
      <vt:lpstr>Constants</vt:lpstr>
      <vt:lpstr>Constants</vt:lpstr>
      <vt:lpstr>Constants</vt:lpstr>
      <vt:lpstr>Literals </vt:lpstr>
      <vt:lpstr>Escape Codes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Moses Bello</cp:lastModifiedBy>
  <cp:revision>115</cp:revision>
  <dcterms:created xsi:type="dcterms:W3CDTF">2013-05-14T11:16:54Z</dcterms:created>
  <dcterms:modified xsi:type="dcterms:W3CDTF">2023-10-13T11:54:05Z</dcterms:modified>
</cp:coreProperties>
</file>