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57" r:id="rId6"/>
    <p:sldId id="258" r:id="rId7"/>
    <p:sldId id="259" r:id="rId8"/>
    <p:sldId id="260" r:id="rId9"/>
    <p:sldId id="261" r:id="rId10"/>
    <p:sldId id="262" r:id="rId11"/>
    <p:sldId id="263" r:id="rId12"/>
    <p:sldId id="264" r:id="rId13"/>
    <p:sldId id="265"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BFB2-4BA9-FF84-DC78-1A0A39D6C8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E5780A-1B06-522C-0931-DBFE06EFC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D3B946-BD85-F96D-CC5C-1B88F52B4C7F}"/>
              </a:ext>
            </a:extLst>
          </p:cNvPr>
          <p:cNvSpPr>
            <a:spLocks noGrp="1"/>
          </p:cNvSpPr>
          <p:nvPr>
            <p:ph type="dt" sz="half" idx="10"/>
          </p:nvPr>
        </p:nvSpPr>
        <p:spPr/>
        <p:txBody>
          <a:bodyPr/>
          <a:lstStyle/>
          <a:p>
            <a:fld id="{5D668774-5AD1-4DE0-87F1-CC0D60434820}" type="datetimeFigureOut">
              <a:rPr lang="en-IN" smtClean="0"/>
              <a:t>07-09-2023</a:t>
            </a:fld>
            <a:endParaRPr lang="en-IN"/>
          </a:p>
        </p:txBody>
      </p:sp>
      <p:sp>
        <p:nvSpPr>
          <p:cNvPr id="5" name="Footer Placeholder 4">
            <a:extLst>
              <a:ext uri="{FF2B5EF4-FFF2-40B4-BE49-F238E27FC236}">
                <a16:creationId xmlns:a16="http://schemas.microsoft.com/office/drawing/2014/main" id="{8295B7E8-3658-028C-CE93-741B28B94A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6D4319-761A-F6B2-A398-ACE073BE5AE7}"/>
              </a:ext>
            </a:extLst>
          </p:cNvPr>
          <p:cNvSpPr>
            <a:spLocks noGrp="1"/>
          </p:cNvSpPr>
          <p:nvPr>
            <p:ph type="sldNum" sz="quarter" idx="12"/>
          </p:nvPr>
        </p:nvSpPr>
        <p:spPr/>
        <p:txBody>
          <a:bodyPr/>
          <a:lstStyle/>
          <a:p>
            <a:fld id="{8EE26B50-3A38-4921-AA2B-FBBB2BD9464A}" type="slidenum">
              <a:rPr lang="en-IN" smtClean="0"/>
              <a:t>‹#›</a:t>
            </a:fld>
            <a:endParaRPr lang="en-IN"/>
          </a:p>
        </p:txBody>
      </p:sp>
    </p:spTree>
    <p:extLst>
      <p:ext uri="{BB962C8B-B14F-4D97-AF65-F5344CB8AC3E}">
        <p14:creationId xmlns:p14="http://schemas.microsoft.com/office/powerpoint/2010/main" val="10908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94475-B333-C7C0-6A95-9A0BC63481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D1F8B3-8388-0363-09A1-DAB1C438DE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1B54E1-8305-271D-4C3D-66E579BD7C78}"/>
              </a:ext>
            </a:extLst>
          </p:cNvPr>
          <p:cNvSpPr>
            <a:spLocks noGrp="1"/>
          </p:cNvSpPr>
          <p:nvPr>
            <p:ph type="dt" sz="half" idx="10"/>
          </p:nvPr>
        </p:nvSpPr>
        <p:spPr/>
        <p:txBody>
          <a:bodyPr/>
          <a:lstStyle/>
          <a:p>
            <a:fld id="{5D668774-5AD1-4DE0-87F1-CC0D60434820}" type="datetimeFigureOut">
              <a:rPr lang="en-IN" smtClean="0"/>
              <a:t>07-09-2023</a:t>
            </a:fld>
            <a:endParaRPr lang="en-IN"/>
          </a:p>
        </p:txBody>
      </p:sp>
      <p:sp>
        <p:nvSpPr>
          <p:cNvPr id="5" name="Footer Placeholder 4">
            <a:extLst>
              <a:ext uri="{FF2B5EF4-FFF2-40B4-BE49-F238E27FC236}">
                <a16:creationId xmlns:a16="http://schemas.microsoft.com/office/drawing/2014/main" id="{87EAF9AB-85F0-7976-8ECC-F4765B96BF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39D740-D7B3-1306-8E95-CA85EAB24656}"/>
              </a:ext>
            </a:extLst>
          </p:cNvPr>
          <p:cNvSpPr>
            <a:spLocks noGrp="1"/>
          </p:cNvSpPr>
          <p:nvPr>
            <p:ph type="sldNum" sz="quarter" idx="12"/>
          </p:nvPr>
        </p:nvSpPr>
        <p:spPr/>
        <p:txBody>
          <a:bodyPr/>
          <a:lstStyle/>
          <a:p>
            <a:fld id="{8EE26B50-3A38-4921-AA2B-FBBB2BD9464A}" type="slidenum">
              <a:rPr lang="en-IN" smtClean="0"/>
              <a:t>‹#›</a:t>
            </a:fld>
            <a:endParaRPr lang="en-IN"/>
          </a:p>
        </p:txBody>
      </p:sp>
    </p:spTree>
    <p:extLst>
      <p:ext uri="{BB962C8B-B14F-4D97-AF65-F5344CB8AC3E}">
        <p14:creationId xmlns:p14="http://schemas.microsoft.com/office/powerpoint/2010/main" val="956149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E4FAAD-89E1-DEF1-EA1B-95ABB5D3BD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58E394-C7EF-4D0A-FF68-E878D0FFD5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E0BB73-AC97-1BE9-ABE7-044D5DF35287}"/>
              </a:ext>
            </a:extLst>
          </p:cNvPr>
          <p:cNvSpPr>
            <a:spLocks noGrp="1"/>
          </p:cNvSpPr>
          <p:nvPr>
            <p:ph type="dt" sz="half" idx="10"/>
          </p:nvPr>
        </p:nvSpPr>
        <p:spPr/>
        <p:txBody>
          <a:bodyPr/>
          <a:lstStyle/>
          <a:p>
            <a:fld id="{5D668774-5AD1-4DE0-87F1-CC0D60434820}" type="datetimeFigureOut">
              <a:rPr lang="en-IN" smtClean="0"/>
              <a:t>07-09-2023</a:t>
            </a:fld>
            <a:endParaRPr lang="en-IN"/>
          </a:p>
        </p:txBody>
      </p:sp>
      <p:sp>
        <p:nvSpPr>
          <p:cNvPr id="5" name="Footer Placeholder 4">
            <a:extLst>
              <a:ext uri="{FF2B5EF4-FFF2-40B4-BE49-F238E27FC236}">
                <a16:creationId xmlns:a16="http://schemas.microsoft.com/office/drawing/2014/main" id="{8A5374B1-28F1-5D5B-59B7-9C988EB866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DA3987-F4C2-BF7E-AE3D-341B14E43EA1}"/>
              </a:ext>
            </a:extLst>
          </p:cNvPr>
          <p:cNvSpPr>
            <a:spLocks noGrp="1"/>
          </p:cNvSpPr>
          <p:nvPr>
            <p:ph type="sldNum" sz="quarter" idx="12"/>
          </p:nvPr>
        </p:nvSpPr>
        <p:spPr/>
        <p:txBody>
          <a:bodyPr/>
          <a:lstStyle/>
          <a:p>
            <a:fld id="{8EE26B50-3A38-4921-AA2B-FBBB2BD9464A}" type="slidenum">
              <a:rPr lang="en-IN" smtClean="0"/>
              <a:t>‹#›</a:t>
            </a:fld>
            <a:endParaRPr lang="en-IN"/>
          </a:p>
        </p:txBody>
      </p:sp>
    </p:spTree>
    <p:extLst>
      <p:ext uri="{BB962C8B-B14F-4D97-AF65-F5344CB8AC3E}">
        <p14:creationId xmlns:p14="http://schemas.microsoft.com/office/powerpoint/2010/main" val="4097197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9A22A-75BC-30A8-A463-4D0BA4FDAA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2A18F2-D74E-92F5-528F-73EE4130AC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8C1115-14D4-1FBB-3CCA-2A4ED154390F}"/>
              </a:ext>
            </a:extLst>
          </p:cNvPr>
          <p:cNvSpPr>
            <a:spLocks noGrp="1"/>
          </p:cNvSpPr>
          <p:nvPr>
            <p:ph type="dt" sz="half" idx="10"/>
          </p:nvPr>
        </p:nvSpPr>
        <p:spPr/>
        <p:txBody>
          <a:bodyPr/>
          <a:lstStyle/>
          <a:p>
            <a:fld id="{5D668774-5AD1-4DE0-87F1-CC0D60434820}" type="datetimeFigureOut">
              <a:rPr lang="en-IN" smtClean="0"/>
              <a:t>07-09-2023</a:t>
            </a:fld>
            <a:endParaRPr lang="en-IN"/>
          </a:p>
        </p:txBody>
      </p:sp>
      <p:sp>
        <p:nvSpPr>
          <p:cNvPr id="5" name="Footer Placeholder 4">
            <a:extLst>
              <a:ext uri="{FF2B5EF4-FFF2-40B4-BE49-F238E27FC236}">
                <a16:creationId xmlns:a16="http://schemas.microsoft.com/office/drawing/2014/main" id="{46D715DD-2910-B4F2-EBA1-EC4AA6EB31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8D9A71-319D-6842-ED6E-462731BDAC10}"/>
              </a:ext>
            </a:extLst>
          </p:cNvPr>
          <p:cNvSpPr>
            <a:spLocks noGrp="1"/>
          </p:cNvSpPr>
          <p:nvPr>
            <p:ph type="sldNum" sz="quarter" idx="12"/>
          </p:nvPr>
        </p:nvSpPr>
        <p:spPr/>
        <p:txBody>
          <a:bodyPr/>
          <a:lstStyle/>
          <a:p>
            <a:fld id="{8EE26B50-3A38-4921-AA2B-FBBB2BD9464A}" type="slidenum">
              <a:rPr lang="en-IN" smtClean="0"/>
              <a:t>‹#›</a:t>
            </a:fld>
            <a:endParaRPr lang="en-IN"/>
          </a:p>
        </p:txBody>
      </p:sp>
    </p:spTree>
    <p:extLst>
      <p:ext uri="{BB962C8B-B14F-4D97-AF65-F5344CB8AC3E}">
        <p14:creationId xmlns:p14="http://schemas.microsoft.com/office/powerpoint/2010/main" val="246160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CD02-8AF7-A932-9CEB-60D8C3E6E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E1D4B6-EBAA-5B40-C86D-DC745C142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9A6E1C-6E0A-0480-A468-36581D3910C8}"/>
              </a:ext>
            </a:extLst>
          </p:cNvPr>
          <p:cNvSpPr>
            <a:spLocks noGrp="1"/>
          </p:cNvSpPr>
          <p:nvPr>
            <p:ph type="dt" sz="half" idx="10"/>
          </p:nvPr>
        </p:nvSpPr>
        <p:spPr/>
        <p:txBody>
          <a:bodyPr/>
          <a:lstStyle/>
          <a:p>
            <a:fld id="{5D668774-5AD1-4DE0-87F1-CC0D60434820}" type="datetimeFigureOut">
              <a:rPr lang="en-IN" smtClean="0"/>
              <a:t>07-09-2023</a:t>
            </a:fld>
            <a:endParaRPr lang="en-IN"/>
          </a:p>
        </p:txBody>
      </p:sp>
      <p:sp>
        <p:nvSpPr>
          <p:cNvPr id="5" name="Footer Placeholder 4">
            <a:extLst>
              <a:ext uri="{FF2B5EF4-FFF2-40B4-BE49-F238E27FC236}">
                <a16:creationId xmlns:a16="http://schemas.microsoft.com/office/drawing/2014/main" id="{E607E826-70FD-95EF-C405-E2526BC05A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6A9100-3BBF-0769-C760-A7C78B1F2CFD}"/>
              </a:ext>
            </a:extLst>
          </p:cNvPr>
          <p:cNvSpPr>
            <a:spLocks noGrp="1"/>
          </p:cNvSpPr>
          <p:nvPr>
            <p:ph type="sldNum" sz="quarter" idx="12"/>
          </p:nvPr>
        </p:nvSpPr>
        <p:spPr/>
        <p:txBody>
          <a:bodyPr/>
          <a:lstStyle/>
          <a:p>
            <a:fld id="{8EE26B50-3A38-4921-AA2B-FBBB2BD9464A}" type="slidenum">
              <a:rPr lang="en-IN" smtClean="0"/>
              <a:t>‹#›</a:t>
            </a:fld>
            <a:endParaRPr lang="en-IN"/>
          </a:p>
        </p:txBody>
      </p:sp>
    </p:spTree>
    <p:extLst>
      <p:ext uri="{BB962C8B-B14F-4D97-AF65-F5344CB8AC3E}">
        <p14:creationId xmlns:p14="http://schemas.microsoft.com/office/powerpoint/2010/main" val="196532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7BF9-CD8F-FC48-9962-1025523B5D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D3CFAF-327B-305C-D4FC-7569D782EE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0FBCBE-0C3D-F45F-7741-EF91A3E20F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A61F20-3FD7-4372-DCA5-91FE985E5AB0}"/>
              </a:ext>
            </a:extLst>
          </p:cNvPr>
          <p:cNvSpPr>
            <a:spLocks noGrp="1"/>
          </p:cNvSpPr>
          <p:nvPr>
            <p:ph type="dt" sz="half" idx="10"/>
          </p:nvPr>
        </p:nvSpPr>
        <p:spPr/>
        <p:txBody>
          <a:bodyPr/>
          <a:lstStyle/>
          <a:p>
            <a:fld id="{5D668774-5AD1-4DE0-87F1-CC0D60434820}" type="datetimeFigureOut">
              <a:rPr lang="en-IN" smtClean="0"/>
              <a:t>07-09-2023</a:t>
            </a:fld>
            <a:endParaRPr lang="en-IN"/>
          </a:p>
        </p:txBody>
      </p:sp>
      <p:sp>
        <p:nvSpPr>
          <p:cNvPr id="6" name="Footer Placeholder 5">
            <a:extLst>
              <a:ext uri="{FF2B5EF4-FFF2-40B4-BE49-F238E27FC236}">
                <a16:creationId xmlns:a16="http://schemas.microsoft.com/office/drawing/2014/main" id="{49172A02-BCFE-4FFF-8494-7CEA5705C0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C8043E-4B86-5F86-5D4C-1C9C0CD47D4A}"/>
              </a:ext>
            </a:extLst>
          </p:cNvPr>
          <p:cNvSpPr>
            <a:spLocks noGrp="1"/>
          </p:cNvSpPr>
          <p:nvPr>
            <p:ph type="sldNum" sz="quarter" idx="12"/>
          </p:nvPr>
        </p:nvSpPr>
        <p:spPr/>
        <p:txBody>
          <a:bodyPr/>
          <a:lstStyle/>
          <a:p>
            <a:fld id="{8EE26B50-3A38-4921-AA2B-FBBB2BD9464A}" type="slidenum">
              <a:rPr lang="en-IN" smtClean="0"/>
              <a:t>‹#›</a:t>
            </a:fld>
            <a:endParaRPr lang="en-IN"/>
          </a:p>
        </p:txBody>
      </p:sp>
    </p:spTree>
    <p:extLst>
      <p:ext uri="{BB962C8B-B14F-4D97-AF65-F5344CB8AC3E}">
        <p14:creationId xmlns:p14="http://schemas.microsoft.com/office/powerpoint/2010/main" val="1601240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4297-8015-897D-77B9-92E0F88281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7B698A-4E73-35F2-4876-6ACB501F0F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D614E5-191C-0605-A1BC-473741CE3B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ABB7E7-118A-E1CE-2A5F-1085B29728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FC8844-6E74-764B-9112-4DF2242089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5924FB-FDAD-675D-FCD7-0A95D3C4D84C}"/>
              </a:ext>
            </a:extLst>
          </p:cNvPr>
          <p:cNvSpPr>
            <a:spLocks noGrp="1"/>
          </p:cNvSpPr>
          <p:nvPr>
            <p:ph type="dt" sz="half" idx="10"/>
          </p:nvPr>
        </p:nvSpPr>
        <p:spPr/>
        <p:txBody>
          <a:bodyPr/>
          <a:lstStyle/>
          <a:p>
            <a:fld id="{5D668774-5AD1-4DE0-87F1-CC0D60434820}" type="datetimeFigureOut">
              <a:rPr lang="en-IN" smtClean="0"/>
              <a:t>07-09-2023</a:t>
            </a:fld>
            <a:endParaRPr lang="en-IN"/>
          </a:p>
        </p:txBody>
      </p:sp>
      <p:sp>
        <p:nvSpPr>
          <p:cNvPr id="8" name="Footer Placeholder 7">
            <a:extLst>
              <a:ext uri="{FF2B5EF4-FFF2-40B4-BE49-F238E27FC236}">
                <a16:creationId xmlns:a16="http://schemas.microsoft.com/office/drawing/2014/main" id="{5E93142C-BF0D-22D5-4F26-DE79D8450B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848ABE-9636-C20B-AB63-C5A31CADCCF9}"/>
              </a:ext>
            </a:extLst>
          </p:cNvPr>
          <p:cNvSpPr>
            <a:spLocks noGrp="1"/>
          </p:cNvSpPr>
          <p:nvPr>
            <p:ph type="sldNum" sz="quarter" idx="12"/>
          </p:nvPr>
        </p:nvSpPr>
        <p:spPr/>
        <p:txBody>
          <a:bodyPr/>
          <a:lstStyle/>
          <a:p>
            <a:fld id="{8EE26B50-3A38-4921-AA2B-FBBB2BD9464A}" type="slidenum">
              <a:rPr lang="en-IN" smtClean="0"/>
              <a:t>‹#›</a:t>
            </a:fld>
            <a:endParaRPr lang="en-IN"/>
          </a:p>
        </p:txBody>
      </p:sp>
    </p:spTree>
    <p:extLst>
      <p:ext uri="{BB962C8B-B14F-4D97-AF65-F5344CB8AC3E}">
        <p14:creationId xmlns:p14="http://schemas.microsoft.com/office/powerpoint/2010/main" val="2515269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A24D-CF6F-EACD-5F0A-CDBF331CD0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BF993B-DEE7-FB31-C6AB-F6B02BF2BC4C}"/>
              </a:ext>
            </a:extLst>
          </p:cNvPr>
          <p:cNvSpPr>
            <a:spLocks noGrp="1"/>
          </p:cNvSpPr>
          <p:nvPr>
            <p:ph type="dt" sz="half" idx="10"/>
          </p:nvPr>
        </p:nvSpPr>
        <p:spPr/>
        <p:txBody>
          <a:bodyPr/>
          <a:lstStyle/>
          <a:p>
            <a:fld id="{5D668774-5AD1-4DE0-87F1-CC0D60434820}" type="datetimeFigureOut">
              <a:rPr lang="en-IN" smtClean="0"/>
              <a:t>07-09-2023</a:t>
            </a:fld>
            <a:endParaRPr lang="en-IN"/>
          </a:p>
        </p:txBody>
      </p:sp>
      <p:sp>
        <p:nvSpPr>
          <p:cNvPr id="4" name="Footer Placeholder 3">
            <a:extLst>
              <a:ext uri="{FF2B5EF4-FFF2-40B4-BE49-F238E27FC236}">
                <a16:creationId xmlns:a16="http://schemas.microsoft.com/office/drawing/2014/main" id="{5F0DC0DC-A24F-D8B9-12AE-8B483BD0D8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B345B4-B610-620C-D461-2EB2E2FCED48}"/>
              </a:ext>
            </a:extLst>
          </p:cNvPr>
          <p:cNvSpPr>
            <a:spLocks noGrp="1"/>
          </p:cNvSpPr>
          <p:nvPr>
            <p:ph type="sldNum" sz="quarter" idx="12"/>
          </p:nvPr>
        </p:nvSpPr>
        <p:spPr/>
        <p:txBody>
          <a:bodyPr/>
          <a:lstStyle/>
          <a:p>
            <a:fld id="{8EE26B50-3A38-4921-AA2B-FBBB2BD9464A}" type="slidenum">
              <a:rPr lang="en-IN" smtClean="0"/>
              <a:t>‹#›</a:t>
            </a:fld>
            <a:endParaRPr lang="en-IN"/>
          </a:p>
        </p:txBody>
      </p:sp>
    </p:spTree>
    <p:extLst>
      <p:ext uri="{BB962C8B-B14F-4D97-AF65-F5344CB8AC3E}">
        <p14:creationId xmlns:p14="http://schemas.microsoft.com/office/powerpoint/2010/main" val="2643691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42EF73-2C71-4C42-60FF-5DC13DB43BE5}"/>
              </a:ext>
            </a:extLst>
          </p:cNvPr>
          <p:cNvSpPr>
            <a:spLocks noGrp="1"/>
          </p:cNvSpPr>
          <p:nvPr>
            <p:ph type="dt" sz="half" idx="10"/>
          </p:nvPr>
        </p:nvSpPr>
        <p:spPr/>
        <p:txBody>
          <a:bodyPr/>
          <a:lstStyle/>
          <a:p>
            <a:fld id="{5D668774-5AD1-4DE0-87F1-CC0D60434820}" type="datetimeFigureOut">
              <a:rPr lang="en-IN" smtClean="0"/>
              <a:t>07-09-2023</a:t>
            </a:fld>
            <a:endParaRPr lang="en-IN"/>
          </a:p>
        </p:txBody>
      </p:sp>
      <p:sp>
        <p:nvSpPr>
          <p:cNvPr id="3" name="Footer Placeholder 2">
            <a:extLst>
              <a:ext uri="{FF2B5EF4-FFF2-40B4-BE49-F238E27FC236}">
                <a16:creationId xmlns:a16="http://schemas.microsoft.com/office/drawing/2014/main" id="{EE9CA1B6-4D93-403E-9574-1CE178FFDE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481E6B-9F7A-0271-1950-74A402DEDDD1}"/>
              </a:ext>
            </a:extLst>
          </p:cNvPr>
          <p:cNvSpPr>
            <a:spLocks noGrp="1"/>
          </p:cNvSpPr>
          <p:nvPr>
            <p:ph type="sldNum" sz="quarter" idx="12"/>
          </p:nvPr>
        </p:nvSpPr>
        <p:spPr/>
        <p:txBody>
          <a:bodyPr/>
          <a:lstStyle/>
          <a:p>
            <a:fld id="{8EE26B50-3A38-4921-AA2B-FBBB2BD9464A}" type="slidenum">
              <a:rPr lang="en-IN" smtClean="0"/>
              <a:t>‹#›</a:t>
            </a:fld>
            <a:endParaRPr lang="en-IN"/>
          </a:p>
        </p:txBody>
      </p:sp>
    </p:spTree>
    <p:extLst>
      <p:ext uri="{BB962C8B-B14F-4D97-AF65-F5344CB8AC3E}">
        <p14:creationId xmlns:p14="http://schemas.microsoft.com/office/powerpoint/2010/main" val="3749736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3C77-DF17-7285-9ECB-B43F300DD8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7950B4-42A3-0C5A-5989-35EF88C62B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CA69F8-2673-7A71-E456-425B4A2847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276295-E6EB-3B4B-0699-CD91ECC16408}"/>
              </a:ext>
            </a:extLst>
          </p:cNvPr>
          <p:cNvSpPr>
            <a:spLocks noGrp="1"/>
          </p:cNvSpPr>
          <p:nvPr>
            <p:ph type="dt" sz="half" idx="10"/>
          </p:nvPr>
        </p:nvSpPr>
        <p:spPr/>
        <p:txBody>
          <a:bodyPr/>
          <a:lstStyle/>
          <a:p>
            <a:fld id="{5D668774-5AD1-4DE0-87F1-CC0D60434820}" type="datetimeFigureOut">
              <a:rPr lang="en-IN" smtClean="0"/>
              <a:t>07-09-2023</a:t>
            </a:fld>
            <a:endParaRPr lang="en-IN"/>
          </a:p>
        </p:txBody>
      </p:sp>
      <p:sp>
        <p:nvSpPr>
          <p:cNvPr id="6" name="Footer Placeholder 5">
            <a:extLst>
              <a:ext uri="{FF2B5EF4-FFF2-40B4-BE49-F238E27FC236}">
                <a16:creationId xmlns:a16="http://schemas.microsoft.com/office/drawing/2014/main" id="{C5DCF077-945D-886C-EA76-3F3FA22D8B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911C0B-25C2-B667-043B-FDC73FEF780B}"/>
              </a:ext>
            </a:extLst>
          </p:cNvPr>
          <p:cNvSpPr>
            <a:spLocks noGrp="1"/>
          </p:cNvSpPr>
          <p:nvPr>
            <p:ph type="sldNum" sz="quarter" idx="12"/>
          </p:nvPr>
        </p:nvSpPr>
        <p:spPr/>
        <p:txBody>
          <a:bodyPr/>
          <a:lstStyle/>
          <a:p>
            <a:fld id="{8EE26B50-3A38-4921-AA2B-FBBB2BD9464A}" type="slidenum">
              <a:rPr lang="en-IN" smtClean="0"/>
              <a:t>‹#›</a:t>
            </a:fld>
            <a:endParaRPr lang="en-IN"/>
          </a:p>
        </p:txBody>
      </p:sp>
    </p:spTree>
    <p:extLst>
      <p:ext uri="{BB962C8B-B14F-4D97-AF65-F5344CB8AC3E}">
        <p14:creationId xmlns:p14="http://schemas.microsoft.com/office/powerpoint/2010/main" val="96360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5191-4645-2408-C204-ED0AB3D42F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2A033A-4DAB-3B98-A479-C718CA1114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132913-FD2F-8214-664F-EB4AC5D9B8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0558DC-3170-541B-FA47-287560A83C29}"/>
              </a:ext>
            </a:extLst>
          </p:cNvPr>
          <p:cNvSpPr>
            <a:spLocks noGrp="1"/>
          </p:cNvSpPr>
          <p:nvPr>
            <p:ph type="dt" sz="half" idx="10"/>
          </p:nvPr>
        </p:nvSpPr>
        <p:spPr/>
        <p:txBody>
          <a:bodyPr/>
          <a:lstStyle/>
          <a:p>
            <a:fld id="{5D668774-5AD1-4DE0-87F1-CC0D60434820}" type="datetimeFigureOut">
              <a:rPr lang="en-IN" smtClean="0"/>
              <a:t>07-09-2023</a:t>
            </a:fld>
            <a:endParaRPr lang="en-IN"/>
          </a:p>
        </p:txBody>
      </p:sp>
      <p:sp>
        <p:nvSpPr>
          <p:cNvPr id="6" name="Footer Placeholder 5">
            <a:extLst>
              <a:ext uri="{FF2B5EF4-FFF2-40B4-BE49-F238E27FC236}">
                <a16:creationId xmlns:a16="http://schemas.microsoft.com/office/drawing/2014/main" id="{22C4E8D1-F345-021F-BC6E-E74B77A67C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1EB402-7A56-3D5E-33FB-C8CA1E6DFFFE}"/>
              </a:ext>
            </a:extLst>
          </p:cNvPr>
          <p:cNvSpPr>
            <a:spLocks noGrp="1"/>
          </p:cNvSpPr>
          <p:nvPr>
            <p:ph type="sldNum" sz="quarter" idx="12"/>
          </p:nvPr>
        </p:nvSpPr>
        <p:spPr/>
        <p:txBody>
          <a:bodyPr/>
          <a:lstStyle/>
          <a:p>
            <a:fld id="{8EE26B50-3A38-4921-AA2B-FBBB2BD9464A}" type="slidenum">
              <a:rPr lang="en-IN" smtClean="0"/>
              <a:t>‹#›</a:t>
            </a:fld>
            <a:endParaRPr lang="en-IN"/>
          </a:p>
        </p:txBody>
      </p:sp>
    </p:spTree>
    <p:extLst>
      <p:ext uri="{BB962C8B-B14F-4D97-AF65-F5344CB8AC3E}">
        <p14:creationId xmlns:p14="http://schemas.microsoft.com/office/powerpoint/2010/main" val="1178707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437A54-3B2E-FC30-B3EA-1BB14D8B0E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F610D5-B1D0-AB95-E0C1-B6885C4FB7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E97B7C-B982-6F5A-19A0-FD268B373D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68774-5AD1-4DE0-87F1-CC0D60434820}" type="datetimeFigureOut">
              <a:rPr lang="en-IN" smtClean="0"/>
              <a:t>07-09-2023</a:t>
            </a:fld>
            <a:endParaRPr lang="en-IN"/>
          </a:p>
        </p:txBody>
      </p:sp>
      <p:sp>
        <p:nvSpPr>
          <p:cNvPr id="5" name="Footer Placeholder 4">
            <a:extLst>
              <a:ext uri="{FF2B5EF4-FFF2-40B4-BE49-F238E27FC236}">
                <a16:creationId xmlns:a16="http://schemas.microsoft.com/office/drawing/2014/main" id="{4DEEC788-AA61-0018-33DC-2B8D20F511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D1EA7-CDB4-420E-7DA9-DB60EA6814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26B50-3A38-4921-AA2B-FBBB2BD9464A}" type="slidenum">
              <a:rPr lang="en-IN" smtClean="0"/>
              <a:t>‹#›</a:t>
            </a:fld>
            <a:endParaRPr lang="en-IN"/>
          </a:p>
        </p:txBody>
      </p:sp>
    </p:spTree>
    <p:extLst>
      <p:ext uri="{BB962C8B-B14F-4D97-AF65-F5344CB8AC3E}">
        <p14:creationId xmlns:p14="http://schemas.microsoft.com/office/powerpoint/2010/main" val="2341801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zenodo.org/record/53894#.YMoUpnVKiP9" TargetMode="External"/><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hyperlink" Target="https://www.kaggle.com/datasets/arashnic/fitbi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EC3FE92E-FF21-46DB-BE36-B3A5D4149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7E9DFFEE-526A-4D56-A70C-EADE7289B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86E9F2-D588-7F6D-A6F2-26A52193AAA5}"/>
              </a:ext>
            </a:extLst>
          </p:cNvPr>
          <p:cNvSpPr>
            <a:spLocks noGrp="1"/>
          </p:cNvSpPr>
          <p:nvPr>
            <p:ph type="ctrTitle"/>
          </p:nvPr>
        </p:nvSpPr>
        <p:spPr>
          <a:xfrm>
            <a:off x="1191126" y="979714"/>
            <a:ext cx="5320206" cy="2807540"/>
          </a:xfrm>
        </p:spPr>
        <p:txBody>
          <a:bodyPr>
            <a:normAutofit/>
          </a:bodyPr>
          <a:lstStyle/>
          <a:p>
            <a:r>
              <a:rPr lang="en-IN" sz="4400" dirty="0" err="1">
                <a:solidFill>
                  <a:schemeClr val="tx1">
                    <a:lumMod val="85000"/>
                    <a:lumOff val="15000"/>
                  </a:schemeClr>
                </a:solidFill>
                <a:latin typeface="Bahnschrift Condensed" panose="020B0502040204020203" pitchFamily="34" charset="0"/>
              </a:rPr>
              <a:t>Bellabeat</a:t>
            </a:r>
            <a:r>
              <a:rPr lang="en-IN" sz="4400" dirty="0">
                <a:solidFill>
                  <a:schemeClr val="tx1">
                    <a:lumMod val="85000"/>
                    <a:lumOff val="15000"/>
                  </a:schemeClr>
                </a:solidFill>
                <a:latin typeface="Bahnschrift Condensed" panose="020B0502040204020203" pitchFamily="34" charset="0"/>
              </a:rPr>
              <a:t> Data Analysis</a:t>
            </a:r>
          </a:p>
        </p:txBody>
      </p:sp>
      <p:sp>
        <p:nvSpPr>
          <p:cNvPr id="3" name="Subtitle 2">
            <a:extLst>
              <a:ext uri="{FF2B5EF4-FFF2-40B4-BE49-F238E27FC236}">
                <a16:creationId xmlns:a16="http://schemas.microsoft.com/office/drawing/2014/main" id="{0BA493E0-9617-2B1C-4C59-3644A9818237}"/>
              </a:ext>
            </a:extLst>
          </p:cNvPr>
          <p:cNvSpPr>
            <a:spLocks noGrp="1"/>
          </p:cNvSpPr>
          <p:nvPr>
            <p:ph type="subTitle" idx="1"/>
          </p:nvPr>
        </p:nvSpPr>
        <p:spPr>
          <a:xfrm>
            <a:off x="1311731" y="4152900"/>
            <a:ext cx="5078996" cy="1554562"/>
          </a:xfrm>
        </p:spPr>
        <p:txBody>
          <a:bodyPr>
            <a:normAutofit/>
          </a:bodyPr>
          <a:lstStyle/>
          <a:p>
            <a:r>
              <a:rPr lang="en-IN" sz="1800" dirty="0">
                <a:solidFill>
                  <a:schemeClr val="tx1">
                    <a:lumMod val="85000"/>
                    <a:lumOff val="15000"/>
                  </a:schemeClr>
                </a:solidFill>
                <a:latin typeface="Bahnschrift Condensed" panose="020B0502040204020203" pitchFamily="34" charset="0"/>
              </a:rPr>
              <a:t>By:</a:t>
            </a:r>
          </a:p>
          <a:p>
            <a:r>
              <a:rPr lang="en-IN" sz="1800" dirty="0">
                <a:solidFill>
                  <a:schemeClr val="tx1">
                    <a:lumMod val="85000"/>
                    <a:lumOff val="15000"/>
                  </a:schemeClr>
                </a:solidFill>
                <a:latin typeface="Bahnschrift Condensed" panose="020B0502040204020203" pitchFamily="34" charset="0"/>
              </a:rPr>
              <a:t>Kevin Ajith</a:t>
            </a:r>
          </a:p>
          <a:p>
            <a:r>
              <a:rPr lang="en-IN" sz="1800" dirty="0">
                <a:solidFill>
                  <a:schemeClr val="tx1">
                    <a:lumMod val="85000"/>
                    <a:lumOff val="15000"/>
                  </a:schemeClr>
                </a:solidFill>
                <a:latin typeface="Bahnschrift Condensed" panose="020B0502040204020203" pitchFamily="34" charset="0"/>
              </a:rPr>
              <a:t>07-09-2023</a:t>
            </a:r>
          </a:p>
        </p:txBody>
      </p:sp>
      <p:pic>
        <p:nvPicPr>
          <p:cNvPr id="5" name="Picture 4" descr="Financial graphs on a dark display">
            <a:extLst>
              <a:ext uri="{FF2B5EF4-FFF2-40B4-BE49-F238E27FC236}">
                <a16:creationId xmlns:a16="http://schemas.microsoft.com/office/drawing/2014/main" id="{96080F81-254F-325E-208C-5C34396574A5}"/>
              </a:ext>
            </a:extLst>
          </p:cNvPr>
          <p:cNvPicPr>
            <a:picLocks noChangeAspect="1"/>
          </p:cNvPicPr>
          <p:nvPr/>
        </p:nvPicPr>
        <p:blipFill rotWithShape="1">
          <a:blip r:embed="rId2"/>
          <a:srcRect l="27788" r="30510"/>
          <a:stretch/>
        </p:blipFill>
        <p:spPr>
          <a:xfrm>
            <a:off x="7616215" y="10"/>
            <a:ext cx="4575785" cy="6857990"/>
          </a:xfrm>
          <a:custGeom>
            <a:avLst/>
            <a:gdLst/>
            <a:ahLst/>
            <a:cxnLst/>
            <a:rect l="l" t="t" r="r" b="b"/>
            <a:pathLst>
              <a:path w="4575785" h="6857999">
                <a:moveTo>
                  <a:pt x="517468" y="0"/>
                </a:moveTo>
                <a:lnTo>
                  <a:pt x="4575785" y="0"/>
                </a:lnTo>
                <a:lnTo>
                  <a:pt x="4575785" y="6857999"/>
                </a:lnTo>
                <a:lnTo>
                  <a:pt x="960511" y="6857999"/>
                </a:lnTo>
                <a:lnTo>
                  <a:pt x="942694" y="6843617"/>
                </a:lnTo>
                <a:cubicBezTo>
                  <a:pt x="964945" y="6792705"/>
                  <a:pt x="892574" y="6836929"/>
                  <a:pt x="865960" y="6827318"/>
                </a:cubicBezTo>
                <a:lnTo>
                  <a:pt x="861487" y="6823037"/>
                </a:lnTo>
                <a:lnTo>
                  <a:pt x="859513" y="6806858"/>
                </a:lnTo>
                <a:lnTo>
                  <a:pt x="860461" y="6800037"/>
                </a:lnTo>
                <a:cubicBezTo>
                  <a:pt x="860484" y="6795612"/>
                  <a:pt x="859691" y="6793024"/>
                  <a:pt x="858251" y="6791626"/>
                </a:cubicBezTo>
                <a:lnTo>
                  <a:pt x="857660" y="6791654"/>
                </a:lnTo>
                <a:lnTo>
                  <a:pt x="856643" y="6783314"/>
                </a:lnTo>
                <a:cubicBezTo>
                  <a:pt x="856157" y="6768705"/>
                  <a:pt x="856848" y="6753980"/>
                  <a:pt x="858459" y="6739543"/>
                </a:cubicBezTo>
                <a:cubicBezTo>
                  <a:pt x="825704" y="6742272"/>
                  <a:pt x="849542" y="6681110"/>
                  <a:pt x="794118" y="6710916"/>
                </a:cubicBezTo>
                <a:cubicBezTo>
                  <a:pt x="794610" y="6692179"/>
                  <a:pt x="815573" y="6671806"/>
                  <a:pt x="779817" y="6693690"/>
                </a:cubicBezTo>
                <a:cubicBezTo>
                  <a:pt x="778915" y="6687990"/>
                  <a:pt x="774885" y="6685995"/>
                  <a:pt x="769310" y="6685745"/>
                </a:cubicBezTo>
                <a:lnTo>
                  <a:pt x="766802" y="6686064"/>
                </a:lnTo>
                <a:cubicBezTo>
                  <a:pt x="767473" y="6672038"/>
                  <a:pt x="768145" y="6658011"/>
                  <a:pt x="768816" y="6643985"/>
                </a:cubicBezTo>
                <a:lnTo>
                  <a:pt x="764758" y="6640288"/>
                </a:lnTo>
                <a:lnTo>
                  <a:pt x="771603" y="6610439"/>
                </a:lnTo>
                <a:cubicBezTo>
                  <a:pt x="771799" y="6605729"/>
                  <a:pt x="776328" y="6505678"/>
                  <a:pt x="776524" y="6500968"/>
                </a:cubicBezTo>
                <a:lnTo>
                  <a:pt x="716862" y="6252242"/>
                </a:lnTo>
                <a:cubicBezTo>
                  <a:pt x="710358" y="6209033"/>
                  <a:pt x="712158" y="6177416"/>
                  <a:pt x="706006" y="6116988"/>
                </a:cubicBezTo>
                <a:cubicBezTo>
                  <a:pt x="664744" y="6009788"/>
                  <a:pt x="669134" y="5997889"/>
                  <a:pt x="675681" y="5921438"/>
                </a:cubicBezTo>
                <a:cubicBezTo>
                  <a:pt x="609567" y="5910253"/>
                  <a:pt x="667197" y="5880778"/>
                  <a:pt x="646967" y="5848021"/>
                </a:cubicBezTo>
                <a:cubicBezTo>
                  <a:pt x="633539" y="5819166"/>
                  <a:pt x="610193" y="5775630"/>
                  <a:pt x="595120" y="5722308"/>
                </a:cubicBezTo>
                <a:cubicBezTo>
                  <a:pt x="587517" y="5685814"/>
                  <a:pt x="566330" y="5564010"/>
                  <a:pt x="556522" y="5528087"/>
                </a:cubicBezTo>
                <a:cubicBezTo>
                  <a:pt x="551310" y="5519174"/>
                  <a:pt x="556171" y="5505252"/>
                  <a:pt x="536270" y="5506770"/>
                </a:cubicBezTo>
                <a:cubicBezTo>
                  <a:pt x="512052" y="5506489"/>
                  <a:pt x="543356" y="5459435"/>
                  <a:pt x="516612" y="5473320"/>
                </a:cubicBezTo>
                <a:cubicBezTo>
                  <a:pt x="537947" y="5440196"/>
                  <a:pt x="486731" y="5435838"/>
                  <a:pt x="471989" y="5418523"/>
                </a:cubicBezTo>
                <a:cubicBezTo>
                  <a:pt x="493820" y="5390817"/>
                  <a:pt x="454363" y="5377479"/>
                  <a:pt x="442299" y="5333204"/>
                </a:cubicBezTo>
                <a:cubicBezTo>
                  <a:pt x="467689" y="5302287"/>
                  <a:pt x="420786" y="5307848"/>
                  <a:pt x="452960" y="5255192"/>
                </a:cubicBezTo>
                <a:cubicBezTo>
                  <a:pt x="453300" y="5233631"/>
                  <a:pt x="429983" y="5195187"/>
                  <a:pt x="431339" y="5156169"/>
                </a:cubicBezTo>
                <a:cubicBezTo>
                  <a:pt x="398945" y="5067566"/>
                  <a:pt x="403718" y="5079988"/>
                  <a:pt x="404757" y="5025421"/>
                </a:cubicBezTo>
                <a:cubicBezTo>
                  <a:pt x="400018" y="4966103"/>
                  <a:pt x="402758" y="4976631"/>
                  <a:pt x="395660" y="4924394"/>
                </a:cubicBezTo>
                <a:cubicBezTo>
                  <a:pt x="383838" y="4897752"/>
                  <a:pt x="406451" y="4876973"/>
                  <a:pt x="390158" y="4861232"/>
                </a:cubicBezTo>
                <a:cubicBezTo>
                  <a:pt x="362582" y="4877952"/>
                  <a:pt x="368360" y="4813711"/>
                  <a:pt x="341238" y="4838615"/>
                </a:cubicBezTo>
                <a:cubicBezTo>
                  <a:pt x="311503" y="4831441"/>
                  <a:pt x="352577" y="4804970"/>
                  <a:pt x="326273" y="4796524"/>
                </a:cubicBezTo>
                <a:lnTo>
                  <a:pt x="284996" y="4672372"/>
                </a:lnTo>
                <a:cubicBezTo>
                  <a:pt x="298118" y="4649489"/>
                  <a:pt x="287003" y="4640074"/>
                  <a:pt x="267970" y="4634255"/>
                </a:cubicBezTo>
                <a:cubicBezTo>
                  <a:pt x="263754" y="4595383"/>
                  <a:pt x="222766" y="4593405"/>
                  <a:pt x="203275" y="4555830"/>
                </a:cubicBezTo>
                <a:cubicBezTo>
                  <a:pt x="181514" y="4524570"/>
                  <a:pt x="154438" y="4520149"/>
                  <a:pt x="133797" y="4479914"/>
                </a:cubicBezTo>
                <a:cubicBezTo>
                  <a:pt x="124082" y="4457346"/>
                  <a:pt x="105185" y="4427564"/>
                  <a:pt x="84156" y="4415916"/>
                </a:cubicBezTo>
                <a:lnTo>
                  <a:pt x="83303" y="4414752"/>
                </a:lnTo>
                <a:lnTo>
                  <a:pt x="72062" y="4388525"/>
                </a:lnTo>
                <a:lnTo>
                  <a:pt x="75315" y="4375182"/>
                </a:lnTo>
                <a:cubicBezTo>
                  <a:pt x="75941" y="4370194"/>
                  <a:pt x="75530" y="4367154"/>
                  <a:pt x="74333" y="4365355"/>
                </a:cubicBezTo>
                <a:lnTo>
                  <a:pt x="68893" y="4364787"/>
                </a:lnTo>
                <a:cubicBezTo>
                  <a:pt x="68887" y="4364737"/>
                  <a:pt x="68881" y="4364686"/>
                  <a:pt x="68875" y="4364636"/>
                </a:cubicBezTo>
                <a:cubicBezTo>
                  <a:pt x="68620" y="4351507"/>
                  <a:pt x="69309" y="4337030"/>
                  <a:pt x="58168" y="4323582"/>
                </a:cubicBezTo>
                <a:cubicBezTo>
                  <a:pt x="61811" y="4263350"/>
                  <a:pt x="99263" y="4233013"/>
                  <a:pt x="79972" y="4208494"/>
                </a:cubicBezTo>
                <a:cubicBezTo>
                  <a:pt x="88758" y="4180446"/>
                  <a:pt x="125844" y="4152085"/>
                  <a:pt x="106280" y="4120638"/>
                </a:cubicBezTo>
                <a:cubicBezTo>
                  <a:pt x="111598" y="4121936"/>
                  <a:pt x="113804" y="4120147"/>
                  <a:pt x="114398" y="4116558"/>
                </a:cubicBezTo>
                <a:cubicBezTo>
                  <a:pt x="114157" y="4114248"/>
                  <a:pt x="113917" y="4111937"/>
                  <a:pt x="113677" y="4109627"/>
                </a:cubicBezTo>
                <a:lnTo>
                  <a:pt x="105699" y="4105626"/>
                </a:lnTo>
                <a:cubicBezTo>
                  <a:pt x="77890" y="4088880"/>
                  <a:pt x="108987" y="4082598"/>
                  <a:pt x="106408" y="4051443"/>
                </a:cubicBezTo>
                <a:cubicBezTo>
                  <a:pt x="106858" y="4036630"/>
                  <a:pt x="97032" y="3985550"/>
                  <a:pt x="103822" y="3988496"/>
                </a:cubicBezTo>
                <a:lnTo>
                  <a:pt x="75372" y="3857059"/>
                </a:lnTo>
                <a:cubicBezTo>
                  <a:pt x="82817" y="3836376"/>
                  <a:pt x="81742" y="3824520"/>
                  <a:pt x="64937" y="3815652"/>
                </a:cubicBezTo>
                <a:cubicBezTo>
                  <a:pt x="102287" y="3718925"/>
                  <a:pt x="55573" y="3772320"/>
                  <a:pt x="59080" y="3696747"/>
                </a:cubicBezTo>
                <a:cubicBezTo>
                  <a:pt x="66269" y="3629648"/>
                  <a:pt x="63240" y="3571908"/>
                  <a:pt x="85623" y="3491441"/>
                </a:cubicBezTo>
                <a:cubicBezTo>
                  <a:pt x="98410" y="3474059"/>
                  <a:pt x="99525" y="3431012"/>
                  <a:pt x="100691" y="3417526"/>
                </a:cubicBezTo>
                <a:cubicBezTo>
                  <a:pt x="101857" y="3404040"/>
                  <a:pt x="95556" y="3412369"/>
                  <a:pt x="92620" y="3410525"/>
                </a:cubicBezTo>
                <a:cubicBezTo>
                  <a:pt x="92153" y="3374230"/>
                  <a:pt x="83244" y="3285268"/>
                  <a:pt x="79737" y="3235496"/>
                </a:cubicBezTo>
                <a:cubicBezTo>
                  <a:pt x="70953" y="3207448"/>
                  <a:pt x="52012" y="3143347"/>
                  <a:pt x="71576" y="3111898"/>
                </a:cubicBezTo>
                <a:cubicBezTo>
                  <a:pt x="66408" y="3077014"/>
                  <a:pt x="53542" y="3056489"/>
                  <a:pt x="48725" y="3026189"/>
                </a:cubicBezTo>
                <a:cubicBezTo>
                  <a:pt x="35029" y="3013335"/>
                  <a:pt x="35295" y="2950066"/>
                  <a:pt x="42673" y="2930099"/>
                </a:cubicBezTo>
                <a:cubicBezTo>
                  <a:pt x="72765" y="2876461"/>
                  <a:pt x="20837" y="2811743"/>
                  <a:pt x="43260" y="2768401"/>
                </a:cubicBezTo>
                <a:cubicBezTo>
                  <a:pt x="44784" y="2755816"/>
                  <a:pt x="43709" y="2744724"/>
                  <a:pt x="41022" y="2734617"/>
                </a:cubicBezTo>
                <a:lnTo>
                  <a:pt x="29707" y="2708118"/>
                </a:lnTo>
                <a:lnTo>
                  <a:pt x="18896" y="2704187"/>
                </a:lnTo>
                <a:lnTo>
                  <a:pt x="16157" y="2686013"/>
                </a:lnTo>
                <a:lnTo>
                  <a:pt x="0" y="2656506"/>
                </a:lnTo>
                <a:cubicBezTo>
                  <a:pt x="46275" y="2648213"/>
                  <a:pt x="-21852" y="2580542"/>
                  <a:pt x="20000" y="2589495"/>
                </a:cubicBezTo>
                <a:cubicBezTo>
                  <a:pt x="9004" y="2539865"/>
                  <a:pt x="51725" y="2561406"/>
                  <a:pt x="4503" y="2517909"/>
                </a:cubicBezTo>
                <a:cubicBezTo>
                  <a:pt x="18312" y="2426183"/>
                  <a:pt x="2043" y="2320005"/>
                  <a:pt x="38580" y="2235940"/>
                </a:cubicBezTo>
                <a:cubicBezTo>
                  <a:pt x="39530" y="2131535"/>
                  <a:pt x="31342" y="1983035"/>
                  <a:pt x="28357" y="1891475"/>
                </a:cubicBezTo>
                <a:cubicBezTo>
                  <a:pt x="18536" y="1816240"/>
                  <a:pt x="53985" y="1820215"/>
                  <a:pt x="16422" y="1754299"/>
                </a:cubicBezTo>
                <a:cubicBezTo>
                  <a:pt x="22523" y="1748800"/>
                  <a:pt x="14115" y="1712020"/>
                  <a:pt x="17619" y="1704948"/>
                </a:cubicBezTo>
                <a:lnTo>
                  <a:pt x="11875" y="1640075"/>
                </a:lnTo>
                <a:lnTo>
                  <a:pt x="10148" y="1637400"/>
                </a:lnTo>
                <a:cubicBezTo>
                  <a:pt x="6571" y="1625366"/>
                  <a:pt x="7662" y="1617809"/>
                  <a:pt x="10809" y="1612250"/>
                </a:cubicBezTo>
                <a:lnTo>
                  <a:pt x="30710" y="1498099"/>
                </a:lnTo>
                <a:lnTo>
                  <a:pt x="28832" y="1497366"/>
                </a:lnTo>
                <a:lnTo>
                  <a:pt x="25420" y="1490044"/>
                </a:lnTo>
                <a:lnTo>
                  <a:pt x="36357" y="1429750"/>
                </a:lnTo>
                <a:cubicBezTo>
                  <a:pt x="56105" y="1395764"/>
                  <a:pt x="51096" y="1348657"/>
                  <a:pt x="63323" y="1316453"/>
                </a:cubicBezTo>
                <a:cubicBezTo>
                  <a:pt x="113953" y="1206017"/>
                  <a:pt x="97314" y="1160971"/>
                  <a:pt x="167299" y="1100758"/>
                </a:cubicBezTo>
                <a:cubicBezTo>
                  <a:pt x="183322" y="1066821"/>
                  <a:pt x="207320" y="1013057"/>
                  <a:pt x="218971" y="997428"/>
                </a:cubicBezTo>
                <a:cubicBezTo>
                  <a:pt x="225661" y="983599"/>
                  <a:pt x="245059" y="996998"/>
                  <a:pt x="249304" y="969068"/>
                </a:cubicBezTo>
                <a:cubicBezTo>
                  <a:pt x="273910" y="912445"/>
                  <a:pt x="257335" y="876944"/>
                  <a:pt x="307518" y="815816"/>
                </a:cubicBezTo>
                <a:cubicBezTo>
                  <a:pt x="319844" y="734499"/>
                  <a:pt x="427269" y="648257"/>
                  <a:pt x="438631" y="588216"/>
                </a:cubicBezTo>
                <a:cubicBezTo>
                  <a:pt x="468336" y="534577"/>
                  <a:pt x="480025" y="521047"/>
                  <a:pt x="494548" y="466832"/>
                </a:cubicBezTo>
                <a:cubicBezTo>
                  <a:pt x="513994" y="444023"/>
                  <a:pt x="469014" y="421695"/>
                  <a:pt x="512985" y="406165"/>
                </a:cubicBezTo>
                <a:cubicBezTo>
                  <a:pt x="519819" y="312467"/>
                  <a:pt x="496295" y="285415"/>
                  <a:pt x="499246" y="226337"/>
                </a:cubicBezTo>
                <a:cubicBezTo>
                  <a:pt x="511217" y="180655"/>
                  <a:pt x="525793" y="85726"/>
                  <a:pt x="530694" y="51692"/>
                </a:cubicBezTo>
                <a:cubicBezTo>
                  <a:pt x="512001" y="39736"/>
                  <a:pt x="522977" y="34428"/>
                  <a:pt x="528655" y="22135"/>
                </a:cubicBezTo>
                <a:cubicBezTo>
                  <a:pt x="511506" y="14446"/>
                  <a:pt x="513258" y="7722"/>
                  <a:pt x="516964" y="1039"/>
                </a:cubicBezTo>
                <a:close/>
              </a:path>
            </a:pathLst>
          </a:custGeom>
        </p:spPr>
      </p:pic>
    </p:spTree>
    <p:extLst>
      <p:ext uri="{BB962C8B-B14F-4D97-AF65-F5344CB8AC3E}">
        <p14:creationId xmlns:p14="http://schemas.microsoft.com/office/powerpoint/2010/main" val="4229992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BD309C-B828-1CA3-9198-69A54363A84F}"/>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sz="4400" dirty="0">
                <a:latin typeface="Bahnschrift Condensed" panose="020B0502040204020203" pitchFamily="34" charset="0"/>
              </a:rPr>
              <a:t>Average Sleep Per Days</a:t>
            </a:r>
            <a:endParaRPr lang="en-US" sz="4400" kern="1200" dirty="0">
              <a:solidFill>
                <a:schemeClr val="tx1"/>
              </a:solidFill>
              <a:latin typeface="Bahnschrift Condensed" panose="020B0502040204020203" pitchFamily="34" charset="0"/>
            </a:endParaRPr>
          </a:p>
        </p:txBody>
      </p:sp>
      <p:sp>
        <p:nvSpPr>
          <p:cNvPr id="4" name="Text Placeholder 3">
            <a:extLst>
              <a:ext uri="{FF2B5EF4-FFF2-40B4-BE49-F238E27FC236}">
                <a16:creationId xmlns:a16="http://schemas.microsoft.com/office/drawing/2014/main" id="{B11D4F14-A48C-EF80-E1CA-9531C2CBDA61}"/>
              </a:ext>
            </a:extLst>
          </p:cNvPr>
          <p:cNvSpPr>
            <a:spLocks noGrp="1"/>
          </p:cNvSpPr>
          <p:nvPr>
            <p:ph type="body" sz="half" idx="2"/>
          </p:nvPr>
        </p:nvSpPr>
        <p:spPr>
          <a:xfrm>
            <a:off x="1137034" y="2194102"/>
            <a:ext cx="4438036" cy="3908585"/>
          </a:xfrm>
        </p:spPr>
        <p:txBody>
          <a:bodyPr vert="horz" lIns="91440" tIns="45720" rIns="91440" bIns="45720" rtlCol="0" anchor="ctr">
            <a:normAutofit/>
          </a:bodyPr>
          <a:lstStyle/>
          <a:p>
            <a:pPr indent="-228600">
              <a:buFont typeface="Arial" panose="020B0604020202020204" pitchFamily="34" charset="0"/>
              <a:buChar char="•"/>
            </a:pPr>
            <a:r>
              <a:rPr lang="en-US" sz="2000" dirty="0">
                <a:latin typeface="Bahnschrift Condensed" panose="020B0502040204020203" pitchFamily="34" charset="0"/>
              </a:rPr>
              <a:t>Users on average have irregular sleep cycle for each day.</a:t>
            </a:r>
          </a:p>
          <a:p>
            <a:pPr indent="-228600">
              <a:buFont typeface="Arial" panose="020B0604020202020204" pitchFamily="34" charset="0"/>
              <a:buChar char="•"/>
            </a:pPr>
            <a:r>
              <a:rPr lang="en-US" sz="2000" dirty="0">
                <a:latin typeface="Bahnschrift Condensed" panose="020B0502040204020203" pitchFamily="34" charset="0"/>
              </a:rPr>
              <a:t>Also, the if the users sleep for 7 to 8 hours it would be beneficial for their health.</a:t>
            </a:r>
          </a:p>
        </p:txBody>
      </p:sp>
      <p:pic>
        <p:nvPicPr>
          <p:cNvPr id="6" name="Content Placeholder 5">
            <a:extLst>
              <a:ext uri="{FF2B5EF4-FFF2-40B4-BE49-F238E27FC236}">
                <a16:creationId xmlns:a16="http://schemas.microsoft.com/office/drawing/2014/main" id="{16D18EA8-EA7B-2E32-7772-12C6766622F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0610" y="1817095"/>
            <a:ext cx="4737650" cy="3246024"/>
          </a:xfrm>
          <a:prstGeom prst="rect">
            <a:avLst/>
          </a:prstGeom>
        </p:spPr>
      </p:pic>
    </p:spTree>
    <p:extLst>
      <p:ext uri="{BB962C8B-B14F-4D97-AF65-F5344CB8AC3E}">
        <p14:creationId xmlns:p14="http://schemas.microsoft.com/office/powerpoint/2010/main" val="1484126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CB78DC-AF3E-7361-5D1D-C53CCAC2EA46}"/>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sz="4400" dirty="0">
                <a:latin typeface="Bahnschrift Condensed" panose="020B0502040204020203" pitchFamily="34" charset="0"/>
              </a:rPr>
              <a:t>Sleep And Time In Bed</a:t>
            </a:r>
            <a:endParaRPr lang="en-US" sz="4400" kern="1200" dirty="0">
              <a:solidFill>
                <a:schemeClr val="tx1"/>
              </a:solidFill>
              <a:latin typeface="Bahnschrift Condensed" panose="020B0502040204020203" pitchFamily="34" charset="0"/>
            </a:endParaRPr>
          </a:p>
        </p:txBody>
      </p:sp>
      <p:sp>
        <p:nvSpPr>
          <p:cNvPr id="4" name="Text Placeholder 3">
            <a:extLst>
              <a:ext uri="{FF2B5EF4-FFF2-40B4-BE49-F238E27FC236}">
                <a16:creationId xmlns:a16="http://schemas.microsoft.com/office/drawing/2014/main" id="{D6B00323-CAC0-5D43-43B0-EEF53F955085}"/>
              </a:ext>
            </a:extLst>
          </p:cNvPr>
          <p:cNvSpPr>
            <a:spLocks noGrp="1"/>
          </p:cNvSpPr>
          <p:nvPr>
            <p:ph type="body" sz="half" idx="2"/>
          </p:nvPr>
        </p:nvSpPr>
        <p:spPr>
          <a:xfrm>
            <a:off x="1137034" y="2194102"/>
            <a:ext cx="4438036" cy="3908585"/>
          </a:xfrm>
        </p:spPr>
        <p:txBody>
          <a:bodyPr vert="horz" lIns="91440" tIns="45720" rIns="91440" bIns="45720" rtlCol="0" anchor="ctr">
            <a:normAutofit/>
          </a:bodyPr>
          <a:lstStyle/>
          <a:p>
            <a:pPr indent="-228600">
              <a:buFont typeface="Arial" panose="020B0604020202020204" pitchFamily="34" charset="0"/>
              <a:buChar char="•"/>
            </a:pPr>
            <a:r>
              <a:rPr lang="en-US" sz="2000" dirty="0">
                <a:latin typeface="Bahnschrift Condensed" panose="020B0502040204020203" pitchFamily="34" charset="0"/>
              </a:rPr>
              <a:t>The data specifies that there is a correlation between sleep duration as well as time in bed, but in some cases, people spend a lot time in bed before sleeping. </a:t>
            </a:r>
          </a:p>
          <a:p>
            <a:pPr indent="-228600">
              <a:buFont typeface="Arial" panose="020B0604020202020204" pitchFamily="34" charset="0"/>
              <a:buChar char="•"/>
            </a:pPr>
            <a:r>
              <a:rPr lang="en-US" sz="2000" dirty="0">
                <a:latin typeface="Bahnschrift Condensed" panose="020B0502040204020203" pitchFamily="34" charset="0"/>
              </a:rPr>
              <a:t>Causes may vary, which we cannot determine from the dataset used.</a:t>
            </a:r>
          </a:p>
        </p:txBody>
      </p:sp>
      <p:pic>
        <p:nvPicPr>
          <p:cNvPr id="6" name="Content Placeholder 5">
            <a:extLst>
              <a:ext uri="{FF2B5EF4-FFF2-40B4-BE49-F238E27FC236}">
                <a16:creationId xmlns:a16="http://schemas.microsoft.com/office/drawing/2014/main" id="{DEAFFE27-4245-D8D6-E2F9-D1411EA1197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0610" y="1817095"/>
            <a:ext cx="4737650" cy="3246024"/>
          </a:xfrm>
          <a:prstGeom prst="rect">
            <a:avLst/>
          </a:prstGeom>
        </p:spPr>
      </p:pic>
    </p:spTree>
    <p:extLst>
      <p:ext uri="{BB962C8B-B14F-4D97-AF65-F5344CB8AC3E}">
        <p14:creationId xmlns:p14="http://schemas.microsoft.com/office/powerpoint/2010/main" val="2673982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128F3BD-7564-4310-B528-888E64F87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04C2D-37A9-D208-1EF8-D45BB8898926}"/>
              </a:ext>
            </a:extLst>
          </p:cNvPr>
          <p:cNvSpPr>
            <a:spLocks noGrp="1"/>
          </p:cNvSpPr>
          <p:nvPr>
            <p:ph type="title"/>
          </p:nvPr>
        </p:nvSpPr>
        <p:spPr>
          <a:xfrm>
            <a:off x="1137036" y="609600"/>
            <a:ext cx="8548386" cy="1282459"/>
          </a:xfrm>
        </p:spPr>
        <p:txBody>
          <a:bodyPr>
            <a:normAutofit/>
          </a:bodyPr>
          <a:lstStyle/>
          <a:p>
            <a:r>
              <a:rPr lang="en-IN" dirty="0">
                <a:latin typeface="Bahnschrift Condensed" panose="020B0502040204020203" pitchFamily="34" charset="0"/>
              </a:rPr>
              <a:t>Recommendations</a:t>
            </a:r>
          </a:p>
        </p:txBody>
      </p:sp>
      <p:sp>
        <p:nvSpPr>
          <p:cNvPr id="3" name="Content Placeholder 2">
            <a:extLst>
              <a:ext uri="{FF2B5EF4-FFF2-40B4-BE49-F238E27FC236}">
                <a16:creationId xmlns:a16="http://schemas.microsoft.com/office/drawing/2014/main" id="{B4C801AB-366A-5A43-8442-0F7476FB6C70}"/>
              </a:ext>
            </a:extLst>
          </p:cNvPr>
          <p:cNvSpPr>
            <a:spLocks noGrp="1"/>
          </p:cNvSpPr>
          <p:nvPr>
            <p:ph idx="1"/>
          </p:nvPr>
        </p:nvSpPr>
        <p:spPr>
          <a:xfrm>
            <a:off x="1137035" y="2147358"/>
            <a:ext cx="8548386" cy="4076394"/>
          </a:xfrm>
        </p:spPr>
        <p:txBody>
          <a:bodyPr>
            <a:normAutofit/>
          </a:bodyPr>
          <a:lstStyle/>
          <a:p>
            <a:r>
              <a:rPr lang="en-IN" sz="2000" dirty="0">
                <a:latin typeface="Bahnschrift Condensed" panose="020B0502040204020203" pitchFamily="34" charset="0"/>
              </a:rPr>
              <a:t>The following recommendations come to mind through this analysis:</a:t>
            </a:r>
          </a:p>
          <a:p>
            <a:pPr lvl="1"/>
            <a:r>
              <a:rPr lang="en-IN" sz="1800" dirty="0">
                <a:latin typeface="Bahnschrift Condensed" panose="020B0502040204020203" pitchFamily="34" charset="0"/>
              </a:rPr>
              <a:t>Adding Incentives for people who walk for long distances.</a:t>
            </a:r>
          </a:p>
          <a:p>
            <a:pPr lvl="1"/>
            <a:r>
              <a:rPr lang="en-IN" sz="1800" dirty="0">
                <a:latin typeface="Bahnschrift Condensed" panose="020B0502040204020203" pitchFamily="34" charset="0"/>
              </a:rPr>
              <a:t>Developing a section which informs the users about various health related tips.</a:t>
            </a:r>
          </a:p>
          <a:p>
            <a:pPr lvl="1"/>
            <a:r>
              <a:rPr lang="en-IN" sz="1800" dirty="0">
                <a:latin typeface="Bahnschrift Condensed" panose="020B0502040204020203" pitchFamily="34" charset="0"/>
              </a:rPr>
              <a:t>Helping users to get proper amount of sleep.</a:t>
            </a:r>
          </a:p>
          <a:p>
            <a:pPr lvl="1"/>
            <a:endParaRPr lang="en-IN" sz="1600" dirty="0">
              <a:latin typeface="Bahnschrift Condensed" panose="020B0502040204020203" pitchFamily="34" charset="0"/>
            </a:endParaRPr>
          </a:p>
          <a:p>
            <a:pPr lvl="1"/>
            <a:endParaRPr lang="en-IN" sz="1600" dirty="0">
              <a:latin typeface="Bahnschrift Condensed" panose="020B0502040204020203" pitchFamily="34" charset="0"/>
            </a:endParaRPr>
          </a:p>
        </p:txBody>
      </p:sp>
      <p:sp>
        <p:nvSpPr>
          <p:cNvPr id="10" name="Freeform: Shape 9">
            <a:extLst>
              <a:ext uri="{FF2B5EF4-FFF2-40B4-BE49-F238E27FC236}">
                <a16:creationId xmlns:a16="http://schemas.microsoft.com/office/drawing/2014/main" id="{82AA3C4E-019E-440F-87AB-67EFA9BE6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822456" y="-2"/>
            <a:ext cx="1368219" cy="6858000"/>
          </a:xfrm>
          <a:custGeom>
            <a:avLst/>
            <a:gdLst>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57645 w 1605470"/>
              <a:gd name="connsiteY188" fmla="*/ 474761 h 6858000"/>
              <a:gd name="connsiteX189" fmla="*/ 201693 w 1605470"/>
              <a:gd name="connsiteY189" fmla="*/ 469651 h 6858000"/>
              <a:gd name="connsiteX190" fmla="*/ 195012 w 1605470"/>
              <a:gd name="connsiteY190" fmla="*/ 448559 h 6858000"/>
              <a:gd name="connsiteX191" fmla="*/ 201434 w 1605470"/>
              <a:gd name="connsiteY191" fmla="*/ 441529 h 6858000"/>
              <a:gd name="connsiteX192" fmla="*/ 200655 w 1605470"/>
              <a:gd name="connsiteY192" fmla="*/ 428927 h 6858000"/>
              <a:gd name="connsiteX193" fmla="*/ 190059 w 1605470"/>
              <a:gd name="connsiteY193" fmla="*/ 430161 h 6858000"/>
              <a:gd name="connsiteX194" fmla="*/ 184450 w 1605470"/>
              <a:gd name="connsiteY194" fmla="*/ 396240 h 6858000"/>
              <a:gd name="connsiteX195" fmla="*/ 146196 w 1605470"/>
              <a:gd name="connsiteY195" fmla="*/ 358810 h 6858000"/>
              <a:gd name="connsiteX196" fmla="*/ 124571 w 1605470"/>
              <a:gd name="connsiteY196" fmla="*/ 302178 h 6858000"/>
              <a:gd name="connsiteX197" fmla="*/ 103243 w 1605470"/>
              <a:gd name="connsiteY197" fmla="*/ 211375 h 6858000"/>
              <a:gd name="connsiteX198" fmla="*/ 94571 w 1605470"/>
              <a:gd name="connsiteY198" fmla="*/ 184179 h 6858000"/>
              <a:gd name="connsiteX199" fmla="*/ 13437 w 1605470"/>
              <a:gd name="connsiteY199" fmla="*/ 19287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01693 w 1605470"/>
              <a:gd name="connsiteY188" fmla="*/ 469651 h 6858000"/>
              <a:gd name="connsiteX189" fmla="*/ 195012 w 1605470"/>
              <a:gd name="connsiteY189" fmla="*/ 448559 h 6858000"/>
              <a:gd name="connsiteX190" fmla="*/ 201434 w 1605470"/>
              <a:gd name="connsiteY190" fmla="*/ 441529 h 6858000"/>
              <a:gd name="connsiteX191" fmla="*/ 200655 w 1605470"/>
              <a:gd name="connsiteY191" fmla="*/ 428927 h 6858000"/>
              <a:gd name="connsiteX192" fmla="*/ 190059 w 1605470"/>
              <a:gd name="connsiteY192" fmla="*/ 430161 h 6858000"/>
              <a:gd name="connsiteX193" fmla="*/ 184450 w 1605470"/>
              <a:gd name="connsiteY193" fmla="*/ 396240 h 6858000"/>
              <a:gd name="connsiteX194" fmla="*/ 146196 w 1605470"/>
              <a:gd name="connsiteY194" fmla="*/ 358810 h 6858000"/>
              <a:gd name="connsiteX195" fmla="*/ 124571 w 1605470"/>
              <a:gd name="connsiteY195" fmla="*/ 302178 h 6858000"/>
              <a:gd name="connsiteX196" fmla="*/ 103243 w 1605470"/>
              <a:gd name="connsiteY196" fmla="*/ 211375 h 6858000"/>
              <a:gd name="connsiteX197" fmla="*/ 94571 w 1605470"/>
              <a:gd name="connsiteY197" fmla="*/ 184179 h 6858000"/>
              <a:gd name="connsiteX198" fmla="*/ 13437 w 1605470"/>
              <a:gd name="connsiteY198" fmla="*/ 19287 h 6858000"/>
              <a:gd name="connsiteX199" fmla="*/ 0 w 1605470"/>
              <a:gd name="connsiteY19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613412 w 1605470"/>
              <a:gd name="connsiteY132" fmla="*/ 2731184 h 6858000"/>
              <a:gd name="connsiteX133" fmla="*/ 555080 w 1605470"/>
              <a:gd name="connsiteY133" fmla="*/ 2538816 h 6858000"/>
              <a:gd name="connsiteX134" fmla="*/ 551827 w 1605470"/>
              <a:gd name="connsiteY134" fmla="*/ 2485734 h 6858000"/>
              <a:gd name="connsiteX135" fmla="*/ 525179 w 1605470"/>
              <a:gd name="connsiteY135" fmla="*/ 2447068 h 6858000"/>
              <a:gd name="connsiteX136" fmla="*/ 529511 w 1605470"/>
              <a:gd name="connsiteY136" fmla="*/ 2425819 h 6858000"/>
              <a:gd name="connsiteX137" fmla="*/ 530521 w 1605470"/>
              <a:gd name="connsiteY137" fmla="*/ 2422066 h 6858000"/>
              <a:gd name="connsiteX138" fmla="*/ 528878 w 1605470"/>
              <a:gd name="connsiteY138" fmla="*/ 2408971 h 6858000"/>
              <a:gd name="connsiteX139" fmla="*/ 535510 w 1605470"/>
              <a:gd name="connsiteY139" fmla="*/ 2402874 h 6858000"/>
              <a:gd name="connsiteX140" fmla="*/ 538122 w 1605470"/>
              <a:gd name="connsiteY140" fmla="*/ 2381443 h 6858000"/>
              <a:gd name="connsiteX141" fmla="*/ 533116 w 1605470"/>
              <a:gd name="connsiteY141" fmla="*/ 2358011 h 6858000"/>
              <a:gd name="connsiteX142" fmla="*/ 501423 w 1605470"/>
              <a:gd name="connsiteY142" fmla="*/ 2249479 h 6858000"/>
              <a:gd name="connsiteX143" fmla="*/ 486968 w 1605470"/>
              <a:gd name="connsiteY143" fmla="*/ 2182937 h 6858000"/>
              <a:gd name="connsiteX144" fmla="*/ 488555 w 1605470"/>
              <a:gd name="connsiteY144" fmla="*/ 2155135 h 6858000"/>
              <a:gd name="connsiteX145" fmla="*/ 486013 w 1605470"/>
              <a:gd name="connsiteY145" fmla="*/ 2118008 h 6858000"/>
              <a:gd name="connsiteX146" fmla="*/ 487006 w 1605470"/>
              <a:gd name="connsiteY146" fmla="*/ 2050531 h 6858000"/>
              <a:gd name="connsiteX147" fmla="*/ 478812 w 1605470"/>
              <a:gd name="connsiteY147" fmla="*/ 1963269 h 6858000"/>
              <a:gd name="connsiteX148" fmla="*/ 442619 w 1605470"/>
              <a:gd name="connsiteY148" fmla="*/ 1910499 h 6858000"/>
              <a:gd name="connsiteX149" fmla="*/ 446785 w 1605470"/>
              <a:gd name="connsiteY149" fmla="*/ 1903212 h 6858000"/>
              <a:gd name="connsiteX150" fmla="*/ 436547 w 1605470"/>
              <a:gd name="connsiteY150" fmla="*/ 1861531 h 6858000"/>
              <a:gd name="connsiteX151" fmla="*/ 364290 w 1605470"/>
              <a:gd name="connsiteY151" fmla="*/ 1728772 h 6858000"/>
              <a:gd name="connsiteX152" fmla="*/ 345287 w 1605470"/>
              <a:gd name="connsiteY152" fmla="*/ 1646953 h 6858000"/>
              <a:gd name="connsiteX153" fmla="*/ 344412 w 1605470"/>
              <a:gd name="connsiteY153" fmla="*/ 1615777 h 6858000"/>
              <a:gd name="connsiteX154" fmla="*/ 342578 w 1605470"/>
              <a:gd name="connsiteY154" fmla="*/ 1563678 h 6858000"/>
              <a:gd name="connsiteX155" fmla="*/ 355658 w 1605470"/>
              <a:gd name="connsiteY155" fmla="*/ 1519474 h 6858000"/>
              <a:gd name="connsiteX156" fmla="*/ 348400 w 1605470"/>
              <a:gd name="connsiteY156" fmla="*/ 1477995 h 6858000"/>
              <a:gd name="connsiteX157" fmla="*/ 328025 w 1605470"/>
              <a:gd name="connsiteY157" fmla="*/ 1475165 h 6858000"/>
              <a:gd name="connsiteX158" fmla="*/ 326326 w 1605470"/>
              <a:gd name="connsiteY158" fmla="*/ 1428585 h 6858000"/>
              <a:gd name="connsiteX159" fmla="*/ 325799 w 1605470"/>
              <a:gd name="connsiteY159" fmla="*/ 1357181 h 6858000"/>
              <a:gd name="connsiteX160" fmla="*/ 320507 w 1605470"/>
              <a:gd name="connsiteY160" fmla="*/ 1347099 h 6858000"/>
              <a:gd name="connsiteX161" fmla="*/ 335347 w 1605470"/>
              <a:gd name="connsiteY161" fmla="*/ 1334233 h 6858000"/>
              <a:gd name="connsiteX162" fmla="*/ 342792 w 1605470"/>
              <a:gd name="connsiteY162" fmla="*/ 1307086 h 6858000"/>
              <a:gd name="connsiteX163" fmla="*/ 343980 w 1605470"/>
              <a:gd name="connsiteY163" fmla="*/ 1189033 h 6858000"/>
              <a:gd name="connsiteX164" fmla="*/ 348665 w 1605470"/>
              <a:gd name="connsiteY164" fmla="*/ 1168288 h 6858000"/>
              <a:gd name="connsiteX165" fmla="*/ 340947 w 1605470"/>
              <a:gd name="connsiteY165" fmla="*/ 1142577 h 6858000"/>
              <a:gd name="connsiteX166" fmla="*/ 330253 w 1605470"/>
              <a:gd name="connsiteY166" fmla="*/ 1088484 h 6858000"/>
              <a:gd name="connsiteX167" fmla="*/ 314647 w 1605470"/>
              <a:gd name="connsiteY167" fmla="*/ 1053424 h 6858000"/>
              <a:gd name="connsiteX168" fmla="*/ 322906 w 1605470"/>
              <a:gd name="connsiteY168" fmla="*/ 1044367 h 6858000"/>
              <a:gd name="connsiteX169" fmla="*/ 326818 w 1605470"/>
              <a:gd name="connsiteY169" fmla="*/ 1022828 h 6858000"/>
              <a:gd name="connsiteX170" fmla="*/ 320445 w 1605470"/>
              <a:gd name="connsiteY170" fmla="*/ 932283 h 6858000"/>
              <a:gd name="connsiteX171" fmla="*/ 322681 w 1605470"/>
              <a:gd name="connsiteY171" fmla="*/ 915925 h 6858000"/>
              <a:gd name="connsiteX172" fmla="*/ 315310 w 1605470"/>
              <a:gd name="connsiteY172" fmla="*/ 896999 h 6858000"/>
              <a:gd name="connsiteX173" fmla="*/ 284718 w 1605470"/>
              <a:gd name="connsiteY173" fmla="*/ 821517 h 6858000"/>
              <a:gd name="connsiteX174" fmla="*/ 270682 w 1605470"/>
              <a:gd name="connsiteY174" fmla="*/ 786519 h 6858000"/>
              <a:gd name="connsiteX175" fmla="*/ 265483 w 1605470"/>
              <a:gd name="connsiteY175" fmla="*/ 784963 h 6858000"/>
              <a:gd name="connsiteX176" fmla="*/ 270939 w 1605470"/>
              <a:gd name="connsiteY176" fmla="*/ 776648 h 6858000"/>
              <a:gd name="connsiteX177" fmla="*/ 263668 w 1605470"/>
              <a:gd name="connsiteY177" fmla="*/ 751353 h 6858000"/>
              <a:gd name="connsiteX178" fmla="*/ 254540 w 1605470"/>
              <a:gd name="connsiteY178" fmla="*/ 741965 h 6858000"/>
              <a:gd name="connsiteX179" fmla="*/ 252501 w 1605470"/>
              <a:gd name="connsiteY179" fmla="*/ 724635 h 6858000"/>
              <a:gd name="connsiteX180" fmla="*/ 248897 w 1605470"/>
              <a:gd name="connsiteY180" fmla="*/ 681659 h 6858000"/>
              <a:gd name="connsiteX181" fmla="*/ 234316 w 1605470"/>
              <a:gd name="connsiteY181" fmla="*/ 635218 h 6858000"/>
              <a:gd name="connsiteX182" fmla="*/ 239327 w 1605470"/>
              <a:gd name="connsiteY182" fmla="*/ 613763 h 6858000"/>
              <a:gd name="connsiteX183" fmla="*/ 225269 w 1605470"/>
              <a:gd name="connsiteY183" fmla="*/ 598582 h 6858000"/>
              <a:gd name="connsiteX184" fmla="*/ 224950 w 1605470"/>
              <a:gd name="connsiteY184" fmla="*/ 576846 h 6858000"/>
              <a:gd name="connsiteX185" fmla="*/ 204632 w 1605470"/>
              <a:gd name="connsiteY185" fmla="*/ 553868 h 6858000"/>
              <a:gd name="connsiteX186" fmla="*/ 239317 w 1605470"/>
              <a:gd name="connsiteY186" fmla="*/ 517614 h 6858000"/>
              <a:gd name="connsiteX187" fmla="*/ 201693 w 1605470"/>
              <a:gd name="connsiteY187" fmla="*/ 469651 h 6858000"/>
              <a:gd name="connsiteX188" fmla="*/ 195012 w 1605470"/>
              <a:gd name="connsiteY188" fmla="*/ 448559 h 6858000"/>
              <a:gd name="connsiteX189" fmla="*/ 201434 w 1605470"/>
              <a:gd name="connsiteY189" fmla="*/ 441529 h 6858000"/>
              <a:gd name="connsiteX190" fmla="*/ 200655 w 1605470"/>
              <a:gd name="connsiteY190" fmla="*/ 428927 h 6858000"/>
              <a:gd name="connsiteX191" fmla="*/ 190059 w 1605470"/>
              <a:gd name="connsiteY191" fmla="*/ 430161 h 6858000"/>
              <a:gd name="connsiteX192" fmla="*/ 184450 w 1605470"/>
              <a:gd name="connsiteY192" fmla="*/ 396240 h 6858000"/>
              <a:gd name="connsiteX193" fmla="*/ 146196 w 1605470"/>
              <a:gd name="connsiteY193" fmla="*/ 358810 h 6858000"/>
              <a:gd name="connsiteX194" fmla="*/ 124571 w 1605470"/>
              <a:gd name="connsiteY194" fmla="*/ 302178 h 6858000"/>
              <a:gd name="connsiteX195" fmla="*/ 103243 w 1605470"/>
              <a:gd name="connsiteY195" fmla="*/ 211375 h 6858000"/>
              <a:gd name="connsiteX196" fmla="*/ 94571 w 1605470"/>
              <a:gd name="connsiteY196" fmla="*/ 184179 h 6858000"/>
              <a:gd name="connsiteX197" fmla="*/ 13437 w 1605470"/>
              <a:gd name="connsiteY197" fmla="*/ 19287 h 6858000"/>
              <a:gd name="connsiteX198" fmla="*/ 0 w 1605470"/>
              <a:gd name="connsiteY19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13412 w 1605470"/>
              <a:gd name="connsiteY131" fmla="*/ 2731184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63668 w 1605470"/>
              <a:gd name="connsiteY175" fmla="*/ 751353 h 6858000"/>
              <a:gd name="connsiteX176" fmla="*/ 254540 w 1605470"/>
              <a:gd name="connsiteY176" fmla="*/ 741965 h 6858000"/>
              <a:gd name="connsiteX177" fmla="*/ 252501 w 1605470"/>
              <a:gd name="connsiteY177" fmla="*/ 724635 h 6858000"/>
              <a:gd name="connsiteX178" fmla="*/ 248897 w 1605470"/>
              <a:gd name="connsiteY178" fmla="*/ 681659 h 6858000"/>
              <a:gd name="connsiteX179" fmla="*/ 234316 w 1605470"/>
              <a:gd name="connsiteY179" fmla="*/ 635218 h 6858000"/>
              <a:gd name="connsiteX180" fmla="*/ 239327 w 1605470"/>
              <a:gd name="connsiteY180" fmla="*/ 613763 h 6858000"/>
              <a:gd name="connsiteX181" fmla="*/ 225269 w 1605470"/>
              <a:gd name="connsiteY181" fmla="*/ 598582 h 6858000"/>
              <a:gd name="connsiteX182" fmla="*/ 224950 w 1605470"/>
              <a:gd name="connsiteY182" fmla="*/ 576846 h 6858000"/>
              <a:gd name="connsiteX183" fmla="*/ 204632 w 1605470"/>
              <a:gd name="connsiteY183" fmla="*/ 553868 h 6858000"/>
              <a:gd name="connsiteX184" fmla="*/ 239317 w 1605470"/>
              <a:gd name="connsiteY184" fmla="*/ 517614 h 6858000"/>
              <a:gd name="connsiteX185" fmla="*/ 201693 w 1605470"/>
              <a:gd name="connsiteY185" fmla="*/ 469651 h 6858000"/>
              <a:gd name="connsiteX186" fmla="*/ 195012 w 1605470"/>
              <a:gd name="connsiteY186" fmla="*/ 448559 h 6858000"/>
              <a:gd name="connsiteX187" fmla="*/ 201434 w 1605470"/>
              <a:gd name="connsiteY187" fmla="*/ 441529 h 6858000"/>
              <a:gd name="connsiteX188" fmla="*/ 200655 w 1605470"/>
              <a:gd name="connsiteY188" fmla="*/ 428927 h 6858000"/>
              <a:gd name="connsiteX189" fmla="*/ 190059 w 1605470"/>
              <a:gd name="connsiteY189" fmla="*/ 430161 h 6858000"/>
              <a:gd name="connsiteX190" fmla="*/ 184450 w 1605470"/>
              <a:gd name="connsiteY190" fmla="*/ 396240 h 6858000"/>
              <a:gd name="connsiteX191" fmla="*/ 146196 w 1605470"/>
              <a:gd name="connsiteY191" fmla="*/ 358810 h 6858000"/>
              <a:gd name="connsiteX192" fmla="*/ 124571 w 1605470"/>
              <a:gd name="connsiteY192" fmla="*/ 302178 h 6858000"/>
              <a:gd name="connsiteX193" fmla="*/ 103243 w 1605470"/>
              <a:gd name="connsiteY193" fmla="*/ 211375 h 6858000"/>
              <a:gd name="connsiteX194" fmla="*/ 94571 w 1605470"/>
              <a:gd name="connsiteY194" fmla="*/ 184179 h 6858000"/>
              <a:gd name="connsiteX195" fmla="*/ 13437 w 1605470"/>
              <a:gd name="connsiteY195" fmla="*/ 19287 h 6858000"/>
              <a:gd name="connsiteX196" fmla="*/ 0 w 1605470"/>
              <a:gd name="connsiteY19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3668 w 1605470"/>
              <a:gd name="connsiteY174" fmla="*/ 751353 h 6858000"/>
              <a:gd name="connsiteX175" fmla="*/ 254540 w 1605470"/>
              <a:gd name="connsiteY175" fmla="*/ 741965 h 6858000"/>
              <a:gd name="connsiteX176" fmla="*/ 252501 w 1605470"/>
              <a:gd name="connsiteY176" fmla="*/ 724635 h 6858000"/>
              <a:gd name="connsiteX177" fmla="*/ 248897 w 1605470"/>
              <a:gd name="connsiteY177" fmla="*/ 681659 h 6858000"/>
              <a:gd name="connsiteX178" fmla="*/ 234316 w 1605470"/>
              <a:gd name="connsiteY178" fmla="*/ 635218 h 6858000"/>
              <a:gd name="connsiteX179" fmla="*/ 239327 w 1605470"/>
              <a:gd name="connsiteY179" fmla="*/ 613763 h 6858000"/>
              <a:gd name="connsiteX180" fmla="*/ 225269 w 1605470"/>
              <a:gd name="connsiteY180" fmla="*/ 598582 h 6858000"/>
              <a:gd name="connsiteX181" fmla="*/ 224950 w 1605470"/>
              <a:gd name="connsiteY181" fmla="*/ 576846 h 6858000"/>
              <a:gd name="connsiteX182" fmla="*/ 204632 w 1605470"/>
              <a:gd name="connsiteY182" fmla="*/ 553868 h 6858000"/>
              <a:gd name="connsiteX183" fmla="*/ 239317 w 1605470"/>
              <a:gd name="connsiteY183" fmla="*/ 517614 h 6858000"/>
              <a:gd name="connsiteX184" fmla="*/ 201693 w 1605470"/>
              <a:gd name="connsiteY184" fmla="*/ 469651 h 6858000"/>
              <a:gd name="connsiteX185" fmla="*/ 195012 w 1605470"/>
              <a:gd name="connsiteY185" fmla="*/ 448559 h 6858000"/>
              <a:gd name="connsiteX186" fmla="*/ 201434 w 1605470"/>
              <a:gd name="connsiteY186" fmla="*/ 441529 h 6858000"/>
              <a:gd name="connsiteX187" fmla="*/ 200655 w 1605470"/>
              <a:gd name="connsiteY187" fmla="*/ 428927 h 6858000"/>
              <a:gd name="connsiteX188" fmla="*/ 190059 w 1605470"/>
              <a:gd name="connsiteY188" fmla="*/ 430161 h 6858000"/>
              <a:gd name="connsiteX189" fmla="*/ 184450 w 1605470"/>
              <a:gd name="connsiteY189" fmla="*/ 396240 h 6858000"/>
              <a:gd name="connsiteX190" fmla="*/ 146196 w 1605470"/>
              <a:gd name="connsiteY190" fmla="*/ 358810 h 6858000"/>
              <a:gd name="connsiteX191" fmla="*/ 124571 w 1605470"/>
              <a:gd name="connsiteY191" fmla="*/ 302178 h 6858000"/>
              <a:gd name="connsiteX192" fmla="*/ 103243 w 1605470"/>
              <a:gd name="connsiteY192" fmla="*/ 211375 h 6858000"/>
              <a:gd name="connsiteX193" fmla="*/ 94571 w 1605470"/>
              <a:gd name="connsiteY193" fmla="*/ 184179 h 6858000"/>
              <a:gd name="connsiteX194" fmla="*/ 13437 w 1605470"/>
              <a:gd name="connsiteY194" fmla="*/ 19287 h 6858000"/>
              <a:gd name="connsiteX195" fmla="*/ 0 w 1605470"/>
              <a:gd name="connsiteY19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63668 w 1605470"/>
              <a:gd name="connsiteY173" fmla="*/ 751353 h 6858000"/>
              <a:gd name="connsiteX174" fmla="*/ 254540 w 1605470"/>
              <a:gd name="connsiteY174" fmla="*/ 741965 h 6858000"/>
              <a:gd name="connsiteX175" fmla="*/ 252501 w 1605470"/>
              <a:gd name="connsiteY175" fmla="*/ 724635 h 6858000"/>
              <a:gd name="connsiteX176" fmla="*/ 248897 w 1605470"/>
              <a:gd name="connsiteY176" fmla="*/ 681659 h 6858000"/>
              <a:gd name="connsiteX177" fmla="*/ 234316 w 1605470"/>
              <a:gd name="connsiteY177" fmla="*/ 635218 h 6858000"/>
              <a:gd name="connsiteX178" fmla="*/ 239327 w 1605470"/>
              <a:gd name="connsiteY178" fmla="*/ 613763 h 6858000"/>
              <a:gd name="connsiteX179" fmla="*/ 225269 w 1605470"/>
              <a:gd name="connsiteY179" fmla="*/ 598582 h 6858000"/>
              <a:gd name="connsiteX180" fmla="*/ 224950 w 1605470"/>
              <a:gd name="connsiteY180" fmla="*/ 576846 h 6858000"/>
              <a:gd name="connsiteX181" fmla="*/ 204632 w 1605470"/>
              <a:gd name="connsiteY181" fmla="*/ 553868 h 6858000"/>
              <a:gd name="connsiteX182" fmla="*/ 239317 w 1605470"/>
              <a:gd name="connsiteY182" fmla="*/ 517614 h 6858000"/>
              <a:gd name="connsiteX183" fmla="*/ 201693 w 1605470"/>
              <a:gd name="connsiteY183" fmla="*/ 469651 h 6858000"/>
              <a:gd name="connsiteX184" fmla="*/ 195012 w 1605470"/>
              <a:gd name="connsiteY184" fmla="*/ 448559 h 6858000"/>
              <a:gd name="connsiteX185" fmla="*/ 201434 w 1605470"/>
              <a:gd name="connsiteY185" fmla="*/ 441529 h 6858000"/>
              <a:gd name="connsiteX186" fmla="*/ 200655 w 1605470"/>
              <a:gd name="connsiteY186" fmla="*/ 428927 h 6858000"/>
              <a:gd name="connsiteX187" fmla="*/ 190059 w 1605470"/>
              <a:gd name="connsiteY187" fmla="*/ 430161 h 6858000"/>
              <a:gd name="connsiteX188" fmla="*/ 184450 w 1605470"/>
              <a:gd name="connsiteY188" fmla="*/ 396240 h 6858000"/>
              <a:gd name="connsiteX189" fmla="*/ 146196 w 1605470"/>
              <a:gd name="connsiteY189" fmla="*/ 358810 h 6858000"/>
              <a:gd name="connsiteX190" fmla="*/ 124571 w 1605470"/>
              <a:gd name="connsiteY190" fmla="*/ 302178 h 6858000"/>
              <a:gd name="connsiteX191" fmla="*/ 103243 w 1605470"/>
              <a:gd name="connsiteY191" fmla="*/ 211375 h 6858000"/>
              <a:gd name="connsiteX192" fmla="*/ 94571 w 1605470"/>
              <a:gd name="connsiteY192" fmla="*/ 184179 h 6858000"/>
              <a:gd name="connsiteX193" fmla="*/ 13437 w 1605470"/>
              <a:gd name="connsiteY193" fmla="*/ 19287 h 6858000"/>
              <a:gd name="connsiteX194" fmla="*/ 0 w 1605470"/>
              <a:gd name="connsiteY19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01423 w 1605470"/>
              <a:gd name="connsiteY140" fmla="*/ 2249479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6326 w 1605470"/>
              <a:gd name="connsiteY155" fmla="*/ 1428585 h 6858000"/>
              <a:gd name="connsiteX156" fmla="*/ 325799 w 1605470"/>
              <a:gd name="connsiteY156" fmla="*/ 1357181 h 6858000"/>
              <a:gd name="connsiteX157" fmla="*/ 320507 w 1605470"/>
              <a:gd name="connsiteY157" fmla="*/ 1347099 h 6858000"/>
              <a:gd name="connsiteX158" fmla="*/ 335347 w 1605470"/>
              <a:gd name="connsiteY158" fmla="*/ 1334233 h 6858000"/>
              <a:gd name="connsiteX159" fmla="*/ 342792 w 1605470"/>
              <a:gd name="connsiteY159" fmla="*/ 1307086 h 6858000"/>
              <a:gd name="connsiteX160" fmla="*/ 343980 w 1605470"/>
              <a:gd name="connsiteY160" fmla="*/ 1189033 h 6858000"/>
              <a:gd name="connsiteX161" fmla="*/ 348665 w 1605470"/>
              <a:gd name="connsiteY161" fmla="*/ 1168288 h 6858000"/>
              <a:gd name="connsiteX162" fmla="*/ 340947 w 1605470"/>
              <a:gd name="connsiteY162" fmla="*/ 1142577 h 6858000"/>
              <a:gd name="connsiteX163" fmla="*/ 330253 w 1605470"/>
              <a:gd name="connsiteY163" fmla="*/ 1088484 h 6858000"/>
              <a:gd name="connsiteX164" fmla="*/ 314647 w 1605470"/>
              <a:gd name="connsiteY164" fmla="*/ 1053424 h 6858000"/>
              <a:gd name="connsiteX165" fmla="*/ 322906 w 1605470"/>
              <a:gd name="connsiteY165" fmla="*/ 1044367 h 6858000"/>
              <a:gd name="connsiteX166" fmla="*/ 326818 w 1605470"/>
              <a:gd name="connsiteY166" fmla="*/ 1022828 h 6858000"/>
              <a:gd name="connsiteX167" fmla="*/ 320445 w 1605470"/>
              <a:gd name="connsiteY167" fmla="*/ 932283 h 6858000"/>
              <a:gd name="connsiteX168" fmla="*/ 322681 w 1605470"/>
              <a:gd name="connsiteY168" fmla="*/ 915925 h 6858000"/>
              <a:gd name="connsiteX169" fmla="*/ 315310 w 1605470"/>
              <a:gd name="connsiteY169" fmla="*/ 896999 h 6858000"/>
              <a:gd name="connsiteX170" fmla="*/ 284718 w 1605470"/>
              <a:gd name="connsiteY170" fmla="*/ 821517 h 6858000"/>
              <a:gd name="connsiteX171" fmla="*/ 263668 w 1605470"/>
              <a:gd name="connsiteY171" fmla="*/ 751353 h 6858000"/>
              <a:gd name="connsiteX172" fmla="*/ 254540 w 1605470"/>
              <a:gd name="connsiteY172" fmla="*/ 741965 h 6858000"/>
              <a:gd name="connsiteX173" fmla="*/ 252501 w 1605470"/>
              <a:gd name="connsiteY173" fmla="*/ 724635 h 6858000"/>
              <a:gd name="connsiteX174" fmla="*/ 248897 w 1605470"/>
              <a:gd name="connsiteY174" fmla="*/ 681659 h 6858000"/>
              <a:gd name="connsiteX175" fmla="*/ 234316 w 1605470"/>
              <a:gd name="connsiteY175" fmla="*/ 635218 h 6858000"/>
              <a:gd name="connsiteX176" fmla="*/ 239327 w 1605470"/>
              <a:gd name="connsiteY176" fmla="*/ 613763 h 6858000"/>
              <a:gd name="connsiteX177" fmla="*/ 225269 w 1605470"/>
              <a:gd name="connsiteY177" fmla="*/ 598582 h 6858000"/>
              <a:gd name="connsiteX178" fmla="*/ 224950 w 1605470"/>
              <a:gd name="connsiteY178" fmla="*/ 576846 h 6858000"/>
              <a:gd name="connsiteX179" fmla="*/ 204632 w 1605470"/>
              <a:gd name="connsiteY179" fmla="*/ 553868 h 6858000"/>
              <a:gd name="connsiteX180" fmla="*/ 239317 w 1605470"/>
              <a:gd name="connsiteY180" fmla="*/ 517614 h 6858000"/>
              <a:gd name="connsiteX181" fmla="*/ 201693 w 1605470"/>
              <a:gd name="connsiteY181" fmla="*/ 469651 h 6858000"/>
              <a:gd name="connsiteX182" fmla="*/ 195012 w 1605470"/>
              <a:gd name="connsiteY182" fmla="*/ 448559 h 6858000"/>
              <a:gd name="connsiteX183" fmla="*/ 201434 w 1605470"/>
              <a:gd name="connsiteY183" fmla="*/ 441529 h 6858000"/>
              <a:gd name="connsiteX184" fmla="*/ 200655 w 1605470"/>
              <a:gd name="connsiteY184" fmla="*/ 428927 h 6858000"/>
              <a:gd name="connsiteX185" fmla="*/ 190059 w 1605470"/>
              <a:gd name="connsiteY185" fmla="*/ 430161 h 6858000"/>
              <a:gd name="connsiteX186" fmla="*/ 184450 w 1605470"/>
              <a:gd name="connsiteY186" fmla="*/ 396240 h 6858000"/>
              <a:gd name="connsiteX187" fmla="*/ 146196 w 1605470"/>
              <a:gd name="connsiteY187" fmla="*/ 358810 h 6858000"/>
              <a:gd name="connsiteX188" fmla="*/ 124571 w 1605470"/>
              <a:gd name="connsiteY188" fmla="*/ 302178 h 6858000"/>
              <a:gd name="connsiteX189" fmla="*/ 103243 w 1605470"/>
              <a:gd name="connsiteY189" fmla="*/ 211375 h 6858000"/>
              <a:gd name="connsiteX190" fmla="*/ 94571 w 1605470"/>
              <a:gd name="connsiteY190" fmla="*/ 184179 h 6858000"/>
              <a:gd name="connsiteX191" fmla="*/ 13437 w 1605470"/>
              <a:gd name="connsiteY191" fmla="*/ 19287 h 6858000"/>
              <a:gd name="connsiteX192" fmla="*/ 0 w 1605470"/>
              <a:gd name="connsiteY19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2475 w 1605470"/>
              <a:gd name="connsiteY165" fmla="*/ 1002093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36360 w 1605470"/>
              <a:gd name="connsiteY163" fmla="*/ 1045131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42792 w 1605470"/>
              <a:gd name="connsiteY157" fmla="*/ 1307086 h 6858000"/>
              <a:gd name="connsiteX158" fmla="*/ 343980 w 1605470"/>
              <a:gd name="connsiteY158" fmla="*/ 1189033 h 6858000"/>
              <a:gd name="connsiteX159" fmla="*/ 348665 w 1605470"/>
              <a:gd name="connsiteY159" fmla="*/ 1168288 h 6858000"/>
              <a:gd name="connsiteX160" fmla="*/ 340947 w 1605470"/>
              <a:gd name="connsiteY160" fmla="*/ 1142577 h 6858000"/>
              <a:gd name="connsiteX161" fmla="*/ 330253 w 1605470"/>
              <a:gd name="connsiteY161" fmla="*/ 1088484 h 6858000"/>
              <a:gd name="connsiteX162" fmla="*/ 336360 w 1605470"/>
              <a:gd name="connsiteY162" fmla="*/ 1045131 h 6858000"/>
              <a:gd name="connsiteX163" fmla="*/ 322475 w 1605470"/>
              <a:gd name="connsiteY163" fmla="*/ 1002093 h 6858000"/>
              <a:gd name="connsiteX164" fmla="*/ 320445 w 1605470"/>
              <a:gd name="connsiteY164" fmla="*/ 932283 h 6858000"/>
              <a:gd name="connsiteX165" fmla="*/ 322681 w 1605470"/>
              <a:gd name="connsiteY165" fmla="*/ 915925 h 6858000"/>
              <a:gd name="connsiteX166" fmla="*/ 315310 w 1605470"/>
              <a:gd name="connsiteY166" fmla="*/ 896999 h 6858000"/>
              <a:gd name="connsiteX167" fmla="*/ 284718 w 1605470"/>
              <a:gd name="connsiteY167" fmla="*/ 821517 h 6858000"/>
              <a:gd name="connsiteX168" fmla="*/ 263668 w 1605470"/>
              <a:gd name="connsiteY168" fmla="*/ 751353 h 6858000"/>
              <a:gd name="connsiteX169" fmla="*/ 254540 w 1605470"/>
              <a:gd name="connsiteY169" fmla="*/ 741965 h 6858000"/>
              <a:gd name="connsiteX170" fmla="*/ 252501 w 1605470"/>
              <a:gd name="connsiteY170" fmla="*/ 724635 h 6858000"/>
              <a:gd name="connsiteX171" fmla="*/ 248897 w 1605470"/>
              <a:gd name="connsiteY171" fmla="*/ 681659 h 6858000"/>
              <a:gd name="connsiteX172" fmla="*/ 234316 w 1605470"/>
              <a:gd name="connsiteY172" fmla="*/ 635218 h 6858000"/>
              <a:gd name="connsiteX173" fmla="*/ 239327 w 1605470"/>
              <a:gd name="connsiteY173" fmla="*/ 613763 h 6858000"/>
              <a:gd name="connsiteX174" fmla="*/ 225269 w 1605470"/>
              <a:gd name="connsiteY174" fmla="*/ 598582 h 6858000"/>
              <a:gd name="connsiteX175" fmla="*/ 224950 w 1605470"/>
              <a:gd name="connsiteY175" fmla="*/ 576846 h 6858000"/>
              <a:gd name="connsiteX176" fmla="*/ 204632 w 1605470"/>
              <a:gd name="connsiteY176" fmla="*/ 553868 h 6858000"/>
              <a:gd name="connsiteX177" fmla="*/ 239317 w 1605470"/>
              <a:gd name="connsiteY177" fmla="*/ 517614 h 6858000"/>
              <a:gd name="connsiteX178" fmla="*/ 201693 w 1605470"/>
              <a:gd name="connsiteY178" fmla="*/ 469651 h 6858000"/>
              <a:gd name="connsiteX179" fmla="*/ 195012 w 1605470"/>
              <a:gd name="connsiteY179" fmla="*/ 448559 h 6858000"/>
              <a:gd name="connsiteX180" fmla="*/ 201434 w 1605470"/>
              <a:gd name="connsiteY180" fmla="*/ 441529 h 6858000"/>
              <a:gd name="connsiteX181" fmla="*/ 200655 w 1605470"/>
              <a:gd name="connsiteY181" fmla="*/ 428927 h 6858000"/>
              <a:gd name="connsiteX182" fmla="*/ 190059 w 1605470"/>
              <a:gd name="connsiteY182" fmla="*/ 430161 h 6858000"/>
              <a:gd name="connsiteX183" fmla="*/ 184450 w 1605470"/>
              <a:gd name="connsiteY183" fmla="*/ 396240 h 6858000"/>
              <a:gd name="connsiteX184" fmla="*/ 146196 w 1605470"/>
              <a:gd name="connsiteY184" fmla="*/ 358810 h 6858000"/>
              <a:gd name="connsiteX185" fmla="*/ 124571 w 1605470"/>
              <a:gd name="connsiteY185" fmla="*/ 302178 h 6858000"/>
              <a:gd name="connsiteX186" fmla="*/ 103243 w 1605470"/>
              <a:gd name="connsiteY186" fmla="*/ 211375 h 6858000"/>
              <a:gd name="connsiteX187" fmla="*/ 94571 w 1605470"/>
              <a:gd name="connsiteY187" fmla="*/ 184179 h 6858000"/>
              <a:gd name="connsiteX188" fmla="*/ 13437 w 1605470"/>
              <a:gd name="connsiteY188" fmla="*/ 19287 h 6858000"/>
              <a:gd name="connsiteX189" fmla="*/ 0 w 1605470"/>
              <a:gd name="connsiteY18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632 w 1605470"/>
              <a:gd name="connsiteY174" fmla="*/ 553868 h 6858000"/>
              <a:gd name="connsiteX175" fmla="*/ 239317 w 1605470"/>
              <a:gd name="connsiteY175" fmla="*/ 517614 h 6858000"/>
              <a:gd name="connsiteX176" fmla="*/ 201693 w 1605470"/>
              <a:gd name="connsiteY176" fmla="*/ 469651 h 6858000"/>
              <a:gd name="connsiteX177" fmla="*/ 195012 w 1605470"/>
              <a:gd name="connsiteY177" fmla="*/ 448559 h 6858000"/>
              <a:gd name="connsiteX178" fmla="*/ 201434 w 1605470"/>
              <a:gd name="connsiteY178" fmla="*/ 441529 h 6858000"/>
              <a:gd name="connsiteX179" fmla="*/ 200655 w 1605470"/>
              <a:gd name="connsiteY179" fmla="*/ 428927 h 6858000"/>
              <a:gd name="connsiteX180" fmla="*/ 190059 w 1605470"/>
              <a:gd name="connsiteY180" fmla="*/ 430161 h 6858000"/>
              <a:gd name="connsiteX181" fmla="*/ 184450 w 1605470"/>
              <a:gd name="connsiteY181" fmla="*/ 396240 h 6858000"/>
              <a:gd name="connsiteX182" fmla="*/ 146196 w 1605470"/>
              <a:gd name="connsiteY182" fmla="*/ 358810 h 6858000"/>
              <a:gd name="connsiteX183" fmla="*/ 124571 w 1605470"/>
              <a:gd name="connsiteY183" fmla="*/ 302178 h 6858000"/>
              <a:gd name="connsiteX184" fmla="*/ 103243 w 1605470"/>
              <a:gd name="connsiteY184" fmla="*/ 211375 h 6858000"/>
              <a:gd name="connsiteX185" fmla="*/ 94571 w 1605470"/>
              <a:gd name="connsiteY185" fmla="*/ 184179 h 6858000"/>
              <a:gd name="connsiteX186" fmla="*/ 13437 w 1605470"/>
              <a:gd name="connsiteY186" fmla="*/ 19287 h 6858000"/>
              <a:gd name="connsiteX187" fmla="*/ 0 w 1605470"/>
              <a:gd name="connsiteY18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46196 w 1605470"/>
              <a:gd name="connsiteY181" fmla="*/ 358810 h 6858000"/>
              <a:gd name="connsiteX182" fmla="*/ 124571 w 1605470"/>
              <a:gd name="connsiteY182" fmla="*/ 302178 h 6858000"/>
              <a:gd name="connsiteX183" fmla="*/ 103243 w 1605470"/>
              <a:gd name="connsiteY183" fmla="*/ 211375 h 6858000"/>
              <a:gd name="connsiteX184" fmla="*/ 94571 w 1605470"/>
              <a:gd name="connsiteY184" fmla="*/ 184179 h 6858000"/>
              <a:gd name="connsiteX185" fmla="*/ 13437 w 1605470"/>
              <a:gd name="connsiteY185" fmla="*/ 19287 h 6858000"/>
              <a:gd name="connsiteX186" fmla="*/ 0 w 1605470"/>
              <a:gd name="connsiteY18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576 w 1605470"/>
              <a:gd name="connsiteY174" fmla="*/ 530055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0868 w 1605470"/>
              <a:gd name="connsiteY81" fmla="*/ 4048827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19207 w 1605470"/>
              <a:gd name="connsiteY93" fmla="*/ 3813873 h 6858000"/>
              <a:gd name="connsiteX94" fmla="*/ 718632 w 1605470"/>
              <a:gd name="connsiteY94" fmla="*/ 3806161 h 6858000"/>
              <a:gd name="connsiteX95" fmla="*/ 718939 w 1605470"/>
              <a:gd name="connsiteY95" fmla="*/ 3805957 h 6858000"/>
              <a:gd name="connsiteX96" fmla="*/ 718966 w 1605470"/>
              <a:gd name="connsiteY96" fmla="*/ 3797724 h 6858000"/>
              <a:gd name="connsiteX97" fmla="*/ 717581 w 1605470"/>
              <a:gd name="connsiteY97" fmla="*/ 3792098 h 6858000"/>
              <a:gd name="connsiteX98" fmla="*/ 716465 w 1605470"/>
              <a:gd name="connsiteY98" fmla="*/ 3777135 h 6858000"/>
              <a:gd name="connsiteX99" fmla="*/ 718198 w 1605470"/>
              <a:gd name="connsiteY99" fmla="*/ 3771656 h 6858000"/>
              <a:gd name="connsiteX100" fmla="*/ 721941 w 1605470"/>
              <a:gd name="connsiteY100" fmla="*/ 3769007 h 6858000"/>
              <a:gd name="connsiteX101" fmla="*/ 721407 w 1605470"/>
              <a:gd name="connsiteY101" fmla="*/ 3767709 h 6858000"/>
              <a:gd name="connsiteX102" fmla="*/ 730103 w 1605470"/>
              <a:gd name="connsiteY102" fmla="*/ 3738082 h 6858000"/>
              <a:gd name="connsiteX103" fmla="*/ 737449 w 1605470"/>
              <a:gd name="connsiteY103" fmla="*/ 3673397 h 6858000"/>
              <a:gd name="connsiteX104" fmla="*/ 736745 w 1605470"/>
              <a:gd name="connsiteY104" fmla="*/ 3637109 h 6858000"/>
              <a:gd name="connsiteX105" fmla="*/ 740188 w 1605470"/>
              <a:gd name="connsiteY105" fmla="*/ 3536883 h 6858000"/>
              <a:gd name="connsiteX106" fmla="*/ 747726 w 1605470"/>
              <a:gd name="connsiteY106" fmla="*/ 3435652 h 6858000"/>
              <a:gd name="connsiteX107" fmla="*/ 774383 w 1605470"/>
              <a:gd name="connsiteY107" fmla="*/ 3381564 h 6858000"/>
              <a:gd name="connsiteX108" fmla="*/ 774870 w 1605470"/>
              <a:gd name="connsiteY108" fmla="*/ 3375761 h 6858000"/>
              <a:gd name="connsiteX109" fmla="*/ 770510 w 1605470"/>
              <a:gd name="connsiteY109" fmla="*/ 3361844 h 6858000"/>
              <a:gd name="connsiteX110" fmla="*/ 767933 w 1605470"/>
              <a:gd name="connsiteY110" fmla="*/ 3356929 h 6858000"/>
              <a:gd name="connsiteX111" fmla="*/ 766158 w 1605470"/>
              <a:gd name="connsiteY111" fmla="*/ 3349058 h 6858000"/>
              <a:gd name="connsiteX112" fmla="*/ 766414 w 1605470"/>
              <a:gd name="connsiteY112" fmla="*/ 3348763 h 6858000"/>
              <a:gd name="connsiteX113" fmla="*/ 764166 w 1605470"/>
              <a:gd name="connsiteY113" fmla="*/ 3341588 h 6858000"/>
              <a:gd name="connsiteX114" fmla="*/ 749397 w 1605470"/>
              <a:gd name="connsiteY114" fmla="*/ 3307769 h 6858000"/>
              <a:gd name="connsiteX115" fmla="*/ 766960 w 1605470"/>
              <a:gd name="connsiteY115" fmla="*/ 3250522 h 6858000"/>
              <a:gd name="connsiteX116" fmla="*/ 767385 w 1605470"/>
              <a:gd name="connsiteY116" fmla="*/ 3229163 h 6858000"/>
              <a:gd name="connsiteX117" fmla="*/ 769208 w 1605470"/>
              <a:gd name="connsiteY117" fmla="*/ 3217217 h 6858000"/>
              <a:gd name="connsiteX118" fmla="*/ 770350 w 1605470"/>
              <a:gd name="connsiteY118" fmla="*/ 3216125 h 6858000"/>
              <a:gd name="connsiteX119" fmla="*/ 756043 w 1605470"/>
              <a:gd name="connsiteY119" fmla="*/ 3183755 h 6858000"/>
              <a:gd name="connsiteX120" fmla="*/ 756544 w 1605470"/>
              <a:gd name="connsiteY120" fmla="*/ 3178642 h 6858000"/>
              <a:gd name="connsiteX121" fmla="*/ 744144 w 1605470"/>
              <a:gd name="connsiteY121" fmla="*/ 3158586 h 6858000"/>
              <a:gd name="connsiteX122" fmla="*/ 739378 w 1605470"/>
              <a:gd name="connsiteY122" fmla="*/ 3147669 h 6858000"/>
              <a:gd name="connsiteX123" fmla="*/ 734648 w 1605470"/>
              <a:gd name="connsiteY123" fmla="*/ 3145733 h 6858000"/>
              <a:gd name="connsiteX124" fmla="*/ 729329 w 1605470"/>
              <a:gd name="connsiteY124" fmla="*/ 3129034 h 6858000"/>
              <a:gd name="connsiteX125" fmla="*/ 729994 w 1605470"/>
              <a:gd name="connsiteY125" fmla="*/ 3126682 h 6858000"/>
              <a:gd name="connsiteX126" fmla="*/ 720862 w 1605470"/>
              <a:gd name="connsiteY126" fmla="*/ 3114519 h 6858000"/>
              <a:gd name="connsiteX127" fmla="*/ 707471 w 1605470"/>
              <a:gd name="connsiteY127" fmla="*/ 3106272 h 6858000"/>
              <a:gd name="connsiteX128" fmla="*/ 680201 w 1605470"/>
              <a:gd name="connsiteY128" fmla="*/ 2958185 h 6858000"/>
              <a:gd name="connsiteX129" fmla="*/ 622815 w 1605470"/>
              <a:gd name="connsiteY129" fmla="*/ 2762989 h 6858000"/>
              <a:gd name="connsiteX130" fmla="*/ 571733 w 1605470"/>
              <a:gd name="connsiteY130" fmla="*/ 2554718 h 6858000"/>
              <a:gd name="connsiteX131" fmla="*/ 551827 w 1605470"/>
              <a:gd name="connsiteY131" fmla="*/ 2485734 h 6858000"/>
              <a:gd name="connsiteX132" fmla="*/ 542550 w 1605470"/>
              <a:gd name="connsiteY132" fmla="*/ 2447068 h 6858000"/>
              <a:gd name="connsiteX133" fmla="*/ 529511 w 1605470"/>
              <a:gd name="connsiteY133" fmla="*/ 2425819 h 6858000"/>
              <a:gd name="connsiteX134" fmla="*/ 528878 w 1605470"/>
              <a:gd name="connsiteY134" fmla="*/ 2408971 h 6858000"/>
              <a:gd name="connsiteX135" fmla="*/ 535510 w 1605470"/>
              <a:gd name="connsiteY135" fmla="*/ 2402874 h 6858000"/>
              <a:gd name="connsiteX136" fmla="*/ 538122 w 1605470"/>
              <a:gd name="connsiteY136" fmla="*/ 2381443 h 6858000"/>
              <a:gd name="connsiteX137" fmla="*/ 514451 w 1605470"/>
              <a:gd name="connsiteY137" fmla="*/ 2261920 h 6858000"/>
              <a:gd name="connsiteX138" fmla="*/ 486968 w 1605470"/>
              <a:gd name="connsiteY138" fmla="*/ 2182937 h 6858000"/>
              <a:gd name="connsiteX139" fmla="*/ 488555 w 1605470"/>
              <a:gd name="connsiteY139" fmla="*/ 2155135 h 6858000"/>
              <a:gd name="connsiteX140" fmla="*/ 486013 w 1605470"/>
              <a:gd name="connsiteY140" fmla="*/ 2118008 h 6858000"/>
              <a:gd name="connsiteX141" fmla="*/ 487006 w 1605470"/>
              <a:gd name="connsiteY141" fmla="*/ 2050531 h 6858000"/>
              <a:gd name="connsiteX142" fmla="*/ 478812 w 1605470"/>
              <a:gd name="connsiteY142" fmla="*/ 1963269 h 6858000"/>
              <a:gd name="connsiteX143" fmla="*/ 442619 w 1605470"/>
              <a:gd name="connsiteY143" fmla="*/ 1910499 h 6858000"/>
              <a:gd name="connsiteX144" fmla="*/ 446785 w 1605470"/>
              <a:gd name="connsiteY144" fmla="*/ 1903212 h 6858000"/>
              <a:gd name="connsiteX145" fmla="*/ 436547 w 1605470"/>
              <a:gd name="connsiteY145" fmla="*/ 1861531 h 6858000"/>
              <a:gd name="connsiteX146" fmla="*/ 390346 w 1605470"/>
              <a:gd name="connsiteY146" fmla="*/ 1732919 h 6858000"/>
              <a:gd name="connsiteX147" fmla="*/ 362657 w 1605470"/>
              <a:gd name="connsiteY147" fmla="*/ 1663540 h 6858000"/>
              <a:gd name="connsiteX148" fmla="*/ 361783 w 1605470"/>
              <a:gd name="connsiteY148" fmla="*/ 1615777 h 6858000"/>
              <a:gd name="connsiteX149" fmla="*/ 342578 w 1605470"/>
              <a:gd name="connsiteY149" fmla="*/ 1563678 h 6858000"/>
              <a:gd name="connsiteX150" fmla="*/ 355658 w 1605470"/>
              <a:gd name="connsiteY150" fmla="*/ 1519474 h 6858000"/>
              <a:gd name="connsiteX151" fmla="*/ 348400 w 1605470"/>
              <a:gd name="connsiteY151" fmla="*/ 1477995 h 6858000"/>
              <a:gd name="connsiteX152" fmla="*/ 334485 w 1605470"/>
              <a:gd name="connsiteY152" fmla="*/ 1373769 h 6858000"/>
              <a:gd name="connsiteX153" fmla="*/ 342792 w 1605470"/>
              <a:gd name="connsiteY153" fmla="*/ 1307086 h 6858000"/>
              <a:gd name="connsiteX154" fmla="*/ 343980 w 1605470"/>
              <a:gd name="connsiteY154" fmla="*/ 1189033 h 6858000"/>
              <a:gd name="connsiteX155" fmla="*/ 348665 w 1605470"/>
              <a:gd name="connsiteY155" fmla="*/ 1168288 h 6858000"/>
              <a:gd name="connsiteX156" fmla="*/ 340947 w 1605470"/>
              <a:gd name="connsiteY156" fmla="*/ 1142577 h 6858000"/>
              <a:gd name="connsiteX157" fmla="*/ 330253 w 1605470"/>
              <a:gd name="connsiteY157" fmla="*/ 1088484 h 6858000"/>
              <a:gd name="connsiteX158" fmla="*/ 318989 w 1605470"/>
              <a:gd name="connsiteY158" fmla="*/ 1016103 h 6858000"/>
              <a:gd name="connsiteX159" fmla="*/ 320445 w 1605470"/>
              <a:gd name="connsiteY159" fmla="*/ 932283 h 6858000"/>
              <a:gd name="connsiteX160" fmla="*/ 322681 w 1605470"/>
              <a:gd name="connsiteY160" fmla="*/ 915925 h 6858000"/>
              <a:gd name="connsiteX161" fmla="*/ 315310 w 1605470"/>
              <a:gd name="connsiteY161" fmla="*/ 896999 h 6858000"/>
              <a:gd name="connsiteX162" fmla="*/ 284718 w 1605470"/>
              <a:gd name="connsiteY162" fmla="*/ 821517 h 6858000"/>
              <a:gd name="connsiteX163" fmla="*/ 263668 w 1605470"/>
              <a:gd name="connsiteY163" fmla="*/ 751353 h 6858000"/>
              <a:gd name="connsiteX164" fmla="*/ 263226 w 1605470"/>
              <a:gd name="connsiteY164" fmla="*/ 721230 h 6858000"/>
              <a:gd name="connsiteX165" fmla="*/ 248897 w 1605470"/>
              <a:gd name="connsiteY165" fmla="*/ 681659 h 6858000"/>
              <a:gd name="connsiteX166" fmla="*/ 234316 w 1605470"/>
              <a:gd name="connsiteY166" fmla="*/ 635218 h 6858000"/>
              <a:gd name="connsiteX167" fmla="*/ 239327 w 1605470"/>
              <a:gd name="connsiteY167" fmla="*/ 613763 h 6858000"/>
              <a:gd name="connsiteX168" fmla="*/ 225269 w 1605470"/>
              <a:gd name="connsiteY168" fmla="*/ 598582 h 6858000"/>
              <a:gd name="connsiteX169" fmla="*/ 224950 w 1605470"/>
              <a:gd name="connsiteY169" fmla="*/ 576846 h 6858000"/>
              <a:gd name="connsiteX170" fmla="*/ 204576 w 1605470"/>
              <a:gd name="connsiteY170" fmla="*/ 530055 h 6858000"/>
              <a:gd name="connsiteX171" fmla="*/ 219064 w 1605470"/>
              <a:gd name="connsiteY171" fmla="*/ 469651 h 6858000"/>
              <a:gd name="connsiteX172" fmla="*/ 195012 w 1605470"/>
              <a:gd name="connsiteY172" fmla="*/ 448559 h 6858000"/>
              <a:gd name="connsiteX173" fmla="*/ 201434 w 1605470"/>
              <a:gd name="connsiteY173" fmla="*/ 441529 h 6858000"/>
              <a:gd name="connsiteX174" fmla="*/ 200655 w 1605470"/>
              <a:gd name="connsiteY174" fmla="*/ 428927 h 6858000"/>
              <a:gd name="connsiteX175" fmla="*/ 190059 w 1605470"/>
              <a:gd name="connsiteY175" fmla="*/ 430161 h 6858000"/>
              <a:gd name="connsiteX176" fmla="*/ 167079 w 1605470"/>
              <a:gd name="connsiteY176" fmla="*/ 367211 h 6858000"/>
              <a:gd name="connsiteX177" fmla="*/ 124571 w 1605470"/>
              <a:gd name="connsiteY177" fmla="*/ 302178 h 6858000"/>
              <a:gd name="connsiteX178" fmla="*/ 103243 w 1605470"/>
              <a:gd name="connsiteY178" fmla="*/ 211375 h 6858000"/>
              <a:gd name="connsiteX179" fmla="*/ 94571 w 1605470"/>
              <a:gd name="connsiteY179" fmla="*/ 184179 h 6858000"/>
              <a:gd name="connsiteX180" fmla="*/ 13437 w 1605470"/>
              <a:gd name="connsiteY180" fmla="*/ 19287 h 6858000"/>
              <a:gd name="connsiteX181" fmla="*/ 0 w 1605470"/>
              <a:gd name="connsiteY18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47700 w 1605470"/>
              <a:gd name="connsiteY75" fmla="*/ 4690749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935 w 1605470"/>
              <a:gd name="connsiteY68" fmla="*/ 4821504 h 6858000"/>
              <a:gd name="connsiteX69" fmla="*/ 732118 w 1605470"/>
              <a:gd name="connsiteY69" fmla="*/ 4801535 h 6858000"/>
              <a:gd name="connsiteX70" fmla="*/ 739787 w 1605470"/>
              <a:gd name="connsiteY70" fmla="*/ 4797794 h 6858000"/>
              <a:gd name="connsiteX71" fmla="*/ 741081 w 1605470"/>
              <a:gd name="connsiteY71" fmla="*/ 4784526 h 6858000"/>
              <a:gd name="connsiteX72" fmla="*/ 742865 w 1605470"/>
              <a:gd name="connsiteY72" fmla="*/ 4781211 h 6858000"/>
              <a:gd name="connsiteX73" fmla="*/ 751652 w 1605470"/>
              <a:gd name="connsiteY73" fmla="*/ 4761984 h 6858000"/>
              <a:gd name="connsiteX74" fmla="*/ 747700 w 1605470"/>
              <a:gd name="connsiteY74" fmla="*/ 4690749 h 6858000"/>
              <a:gd name="connsiteX75" fmla="*/ 743180 w 1605470"/>
              <a:gd name="connsiteY75" fmla="*/ 4613201 h 6858000"/>
              <a:gd name="connsiteX76" fmla="*/ 738263 w 1605470"/>
              <a:gd name="connsiteY76" fmla="*/ 4444346 h 6858000"/>
              <a:gd name="connsiteX77" fmla="*/ 756542 w 1605470"/>
              <a:gd name="connsiteY77" fmla="*/ 4350346 h 6858000"/>
              <a:gd name="connsiteX78" fmla="*/ 715481 w 1605470"/>
              <a:gd name="connsiteY78" fmla="*/ 4214165 h 6858000"/>
              <a:gd name="connsiteX79" fmla="*/ 719554 w 1605470"/>
              <a:gd name="connsiteY79" fmla="*/ 4090296 h 6858000"/>
              <a:gd name="connsiteX80" fmla="*/ 704810 w 1605470"/>
              <a:gd name="connsiteY80" fmla="*/ 4033999 h 6858000"/>
              <a:gd name="connsiteX81" fmla="*/ 705959 w 1605470"/>
              <a:gd name="connsiteY81" fmla="*/ 4031933 h 6858000"/>
              <a:gd name="connsiteX82" fmla="*/ 704535 w 1605470"/>
              <a:gd name="connsiteY82" fmla="*/ 4013953 h 6858000"/>
              <a:gd name="connsiteX83" fmla="*/ 700443 w 1605470"/>
              <a:gd name="connsiteY83" fmla="*/ 4010511 h 6858000"/>
              <a:gd name="connsiteX84" fmla="*/ 698282 w 1605470"/>
              <a:gd name="connsiteY84" fmla="*/ 3998331 h 6858000"/>
              <a:gd name="connsiteX85" fmla="*/ 690830 w 1605470"/>
              <a:gd name="connsiteY85" fmla="*/ 3974753 h 6858000"/>
              <a:gd name="connsiteX86" fmla="*/ 692428 w 1605470"/>
              <a:gd name="connsiteY86" fmla="*/ 3969950 h 6858000"/>
              <a:gd name="connsiteX87" fmla="*/ 685850 w 1605470"/>
              <a:gd name="connsiteY87" fmla="*/ 3933779 h 6858000"/>
              <a:gd name="connsiteX88" fmla="*/ 687181 w 1605470"/>
              <a:gd name="connsiteY88" fmla="*/ 3933093 h 6858000"/>
              <a:gd name="connsiteX89" fmla="*/ 691535 w 1605470"/>
              <a:gd name="connsiteY89" fmla="*/ 3922082 h 6858000"/>
              <a:gd name="connsiteX90" fmla="*/ 696613 w 1605470"/>
              <a:gd name="connsiteY90" fmla="*/ 3901461 h 6858000"/>
              <a:gd name="connsiteX91" fmla="*/ 719207 w 1605470"/>
              <a:gd name="connsiteY91" fmla="*/ 3813873 h 6858000"/>
              <a:gd name="connsiteX92" fmla="*/ 718632 w 1605470"/>
              <a:gd name="connsiteY92" fmla="*/ 3806161 h 6858000"/>
              <a:gd name="connsiteX93" fmla="*/ 718939 w 1605470"/>
              <a:gd name="connsiteY93" fmla="*/ 3805957 h 6858000"/>
              <a:gd name="connsiteX94" fmla="*/ 718966 w 1605470"/>
              <a:gd name="connsiteY94" fmla="*/ 3797724 h 6858000"/>
              <a:gd name="connsiteX95" fmla="*/ 717581 w 1605470"/>
              <a:gd name="connsiteY95" fmla="*/ 3792098 h 6858000"/>
              <a:gd name="connsiteX96" fmla="*/ 716465 w 1605470"/>
              <a:gd name="connsiteY96" fmla="*/ 3777135 h 6858000"/>
              <a:gd name="connsiteX97" fmla="*/ 718198 w 1605470"/>
              <a:gd name="connsiteY97" fmla="*/ 3771656 h 6858000"/>
              <a:gd name="connsiteX98" fmla="*/ 721941 w 1605470"/>
              <a:gd name="connsiteY98" fmla="*/ 3769007 h 6858000"/>
              <a:gd name="connsiteX99" fmla="*/ 721407 w 1605470"/>
              <a:gd name="connsiteY99" fmla="*/ 3767709 h 6858000"/>
              <a:gd name="connsiteX100" fmla="*/ 730103 w 1605470"/>
              <a:gd name="connsiteY100" fmla="*/ 3738082 h 6858000"/>
              <a:gd name="connsiteX101" fmla="*/ 737449 w 1605470"/>
              <a:gd name="connsiteY101" fmla="*/ 3673397 h 6858000"/>
              <a:gd name="connsiteX102" fmla="*/ 736745 w 1605470"/>
              <a:gd name="connsiteY102" fmla="*/ 3637109 h 6858000"/>
              <a:gd name="connsiteX103" fmla="*/ 740188 w 1605470"/>
              <a:gd name="connsiteY103" fmla="*/ 3536883 h 6858000"/>
              <a:gd name="connsiteX104" fmla="*/ 747726 w 1605470"/>
              <a:gd name="connsiteY104" fmla="*/ 3435652 h 6858000"/>
              <a:gd name="connsiteX105" fmla="*/ 774383 w 1605470"/>
              <a:gd name="connsiteY105" fmla="*/ 3381564 h 6858000"/>
              <a:gd name="connsiteX106" fmla="*/ 774870 w 1605470"/>
              <a:gd name="connsiteY106" fmla="*/ 3375761 h 6858000"/>
              <a:gd name="connsiteX107" fmla="*/ 770510 w 1605470"/>
              <a:gd name="connsiteY107" fmla="*/ 3361844 h 6858000"/>
              <a:gd name="connsiteX108" fmla="*/ 767933 w 1605470"/>
              <a:gd name="connsiteY108" fmla="*/ 3356929 h 6858000"/>
              <a:gd name="connsiteX109" fmla="*/ 766158 w 1605470"/>
              <a:gd name="connsiteY109" fmla="*/ 3349058 h 6858000"/>
              <a:gd name="connsiteX110" fmla="*/ 766414 w 1605470"/>
              <a:gd name="connsiteY110" fmla="*/ 3348763 h 6858000"/>
              <a:gd name="connsiteX111" fmla="*/ 764166 w 1605470"/>
              <a:gd name="connsiteY111" fmla="*/ 3341588 h 6858000"/>
              <a:gd name="connsiteX112" fmla="*/ 749397 w 1605470"/>
              <a:gd name="connsiteY112" fmla="*/ 3307769 h 6858000"/>
              <a:gd name="connsiteX113" fmla="*/ 766960 w 1605470"/>
              <a:gd name="connsiteY113" fmla="*/ 3250522 h 6858000"/>
              <a:gd name="connsiteX114" fmla="*/ 767385 w 1605470"/>
              <a:gd name="connsiteY114" fmla="*/ 3229163 h 6858000"/>
              <a:gd name="connsiteX115" fmla="*/ 769208 w 1605470"/>
              <a:gd name="connsiteY115" fmla="*/ 3217217 h 6858000"/>
              <a:gd name="connsiteX116" fmla="*/ 770350 w 1605470"/>
              <a:gd name="connsiteY116" fmla="*/ 3216125 h 6858000"/>
              <a:gd name="connsiteX117" fmla="*/ 756043 w 1605470"/>
              <a:gd name="connsiteY117" fmla="*/ 3183755 h 6858000"/>
              <a:gd name="connsiteX118" fmla="*/ 756544 w 1605470"/>
              <a:gd name="connsiteY118" fmla="*/ 3178642 h 6858000"/>
              <a:gd name="connsiteX119" fmla="*/ 744144 w 1605470"/>
              <a:gd name="connsiteY119" fmla="*/ 3158586 h 6858000"/>
              <a:gd name="connsiteX120" fmla="*/ 739378 w 1605470"/>
              <a:gd name="connsiteY120" fmla="*/ 3147669 h 6858000"/>
              <a:gd name="connsiteX121" fmla="*/ 734648 w 1605470"/>
              <a:gd name="connsiteY121" fmla="*/ 3145733 h 6858000"/>
              <a:gd name="connsiteX122" fmla="*/ 729329 w 1605470"/>
              <a:gd name="connsiteY122" fmla="*/ 3129034 h 6858000"/>
              <a:gd name="connsiteX123" fmla="*/ 729994 w 1605470"/>
              <a:gd name="connsiteY123" fmla="*/ 3126682 h 6858000"/>
              <a:gd name="connsiteX124" fmla="*/ 720862 w 1605470"/>
              <a:gd name="connsiteY124" fmla="*/ 3114519 h 6858000"/>
              <a:gd name="connsiteX125" fmla="*/ 707471 w 1605470"/>
              <a:gd name="connsiteY125" fmla="*/ 3106272 h 6858000"/>
              <a:gd name="connsiteX126" fmla="*/ 680201 w 1605470"/>
              <a:gd name="connsiteY126" fmla="*/ 2958185 h 6858000"/>
              <a:gd name="connsiteX127" fmla="*/ 622815 w 1605470"/>
              <a:gd name="connsiteY127" fmla="*/ 2762989 h 6858000"/>
              <a:gd name="connsiteX128" fmla="*/ 571733 w 1605470"/>
              <a:gd name="connsiteY128" fmla="*/ 2554718 h 6858000"/>
              <a:gd name="connsiteX129" fmla="*/ 551827 w 1605470"/>
              <a:gd name="connsiteY129" fmla="*/ 2485734 h 6858000"/>
              <a:gd name="connsiteX130" fmla="*/ 542550 w 1605470"/>
              <a:gd name="connsiteY130" fmla="*/ 2447068 h 6858000"/>
              <a:gd name="connsiteX131" fmla="*/ 529511 w 1605470"/>
              <a:gd name="connsiteY131" fmla="*/ 2425819 h 6858000"/>
              <a:gd name="connsiteX132" fmla="*/ 528878 w 1605470"/>
              <a:gd name="connsiteY132" fmla="*/ 2408971 h 6858000"/>
              <a:gd name="connsiteX133" fmla="*/ 535510 w 1605470"/>
              <a:gd name="connsiteY133" fmla="*/ 2402874 h 6858000"/>
              <a:gd name="connsiteX134" fmla="*/ 538122 w 1605470"/>
              <a:gd name="connsiteY134" fmla="*/ 2381443 h 6858000"/>
              <a:gd name="connsiteX135" fmla="*/ 514451 w 1605470"/>
              <a:gd name="connsiteY135" fmla="*/ 2261920 h 6858000"/>
              <a:gd name="connsiteX136" fmla="*/ 486968 w 1605470"/>
              <a:gd name="connsiteY136" fmla="*/ 2182937 h 6858000"/>
              <a:gd name="connsiteX137" fmla="*/ 488555 w 1605470"/>
              <a:gd name="connsiteY137" fmla="*/ 2155135 h 6858000"/>
              <a:gd name="connsiteX138" fmla="*/ 486013 w 1605470"/>
              <a:gd name="connsiteY138" fmla="*/ 2118008 h 6858000"/>
              <a:gd name="connsiteX139" fmla="*/ 487006 w 1605470"/>
              <a:gd name="connsiteY139" fmla="*/ 2050531 h 6858000"/>
              <a:gd name="connsiteX140" fmla="*/ 478812 w 1605470"/>
              <a:gd name="connsiteY140" fmla="*/ 1963269 h 6858000"/>
              <a:gd name="connsiteX141" fmla="*/ 442619 w 1605470"/>
              <a:gd name="connsiteY141" fmla="*/ 1910499 h 6858000"/>
              <a:gd name="connsiteX142" fmla="*/ 446785 w 1605470"/>
              <a:gd name="connsiteY142" fmla="*/ 1903212 h 6858000"/>
              <a:gd name="connsiteX143" fmla="*/ 436547 w 1605470"/>
              <a:gd name="connsiteY143" fmla="*/ 1861531 h 6858000"/>
              <a:gd name="connsiteX144" fmla="*/ 390346 w 1605470"/>
              <a:gd name="connsiteY144" fmla="*/ 1732919 h 6858000"/>
              <a:gd name="connsiteX145" fmla="*/ 362657 w 1605470"/>
              <a:gd name="connsiteY145" fmla="*/ 1663540 h 6858000"/>
              <a:gd name="connsiteX146" fmla="*/ 361783 w 1605470"/>
              <a:gd name="connsiteY146" fmla="*/ 1615777 h 6858000"/>
              <a:gd name="connsiteX147" fmla="*/ 342578 w 1605470"/>
              <a:gd name="connsiteY147" fmla="*/ 1563678 h 6858000"/>
              <a:gd name="connsiteX148" fmla="*/ 355658 w 1605470"/>
              <a:gd name="connsiteY148" fmla="*/ 1519474 h 6858000"/>
              <a:gd name="connsiteX149" fmla="*/ 348400 w 1605470"/>
              <a:gd name="connsiteY149" fmla="*/ 1477995 h 6858000"/>
              <a:gd name="connsiteX150" fmla="*/ 334485 w 1605470"/>
              <a:gd name="connsiteY150" fmla="*/ 1373769 h 6858000"/>
              <a:gd name="connsiteX151" fmla="*/ 342792 w 1605470"/>
              <a:gd name="connsiteY151" fmla="*/ 1307086 h 6858000"/>
              <a:gd name="connsiteX152" fmla="*/ 343980 w 1605470"/>
              <a:gd name="connsiteY152" fmla="*/ 1189033 h 6858000"/>
              <a:gd name="connsiteX153" fmla="*/ 348665 w 1605470"/>
              <a:gd name="connsiteY153" fmla="*/ 1168288 h 6858000"/>
              <a:gd name="connsiteX154" fmla="*/ 340947 w 1605470"/>
              <a:gd name="connsiteY154" fmla="*/ 1142577 h 6858000"/>
              <a:gd name="connsiteX155" fmla="*/ 330253 w 1605470"/>
              <a:gd name="connsiteY155" fmla="*/ 1088484 h 6858000"/>
              <a:gd name="connsiteX156" fmla="*/ 318989 w 1605470"/>
              <a:gd name="connsiteY156" fmla="*/ 1016103 h 6858000"/>
              <a:gd name="connsiteX157" fmla="*/ 320445 w 1605470"/>
              <a:gd name="connsiteY157" fmla="*/ 932283 h 6858000"/>
              <a:gd name="connsiteX158" fmla="*/ 322681 w 1605470"/>
              <a:gd name="connsiteY158" fmla="*/ 915925 h 6858000"/>
              <a:gd name="connsiteX159" fmla="*/ 315310 w 1605470"/>
              <a:gd name="connsiteY159" fmla="*/ 896999 h 6858000"/>
              <a:gd name="connsiteX160" fmla="*/ 284718 w 1605470"/>
              <a:gd name="connsiteY160" fmla="*/ 821517 h 6858000"/>
              <a:gd name="connsiteX161" fmla="*/ 263668 w 1605470"/>
              <a:gd name="connsiteY161" fmla="*/ 751353 h 6858000"/>
              <a:gd name="connsiteX162" fmla="*/ 263226 w 1605470"/>
              <a:gd name="connsiteY162" fmla="*/ 721230 h 6858000"/>
              <a:gd name="connsiteX163" fmla="*/ 248897 w 1605470"/>
              <a:gd name="connsiteY163" fmla="*/ 681659 h 6858000"/>
              <a:gd name="connsiteX164" fmla="*/ 234316 w 1605470"/>
              <a:gd name="connsiteY164" fmla="*/ 635218 h 6858000"/>
              <a:gd name="connsiteX165" fmla="*/ 239327 w 1605470"/>
              <a:gd name="connsiteY165" fmla="*/ 613763 h 6858000"/>
              <a:gd name="connsiteX166" fmla="*/ 225269 w 1605470"/>
              <a:gd name="connsiteY166" fmla="*/ 598582 h 6858000"/>
              <a:gd name="connsiteX167" fmla="*/ 224950 w 1605470"/>
              <a:gd name="connsiteY167" fmla="*/ 576846 h 6858000"/>
              <a:gd name="connsiteX168" fmla="*/ 204576 w 1605470"/>
              <a:gd name="connsiteY168" fmla="*/ 530055 h 6858000"/>
              <a:gd name="connsiteX169" fmla="*/ 219064 w 1605470"/>
              <a:gd name="connsiteY169" fmla="*/ 469651 h 6858000"/>
              <a:gd name="connsiteX170" fmla="*/ 195012 w 1605470"/>
              <a:gd name="connsiteY170" fmla="*/ 448559 h 6858000"/>
              <a:gd name="connsiteX171" fmla="*/ 201434 w 1605470"/>
              <a:gd name="connsiteY171" fmla="*/ 441529 h 6858000"/>
              <a:gd name="connsiteX172" fmla="*/ 200655 w 1605470"/>
              <a:gd name="connsiteY172" fmla="*/ 428927 h 6858000"/>
              <a:gd name="connsiteX173" fmla="*/ 190059 w 1605470"/>
              <a:gd name="connsiteY173" fmla="*/ 430161 h 6858000"/>
              <a:gd name="connsiteX174" fmla="*/ 167079 w 1605470"/>
              <a:gd name="connsiteY174" fmla="*/ 367211 h 6858000"/>
              <a:gd name="connsiteX175" fmla="*/ 124571 w 1605470"/>
              <a:gd name="connsiteY175" fmla="*/ 302178 h 6858000"/>
              <a:gd name="connsiteX176" fmla="*/ 103243 w 1605470"/>
              <a:gd name="connsiteY176" fmla="*/ 211375 h 6858000"/>
              <a:gd name="connsiteX177" fmla="*/ 94571 w 1605470"/>
              <a:gd name="connsiteY177" fmla="*/ 184179 h 6858000"/>
              <a:gd name="connsiteX178" fmla="*/ 13437 w 1605470"/>
              <a:gd name="connsiteY178" fmla="*/ 19287 h 6858000"/>
              <a:gd name="connsiteX179" fmla="*/ 0 w 1605470"/>
              <a:gd name="connsiteY17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31653 w 1605470"/>
              <a:gd name="connsiteY39" fmla="*/ 5604904 h 6858000"/>
              <a:gd name="connsiteX40" fmla="*/ 539863 w 1605470"/>
              <a:gd name="connsiteY40" fmla="*/ 5604298 h 6858000"/>
              <a:gd name="connsiteX41" fmla="*/ 552319 w 1605470"/>
              <a:gd name="connsiteY41" fmla="*/ 5587997 h 6858000"/>
              <a:gd name="connsiteX42" fmla="*/ 559710 w 1605470"/>
              <a:gd name="connsiteY42" fmla="*/ 5564796 h 6858000"/>
              <a:gd name="connsiteX43" fmla="*/ 587214 w 1605470"/>
              <a:gd name="connsiteY43" fmla="*/ 5451511 h 6858000"/>
              <a:gd name="connsiteX44" fmla="*/ 608019 w 1605470"/>
              <a:gd name="connsiteY44" fmla="*/ 5385461 h 6858000"/>
              <a:gd name="connsiteX45" fmla="*/ 622750 w 1605470"/>
              <a:gd name="connsiteY45" fmla="*/ 5363084 h 6858000"/>
              <a:gd name="connsiteX46" fmla="*/ 638731 w 1605470"/>
              <a:gd name="connsiteY46" fmla="*/ 5330009 h 6858000"/>
              <a:gd name="connsiteX47" fmla="*/ 672224 w 1605470"/>
              <a:gd name="connsiteY47" fmla="*/ 5273739 h 6858000"/>
              <a:gd name="connsiteX48" fmla="*/ 681823 w 1605470"/>
              <a:gd name="connsiteY48" fmla="*/ 5241779 h 6858000"/>
              <a:gd name="connsiteX49" fmla="*/ 693049 w 1605470"/>
              <a:gd name="connsiteY49" fmla="*/ 5225268 h 6858000"/>
              <a:gd name="connsiteX50" fmla="*/ 694069 w 1605470"/>
              <a:gd name="connsiteY50" fmla="*/ 5217684 h 6858000"/>
              <a:gd name="connsiteX51" fmla="*/ 701410 w 1605470"/>
              <a:gd name="connsiteY51" fmla="*/ 5193377 h 6858000"/>
              <a:gd name="connsiteX52" fmla="*/ 704713 w 1605470"/>
              <a:gd name="connsiteY52" fmla="*/ 5179288 h 6858000"/>
              <a:gd name="connsiteX53" fmla="*/ 705697 w 1605470"/>
              <a:gd name="connsiteY53" fmla="*/ 5173621 h 6858000"/>
              <a:gd name="connsiteX54" fmla="*/ 701331 w 1605470"/>
              <a:gd name="connsiteY54" fmla="*/ 5159961 h 6858000"/>
              <a:gd name="connsiteX55" fmla="*/ 708008 w 1605470"/>
              <a:gd name="connsiteY55" fmla="*/ 5144295 h 6858000"/>
              <a:gd name="connsiteX56" fmla="*/ 704941 w 1605470"/>
              <a:gd name="connsiteY56" fmla="*/ 5125185 h 6858000"/>
              <a:gd name="connsiteX57" fmla="*/ 711771 w 1605470"/>
              <a:gd name="connsiteY57" fmla="*/ 5121884 h 6858000"/>
              <a:gd name="connsiteX58" fmla="*/ 721092 w 1605470"/>
              <a:gd name="connsiteY58" fmla="*/ 5108383 h 6858000"/>
              <a:gd name="connsiteX59" fmla="*/ 717045 w 1605470"/>
              <a:gd name="connsiteY59" fmla="*/ 5094705 h 6858000"/>
              <a:gd name="connsiteX60" fmla="*/ 718807 w 1605470"/>
              <a:gd name="connsiteY60" fmla="*/ 5067850 h 6858000"/>
              <a:gd name="connsiteX61" fmla="*/ 721538 w 1605470"/>
              <a:gd name="connsiteY61" fmla="*/ 5060861 h 6858000"/>
              <a:gd name="connsiteX62" fmla="*/ 718242 w 1605470"/>
              <a:gd name="connsiteY62" fmla="*/ 5034192 h 6858000"/>
              <a:gd name="connsiteX63" fmla="*/ 719796 w 1605470"/>
              <a:gd name="connsiteY63" fmla="*/ 4993030 h 6858000"/>
              <a:gd name="connsiteX64" fmla="*/ 726705 w 1605470"/>
              <a:gd name="connsiteY64" fmla="*/ 4946844 h 6858000"/>
              <a:gd name="connsiteX65" fmla="*/ 722561 w 1605470"/>
              <a:gd name="connsiteY65" fmla="*/ 4932692 h 6858000"/>
              <a:gd name="connsiteX66" fmla="*/ 724935 w 1605470"/>
              <a:gd name="connsiteY66" fmla="*/ 4821504 h 6858000"/>
              <a:gd name="connsiteX67" fmla="*/ 732118 w 1605470"/>
              <a:gd name="connsiteY67" fmla="*/ 4801535 h 6858000"/>
              <a:gd name="connsiteX68" fmla="*/ 739787 w 1605470"/>
              <a:gd name="connsiteY68" fmla="*/ 4797794 h 6858000"/>
              <a:gd name="connsiteX69" fmla="*/ 741081 w 1605470"/>
              <a:gd name="connsiteY69" fmla="*/ 4784526 h 6858000"/>
              <a:gd name="connsiteX70" fmla="*/ 742865 w 1605470"/>
              <a:gd name="connsiteY70" fmla="*/ 4781211 h 6858000"/>
              <a:gd name="connsiteX71" fmla="*/ 751652 w 1605470"/>
              <a:gd name="connsiteY71" fmla="*/ 4761984 h 6858000"/>
              <a:gd name="connsiteX72" fmla="*/ 747700 w 1605470"/>
              <a:gd name="connsiteY72" fmla="*/ 4690749 h 6858000"/>
              <a:gd name="connsiteX73" fmla="*/ 743180 w 1605470"/>
              <a:gd name="connsiteY73" fmla="*/ 4613201 h 6858000"/>
              <a:gd name="connsiteX74" fmla="*/ 738263 w 1605470"/>
              <a:gd name="connsiteY74" fmla="*/ 4444346 h 6858000"/>
              <a:gd name="connsiteX75" fmla="*/ 756542 w 1605470"/>
              <a:gd name="connsiteY75" fmla="*/ 4350346 h 6858000"/>
              <a:gd name="connsiteX76" fmla="*/ 715481 w 1605470"/>
              <a:gd name="connsiteY76" fmla="*/ 4214165 h 6858000"/>
              <a:gd name="connsiteX77" fmla="*/ 719554 w 1605470"/>
              <a:gd name="connsiteY77" fmla="*/ 4090296 h 6858000"/>
              <a:gd name="connsiteX78" fmla="*/ 704810 w 1605470"/>
              <a:gd name="connsiteY78" fmla="*/ 4033999 h 6858000"/>
              <a:gd name="connsiteX79" fmla="*/ 705959 w 1605470"/>
              <a:gd name="connsiteY79" fmla="*/ 4031933 h 6858000"/>
              <a:gd name="connsiteX80" fmla="*/ 704535 w 1605470"/>
              <a:gd name="connsiteY80" fmla="*/ 4013953 h 6858000"/>
              <a:gd name="connsiteX81" fmla="*/ 700443 w 1605470"/>
              <a:gd name="connsiteY81" fmla="*/ 4010511 h 6858000"/>
              <a:gd name="connsiteX82" fmla="*/ 698282 w 1605470"/>
              <a:gd name="connsiteY82" fmla="*/ 3998331 h 6858000"/>
              <a:gd name="connsiteX83" fmla="*/ 690830 w 1605470"/>
              <a:gd name="connsiteY83" fmla="*/ 3974753 h 6858000"/>
              <a:gd name="connsiteX84" fmla="*/ 692428 w 1605470"/>
              <a:gd name="connsiteY84" fmla="*/ 3969950 h 6858000"/>
              <a:gd name="connsiteX85" fmla="*/ 685850 w 1605470"/>
              <a:gd name="connsiteY85" fmla="*/ 3933779 h 6858000"/>
              <a:gd name="connsiteX86" fmla="*/ 687181 w 1605470"/>
              <a:gd name="connsiteY86" fmla="*/ 3933093 h 6858000"/>
              <a:gd name="connsiteX87" fmla="*/ 691535 w 1605470"/>
              <a:gd name="connsiteY87" fmla="*/ 3922082 h 6858000"/>
              <a:gd name="connsiteX88" fmla="*/ 696613 w 1605470"/>
              <a:gd name="connsiteY88" fmla="*/ 3901461 h 6858000"/>
              <a:gd name="connsiteX89" fmla="*/ 719207 w 1605470"/>
              <a:gd name="connsiteY89" fmla="*/ 3813873 h 6858000"/>
              <a:gd name="connsiteX90" fmla="*/ 718632 w 1605470"/>
              <a:gd name="connsiteY90" fmla="*/ 3806161 h 6858000"/>
              <a:gd name="connsiteX91" fmla="*/ 718939 w 1605470"/>
              <a:gd name="connsiteY91" fmla="*/ 3805957 h 6858000"/>
              <a:gd name="connsiteX92" fmla="*/ 718966 w 1605470"/>
              <a:gd name="connsiteY92" fmla="*/ 3797724 h 6858000"/>
              <a:gd name="connsiteX93" fmla="*/ 717581 w 1605470"/>
              <a:gd name="connsiteY93" fmla="*/ 3792098 h 6858000"/>
              <a:gd name="connsiteX94" fmla="*/ 716465 w 1605470"/>
              <a:gd name="connsiteY94" fmla="*/ 3777135 h 6858000"/>
              <a:gd name="connsiteX95" fmla="*/ 718198 w 1605470"/>
              <a:gd name="connsiteY95" fmla="*/ 3771656 h 6858000"/>
              <a:gd name="connsiteX96" fmla="*/ 721941 w 1605470"/>
              <a:gd name="connsiteY96" fmla="*/ 3769007 h 6858000"/>
              <a:gd name="connsiteX97" fmla="*/ 721407 w 1605470"/>
              <a:gd name="connsiteY97" fmla="*/ 3767709 h 6858000"/>
              <a:gd name="connsiteX98" fmla="*/ 730103 w 1605470"/>
              <a:gd name="connsiteY98" fmla="*/ 3738082 h 6858000"/>
              <a:gd name="connsiteX99" fmla="*/ 737449 w 1605470"/>
              <a:gd name="connsiteY99" fmla="*/ 3673397 h 6858000"/>
              <a:gd name="connsiteX100" fmla="*/ 736745 w 1605470"/>
              <a:gd name="connsiteY100" fmla="*/ 3637109 h 6858000"/>
              <a:gd name="connsiteX101" fmla="*/ 740188 w 1605470"/>
              <a:gd name="connsiteY101" fmla="*/ 3536883 h 6858000"/>
              <a:gd name="connsiteX102" fmla="*/ 747726 w 1605470"/>
              <a:gd name="connsiteY102" fmla="*/ 3435652 h 6858000"/>
              <a:gd name="connsiteX103" fmla="*/ 774383 w 1605470"/>
              <a:gd name="connsiteY103" fmla="*/ 3381564 h 6858000"/>
              <a:gd name="connsiteX104" fmla="*/ 774870 w 1605470"/>
              <a:gd name="connsiteY104" fmla="*/ 3375761 h 6858000"/>
              <a:gd name="connsiteX105" fmla="*/ 770510 w 1605470"/>
              <a:gd name="connsiteY105" fmla="*/ 3361844 h 6858000"/>
              <a:gd name="connsiteX106" fmla="*/ 767933 w 1605470"/>
              <a:gd name="connsiteY106" fmla="*/ 3356929 h 6858000"/>
              <a:gd name="connsiteX107" fmla="*/ 766158 w 1605470"/>
              <a:gd name="connsiteY107" fmla="*/ 3349058 h 6858000"/>
              <a:gd name="connsiteX108" fmla="*/ 766414 w 1605470"/>
              <a:gd name="connsiteY108" fmla="*/ 3348763 h 6858000"/>
              <a:gd name="connsiteX109" fmla="*/ 764166 w 1605470"/>
              <a:gd name="connsiteY109" fmla="*/ 3341588 h 6858000"/>
              <a:gd name="connsiteX110" fmla="*/ 749397 w 1605470"/>
              <a:gd name="connsiteY110" fmla="*/ 3307769 h 6858000"/>
              <a:gd name="connsiteX111" fmla="*/ 766960 w 1605470"/>
              <a:gd name="connsiteY111" fmla="*/ 3250522 h 6858000"/>
              <a:gd name="connsiteX112" fmla="*/ 767385 w 1605470"/>
              <a:gd name="connsiteY112" fmla="*/ 3229163 h 6858000"/>
              <a:gd name="connsiteX113" fmla="*/ 769208 w 1605470"/>
              <a:gd name="connsiteY113" fmla="*/ 3217217 h 6858000"/>
              <a:gd name="connsiteX114" fmla="*/ 770350 w 1605470"/>
              <a:gd name="connsiteY114" fmla="*/ 3216125 h 6858000"/>
              <a:gd name="connsiteX115" fmla="*/ 756043 w 1605470"/>
              <a:gd name="connsiteY115" fmla="*/ 3183755 h 6858000"/>
              <a:gd name="connsiteX116" fmla="*/ 756544 w 1605470"/>
              <a:gd name="connsiteY116" fmla="*/ 3178642 h 6858000"/>
              <a:gd name="connsiteX117" fmla="*/ 744144 w 1605470"/>
              <a:gd name="connsiteY117" fmla="*/ 3158586 h 6858000"/>
              <a:gd name="connsiteX118" fmla="*/ 739378 w 1605470"/>
              <a:gd name="connsiteY118" fmla="*/ 3147669 h 6858000"/>
              <a:gd name="connsiteX119" fmla="*/ 734648 w 1605470"/>
              <a:gd name="connsiteY119" fmla="*/ 3145733 h 6858000"/>
              <a:gd name="connsiteX120" fmla="*/ 729329 w 1605470"/>
              <a:gd name="connsiteY120" fmla="*/ 3129034 h 6858000"/>
              <a:gd name="connsiteX121" fmla="*/ 729994 w 1605470"/>
              <a:gd name="connsiteY121" fmla="*/ 3126682 h 6858000"/>
              <a:gd name="connsiteX122" fmla="*/ 720862 w 1605470"/>
              <a:gd name="connsiteY122" fmla="*/ 3114519 h 6858000"/>
              <a:gd name="connsiteX123" fmla="*/ 707471 w 1605470"/>
              <a:gd name="connsiteY123" fmla="*/ 3106272 h 6858000"/>
              <a:gd name="connsiteX124" fmla="*/ 680201 w 1605470"/>
              <a:gd name="connsiteY124" fmla="*/ 2958185 h 6858000"/>
              <a:gd name="connsiteX125" fmla="*/ 622815 w 1605470"/>
              <a:gd name="connsiteY125" fmla="*/ 2762989 h 6858000"/>
              <a:gd name="connsiteX126" fmla="*/ 571733 w 1605470"/>
              <a:gd name="connsiteY126" fmla="*/ 2554718 h 6858000"/>
              <a:gd name="connsiteX127" fmla="*/ 551827 w 1605470"/>
              <a:gd name="connsiteY127" fmla="*/ 2485734 h 6858000"/>
              <a:gd name="connsiteX128" fmla="*/ 542550 w 1605470"/>
              <a:gd name="connsiteY128" fmla="*/ 2447068 h 6858000"/>
              <a:gd name="connsiteX129" fmla="*/ 529511 w 1605470"/>
              <a:gd name="connsiteY129" fmla="*/ 2425819 h 6858000"/>
              <a:gd name="connsiteX130" fmla="*/ 528878 w 1605470"/>
              <a:gd name="connsiteY130" fmla="*/ 2408971 h 6858000"/>
              <a:gd name="connsiteX131" fmla="*/ 535510 w 1605470"/>
              <a:gd name="connsiteY131" fmla="*/ 2402874 h 6858000"/>
              <a:gd name="connsiteX132" fmla="*/ 538122 w 1605470"/>
              <a:gd name="connsiteY132" fmla="*/ 2381443 h 6858000"/>
              <a:gd name="connsiteX133" fmla="*/ 514451 w 1605470"/>
              <a:gd name="connsiteY133" fmla="*/ 2261920 h 6858000"/>
              <a:gd name="connsiteX134" fmla="*/ 486968 w 1605470"/>
              <a:gd name="connsiteY134" fmla="*/ 2182937 h 6858000"/>
              <a:gd name="connsiteX135" fmla="*/ 488555 w 1605470"/>
              <a:gd name="connsiteY135" fmla="*/ 2155135 h 6858000"/>
              <a:gd name="connsiteX136" fmla="*/ 486013 w 1605470"/>
              <a:gd name="connsiteY136" fmla="*/ 2118008 h 6858000"/>
              <a:gd name="connsiteX137" fmla="*/ 487006 w 1605470"/>
              <a:gd name="connsiteY137" fmla="*/ 2050531 h 6858000"/>
              <a:gd name="connsiteX138" fmla="*/ 478812 w 1605470"/>
              <a:gd name="connsiteY138" fmla="*/ 1963269 h 6858000"/>
              <a:gd name="connsiteX139" fmla="*/ 442619 w 1605470"/>
              <a:gd name="connsiteY139" fmla="*/ 1910499 h 6858000"/>
              <a:gd name="connsiteX140" fmla="*/ 446785 w 1605470"/>
              <a:gd name="connsiteY140" fmla="*/ 1903212 h 6858000"/>
              <a:gd name="connsiteX141" fmla="*/ 436547 w 1605470"/>
              <a:gd name="connsiteY141" fmla="*/ 1861531 h 6858000"/>
              <a:gd name="connsiteX142" fmla="*/ 390346 w 1605470"/>
              <a:gd name="connsiteY142" fmla="*/ 1732919 h 6858000"/>
              <a:gd name="connsiteX143" fmla="*/ 362657 w 1605470"/>
              <a:gd name="connsiteY143" fmla="*/ 1663540 h 6858000"/>
              <a:gd name="connsiteX144" fmla="*/ 361783 w 1605470"/>
              <a:gd name="connsiteY144" fmla="*/ 1615777 h 6858000"/>
              <a:gd name="connsiteX145" fmla="*/ 342578 w 1605470"/>
              <a:gd name="connsiteY145" fmla="*/ 1563678 h 6858000"/>
              <a:gd name="connsiteX146" fmla="*/ 355658 w 1605470"/>
              <a:gd name="connsiteY146" fmla="*/ 1519474 h 6858000"/>
              <a:gd name="connsiteX147" fmla="*/ 348400 w 1605470"/>
              <a:gd name="connsiteY147" fmla="*/ 1477995 h 6858000"/>
              <a:gd name="connsiteX148" fmla="*/ 334485 w 1605470"/>
              <a:gd name="connsiteY148" fmla="*/ 1373769 h 6858000"/>
              <a:gd name="connsiteX149" fmla="*/ 342792 w 1605470"/>
              <a:gd name="connsiteY149" fmla="*/ 1307086 h 6858000"/>
              <a:gd name="connsiteX150" fmla="*/ 343980 w 1605470"/>
              <a:gd name="connsiteY150" fmla="*/ 1189033 h 6858000"/>
              <a:gd name="connsiteX151" fmla="*/ 348665 w 1605470"/>
              <a:gd name="connsiteY151" fmla="*/ 1168288 h 6858000"/>
              <a:gd name="connsiteX152" fmla="*/ 340947 w 1605470"/>
              <a:gd name="connsiteY152" fmla="*/ 1142577 h 6858000"/>
              <a:gd name="connsiteX153" fmla="*/ 330253 w 1605470"/>
              <a:gd name="connsiteY153" fmla="*/ 1088484 h 6858000"/>
              <a:gd name="connsiteX154" fmla="*/ 318989 w 1605470"/>
              <a:gd name="connsiteY154" fmla="*/ 1016103 h 6858000"/>
              <a:gd name="connsiteX155" fmla="*/ 320445 w 1605470"/>
              <a:gd name="connsiteY155" fmla="*/ 932283 h 6858000"/>
              <a:gd name="connsiteX156" fmla="*/ 322681 w 1605470"/>
              <a:gd name="connsiteY156" fmla="*/ 915925 h 6858000"/>
              <a:gd name="connsiteX157" fmla="*/ 315310 w 1605470"/>
              <a:gd name="connsiteY157" fmla="*/ 896999 h 6858000"/>
              <a:gd name="connsiteX158" fmla="*/ 284718 w 1605470"/>
              <a:gd name="connsiteY158" fmla="*/ 821517 h 6858000"/>
              <a:gd name="connsiteX159" fmla="*/ 263668 w 1605470"/>
              <a:gd name="connsiteY159" fmla="*/ 751353 h 6858000"/>
              <a:gd name="connsiteX160" fmla="*/ 263226 w 1605470"/>
              <a:gd name="connsiteY160" fmla="*/ 721230 h 6858000"/>
              <a:gd name="connsiteX161" fmla="*/ 248897 w 1605470"/>
              <a:gd name="connsiteY161" fmla="*/ 681659 h 6858000"/>
              <a:gd name="connsiteX162" fmla="*/ 234316 w 1605470"/>
              <a:gd name="connsiteY162" fmla="*/ 635218 h 6858000"/>
              <a:gd name="connsiteX163" fmla="*/ 239327 w 1605470"/>
              <a:gd name="connsiteY163" fmla="*/ 613763 h 6858000"/>
              <a:gd name="connsiteX164" fmla="*/ 225269 w 1605470"/>
              <a:gd name="connsiteY164" fmla="*/ 598582 h 6858000"/>
              <a:gd name="connsiteX165" fmla="*/ 224950 w 1605470"/>
              <a:gd name="connsiteY165" fmla="*/ 576846 h 6858000"/>
              <a:gd name="connsiteX166" fmla="*/ 204576 w 1605470"/>
              <a:gd name="connsiteY166" fmla="*/ 530055 h 6858000"/>
              <a:gd name="connsiteX167" fmla="*/ 219064 w 1605470"/>
              <a:gd name="connsiteY167" fmla="*/ 469651 h 6858000"/>
              <a:gd name="connsiteX168" fmla="*/ 195012 w 1605470"/>
              <a:gd name="connsiteY168" fmla="*/ 448559 h 6858000"/>
              <a:gd name="connsiteX169" fmla="*/ 201434 w 1605470"/>
              <a:gd name="connsiteY169" fmla="*/ 441529 h 6858000"/>
              <a:gd name="connsiteX170" fmla="*/ 200655 w 1605470"/>
              <a:gd name="connsiteY170" fmla="*/ 428927 h 6858000"/>
              <a:gd name="connsiteX171" fmla="*/ 190059 w 1605470"/>
              <a:gd name="connsiteY171" fmla="*/ 430161 h 6858000"/>
              <a:gd name="connsiteX172" fmla="*/ 167079 w 1605470"/>
              <a:gd name="connsiteY172" fmla="*/ 367211 h 6858000"/>
              <a:gd name="connsiteX173" fmla="*/ 124571 w 1605470"/>
              <a:gd name="connsiteY173" fmla="*/ 302178 h 6858000"/>
              <a:gd name="connsiteX174" fmla="*/ 103243 w 1605470"/>
              <a:gd name="connsiteY174" fmla="*/ 211375 h 6858000"/>
              <a:gd name="connsiteX175" fmla="*/ 94571 w 1605470"/>
              <a:gd name="connsiteY175" fmla="*/ 184179 h 6858000"/>
              <a:gd name="connsiteX176" fmla="*/ 13437 w 1605470"/>
              <a:gd name="connsiteY176" fmla="*/ 19287 h 6858000"/>
              <a:gd name="connsiteX177" fmla="*/ 0 w 1605470"/>
              <a:gd name="connsiteY17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59710 w 1605470"/>
              <a:gd name="connsiteY41" fmla="*/ 5564796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8807 w 1605470"/>
              <a:gd name="connsiteY58" fmla="*/ 5067850 h 6858000"/>
              <a:gd name="connsiteX59" fmla="*/ 721538 w 1605470"/>
              <a:gd name="connsiteY59" fmla="*/ 5060861 h 6858000"/>
              <a:gd name="connsiteX60" fmla="*/ 718242 w 1605470"/>
              <a:gd name="connsiteY60" fmla="*/ 5034192 h 6858000"/>
              <a:gd name="connsiteX61" fmla="*/ 719796 w 1605470"/>
              <a:gd name="connsiteY61" fmla="*/ 4993030 h 6858000"/>
              <a:gd name="connsiteX62" fmla="*/ 726705 w 1605470"/>
              <a:gd name="connsiteY62" fmla="*/ 4946844 h 6858000"/>
              <a:gd name="connsiteX63" fmla="*/ 722561 w 1605470"/>
              <a:gd name="connsiteY63" fmla="*/ 4932692 h 6858000"/>
              <a:gd name="connsiteX64" fmla="*/ 724935 w 1605470"/>
              <a:gd name="connsiteY64" fmla="*/ 4821504 h 6858000"/>
              <a:gd name="connsiteX65" fmla="*/ 732118 w 1605470"/>
              <a:gd name="connsiteY65" fmla="*/ 4801535 h 6858000"/>
              <a:gd name="connsiteX66" fmla="*/ 739787 w 1605470"/>
              <a:gd name="connsiteY66" fmla="*/ 4797794 h 6858000"/>
              <a:gd name="connsiteX67" fmla="*/ 741081 w 1605470"/>
              <a:gd name="connsiteY67" fmla="*/ 4784526 h 6858000"/>
              <a:gd name="connsiteX68" fmla="*/ 742865 w 1605470"/>
              <a:gd name="connsiteY68" fmla="*/ 4781211 h 6858000"/>
              <a:gd name="connsiteX69" fmla="*/ 751652 w 1605470"/>
              <a:gd name="connsiteY69" fmla="*/ 4761984 h 6858000"/>
              <a:gd name="connsiteX70" fmla="*/ 747700 w 1605470"/>
              <a:gd name="connsiteY70" fmla="*/ 4690749 h 6858000"/>
              <a:gd name="connsiteX71" fmla="*/ 743180 w 1605470"/>
              <a:gd name="connsiteY71" fmla="*/ 4584173 h 6858000"/>
              <a:gd name="connsiteX72" fmla="*/ 738263 w 1605470"/>
              <a:gd name="connsiteY72" fmla="*/ 4444346 h 6858000"/>
              <a:gd name="connsiteX73" fmla="*/ 756542 w 1605470"/>
              <a:gd name="connsiteY73" fmla="*/ 4350346 h 6858000"/>
              <a:gd name="connsiteX74" fmla="*/ 715481 w 1605470"/>
              <a:gd name="connsiteY74" fmla="*/ 4214165 h 6858000"/>
              <a:gd name="connsiteX75" fmla="*/ 719554 w 1605470"/>
              <a:gd name="connsiteY75" fmla="*/ 4090296 h 6858000"/>
              <a:gd name="connsiteX76" fmla="*/ 704810 w 1605470"/>
              <a:gd name="connsiteY76" fmla="*/ 4033999 h 6858000"/>
              <a:gd name="connsiteX77" fmla="*/ 705959 w 1605470"/>
              <a:gd name="connsiteY77" fmla="*/ 4031933 h 6858000"/>
              <a:gd name="connsiteX78" fmla="*/ 704535 w 1605470"/>
              <a:gd name="connsiteY78" fmla="*/ 4013953 h 6858000"/>
              <a:gd name="connsiteX79" fmla="*/ 700443 w 1605470"/>
              <a:gd name="connsiteY79" fmla="*/ 4010511 h 6858000"/>
              <a:gd name="connsiteX80" fmla="*/ 698282 w 1605470"/>
              <a:gd name="connsiteY80" fmla="*/ 3998331 h 6858000"/>
              <a:gd name="connsiteX81" fmla="*/ 690830 w 1605470"/>
              <a:gd name="connsiteY81" fmla="*/ 3974753 h 6858000"/>
              <a:gd name="connsiteX82" fmla="*/ 692428 w 1605470"/>
              <a:gd name="connsiteY82" fmla="*/ 3969950 h 6858000"/>
              <a:gd name="connsiteX83" fmla="*/ 685850 w 1605470"/>
              <a:gd name="connsiteY83" fmla="*/ 3933779 h 6858000"/>
              <a:gd name="connsiteX84" fmla="*/ 687181 w 1605470"/>
              <a:gd name="connsiteY84" fmla="*/ 3933093 h 6858000"/>
              <a:gd name="connsiteX85" fmla="*/ 691535 w 1605470"/>
              <a:gd name="connsiteY85" fmla="*/ 3922082 h 6858000"/>
              <a:gd name="connsiteX86" fmla="*/ 696613 w 1605470"/>
              <a:gd name="connsiteY86" fmla="*/ 3901461 h 6858000"/>
              <a:gd name="connsiteX87" fmla="*/ 719207 w 1605470"/>
              <a:gd name="connsiteY87" fmla="*/ 3813873 h 6858000"/>
              <a:gd name="connsiteX88" fmla="*/ 718632 w 1605470"/>
              <a:gd name="connsiteY88" fmla="*/ 3806161 h 6858000"/>
              <a:gd name="connsiteX89" fmla="*/ 718939 w 1605470"/>
              <a:gd name="connsiteY89" fmla="*/ 3805957 h 6858000"/>
              <a:gd name="connsiteX90" fmla="*/ 718966 w 1605470"/>
              <a:gd name="connsiteY90" fmla="*/ 3797724 h 6858000"/>
              <a:gd name="connsiteX91" fmla="*/ 717581 w 1605470"/>
              <a:gd name="connsiteY91" fmla="*/ 3792098 h 6858000"/>
              <a:gd name="connsiteX92" fmla="*/ 716465 w 1605470"/>
              <a:gd name="connsiteY92" fmla="*/ 3777135 h 6858000"/>
              <a:gd name="connsiteX93" fmla="*/ 718198 w 1605470"/>
              <a:gd name="connsiteY93" fmla="*/ 3771656 h 6858000"/>
              <a:gd name="connsiteX94" fmla="*/ 721941 w 1605470"/>
              <a:gd name="connsiteY94" fmla="*/ 3769007 h 6858000"/>
              <a:gd name="connsiteX95" fmla="*/ 721407 w 1605470"/>
              <a:gd name="connsiteY95" fmla="*/ 3767709 h 6858000"/>
              <a:gd name="connsiteX96" fmla="*/ 730103 w 1605470"/>
              <a:gd name="connsiteY96" fmla="*/ 3738082 h 6858000"/>
              <a:gd name="connsiteX97" fmla="*/ 737449 w 1605470"/>
              <a:gd name="connsiteY97" fmla="*/ 3673397 h 6858000"/>
              <a:gd name="connsiteX98" fmla="*/ 736745 w 1605470"/>
              <a:gd name="connsiteY98" fmla="*/ 3637109 h 6858000"/>
              <a:gd name="connsiteX99" fmla="*/ 740188 w 1605470"/>
              <a:gd name="connsiteY99" fmla="*/ 3536883 h 6858000"/>
              <a:gd name="connsiteX100" fmla="*/ 747726 w 1605470"/>
              <a:gd name="connsiteY100" fmla="*/ 3435652 h 6858000"/>
              <a:gd name="connsiteX101" fmla="*/ 774383 w 1605470"/>
              <a:gd name="connsiteY101" fmla="*/ 3381564 h 6858000"/>
              <a:gd name="connsiteX102" fmla="*/ 774870 w 1605470"/>
              <a:gd name="connsiteY102" fmla="*/ 3375761 h 6858000"/>
              <a:gd name="connsiteX103" fmla="*/ 770510 w 1605470"/>
              <a:gd name="connsiteY103" fmla="*/ 3361844 h 6858000"/>
              <a:gd name="connsiteX104" fmla="*/ 767933 w 1605470"/>
              <a:gd name="connsiteY104" fmla="*/ 3356929 h 6858000"/>
              <a:gd name="connsiteX105" fmla="*/ 766158 w 1605470"/>
              <a:gd name="connsiteY105" fmla="*/ 3349058 h 6858000"/>
              <a:gd name="connsiteX106" fmla="*/ 766414 w 1605470"/>
              <a:gd name="connsiteY106" fmla="*/ 3348763 h 6858000"/>
              <a:gd name="connsiteX107" fmla="*/ 764166 w 1605470"/>
              <a:gd name="connsiteY107" fmla="*/ 3341588 h 6858000"/>
              <a:gd name="connsiteX108" fmla="*/ 749397 w 1605470"/>
              <a:gd name="connsiteY108" fmla="*/ 3307769 h 6858000"/>
              <a:gd name="connsiteX109" fmla="*/ 766960 w 1605470"/>
              <a:gd name="connsiteY109" fmla="*/ 3250522 h 6858000"/>
              <a:gd name="connsiteX110" fmla="*/ 767385 w 1605470"/>
              <a:gd name="connsiteY110" fmla="*/ 3229163 h 6858000"/>
              <a:gd name="connsiteX111" fmla="*/ 769208 w 1605470"/>
              <a:gd name="connsiteY111" fmla="*/ 3217217 h 6858000"/>
              <a:gd name="connsiteX112" fmla="*/ 770350 w 1605470"/>
              <a:gd name="connsiteY112" fmla="*/ 3216125 h 6858000"/>
              <a:gd name="connsiteX113" fmla="*/ 756043 w 1605470"/>
              <a:gd name="connsiteY113" fmla="*/ 3183755 h 6858000"/>
              <a:gd name="connsiteX114" fmla="*/ 756544 w 1605470"/>
              <a:gd name="connsiteY114" fmla="*/ 3178642 h 6858000"/>
              <a:gd name="connsiteX115" fmla="*/ 744144 w 1605470"/>
              <a:gd name="connsiteY115" fmla="*/ 3158586 h 6858000"/>
              <a:gd name="connsiteX116" fmla="*/ 739378 w 1605470"/>
              <a:gd name="connsiteY116" fmla="*/ 3147669 h 6858000"/>
              <a:gd name="connsiteX117" fmla="*/ 734648 w 1605470"/>
              <a:gd name="connsiteY117" fmla="*/ 3145733 h 6858000"/>
              <a:gd name="connsiteX118" fmla="*/ 729329 w 1605470"/>
              <a:gd name="connsiteY118" fmla="*/ 3129034 h 6858000"/>
              <a:gd name="connsiteX119" fmla="*/ 729994 w 1605470"/>
              <a:gd name="connsiteY119" fmla="*/ 3126682 h 6858000"/>
              <a:gd name="connsiteX120" fmla="*/ 720862 w 1605470"/>
              <a:gd name="connsiteY120" fmla="*/ 3114519 h 6858000"/>
              <a:gd name="connsiteX121" fmla="*/ 707471 w 1605470"/>
              <a:gd name="connsiteY121" fmla="*/ 3106272 h 6858000"/>
              <a:gd name="connsiteX122" fmla="*/ 680201 w 1605470"/>
              <a:gd name="connsiteY122" fmla="*/ 2958185 h 6858000"/>
              <a:gd name="connsiteX123" fmla="*/ 622815 w 1605470"/>
              <a:gd name="connsiteY123" fmla="*/ 2762989 h 6858000"/>
              <a:gd name="connsiteX124" fmla="*/ 571733 w 1605470"/>
              <a:gd name="connsiteY124" fmla="*/ 2554718 h 6858000"/>
              <a:gd name="connsiteX125" fmla="*/ 551827 w 1605470"/>
              <a:gd name="connsiteY125" fmla="*/ 2485734 h 6858000"/>
              <a:gd name="connsiteX126" fmla="*/ 542550 w 1605470"/>
              <a:gd name="connsiteY126" fmla="*/ 2447068 h 6858000"/>
              <a:gd name="connsiteX127" fmla="*/ 529511 w 1605470"/>
              <a:gd name="connsiteY127" fmla="*/ 2425819 h 6858000"/>
              <a:gd name="connsiteX128" fmla="*/ 528878 w 1605470"/>
              <a:gd name="connsiteY128" fmla="*/ 2408971 h 6858000"/>
              <a:gd name="connsiteX129" fmla="*/ 535510 w 1605470"/>
              <a:gd name="connsiteY129" fmla="*/ 2402874 h 6858000"/>
              <a:gd name="connsiteX130" fmla="*/ 538122 w 1605470"/>
              <a:gd name="connsiteY130" fmla="*/ 2381443 h 6858000"/>
              <a:gd name="connsiteX131" fmla="*/ 514451 w 1605470"/>
              <a:gd name="connsiteY131" fmla="*/ 2261920 h 6858000"/>
              <a:gd name="connsiteX132" fmla="*/ 486968 w 1605470"/>
              <a:gd name="connsiteY132" fmla="*/ 2182937 h 6858000"/>
              <a:gd name="connsiteX133" fmla="*/ 488555 w 1605470"/>
              <a:gd name="connsiteY133" fmla="*/ 2155135 h 6858000"/>
              <a:gd name="connsiteX134" fmla="*/ 486013 w 1605470"/>
              <a:gd name="connsiteY134" fmla="*/ 2118008 h 6858000"/>
              <a:gd name="connsiteX135" fmla="*/ 487006 w 1605470"/>
              <a:gd name="connsiteY135" fmla="*/ 2050531 h 6858000"/>
              <a:gd name="connsiteX136" fmla="*/ 478812 w 1605470"/>
              <a:gd name="connsiteY136" fmla="*/ 1963269 h 6858000"/>
              <a:gd name="connsiteX137" fmla="*/ 442619 w 1605470"/>
              <a:gd name="connsiteY137" fmla="*/ 1910499 h 6858000"/>
              <a:gd name="connsiteX138" fmla="*/ 446785 w 1605470"/>
              <a:gd name="connsiteY138" fmla="*/ 1903212 h 6858000"/>
              <a:gd name="connsiteX139" fmla="*/ 436547 w 1605470"/>
              <a:gd name="connsiteY139" fmla="*/ 1861531 h 6858000"/>
              <a:gd name="connsiteX140" fmla="*/ 390346 w 1605470"/>
              <a:gd name="connsiteY140" fmla="*/ 1732919 h 6858000"/>
              <a:gd name="connsiteX141" fmla="*/ 362657 w 1605470"/>
              <a:gd name="connsiteY141" fmla="*/ 1663540 h 6858000"/>
              <a:gd name="connsiteX142" fmla="*/ 361783 w 1605470"/>
              <a:gd name="connsiteY142" fmla="*/ 1615777 h 6858000"/>
              <a:gd name="connsiteX143" fmla="*/ 342578 w 1605470"/>
              <a:gd name="connsiteY143" fmla="*/ 1563678 h 6858000"/>
              <a:gd name="connsiteX144" fmla="*/ 355658 w 1605470"/>
              <a:gd name="connsiteY144" fmla="*/ 1519474 h 6858000"/>
              <a:gd name="connsiteX145" fmla="*/ 348400 w 1605470"/>
              <a:gd name="connsiteY145" fmla="*/ 1477995 h 6858000"/>
              <a:gd name="connsiteX146" fmla="*/ 334485 w 1605470"/>
              <a:gd name="connsiteY146" fmla="*/ 1373769 h 6858000"/>
              <a:gd name="connsiteX147" fmla="*/ 342792 w 1605470"/>
              <a:gd name="connsiteY147" fmla="*/ 1307086 h 6858000"/>
              <a:gd name="connsiteX148" fmla="*/ 343980 w 1605470"/>
              <a:gd name="connsiteY148" fmla="*/ 1189033 h 6858000"/>
              <a:gd name="connsiteX149" fmla="*/ 348665 w 1605470"/>
              <a:gd name="connsiteY149" fmla="*/ 1168288 h 6858000"/>
              <a:gd name="connsiteX150" fmla="*/ 340947 w 1605470"/>
              <a:gd name="connsiteY150" fmla="*/ 1142577 h 6858000"/>
              <a:gd name="connsiteX151" fmla="*/ 330253 w 1605470"/>
              <a:gd name="connsiteY151" fmla="*/ 1088484 h 6858000"/>
              <a:gd name="connsiteX152" fmla="*/ 318989 w 1605470"/>
              <a:gd name="connsiteY152" fmla="*/ 1016103 h 6858000"/>
              <a:gd name="connsiteX153" fmla="*/ 320445 w 1605470"/>
              <a:gd name="connsiteY153" fmla="*/ 932283 h 6858000"/>
              <a:gd name="connsiteX154" fmla="*/ 322681 w 1605470"/>
              <a:gd name="connsiteY154" fmla="*/ 915925 h 6858000"/>
              <a:gd name="connsiteX155" fmla="*/ 315310 w 1605470"/>
              <a:gd name="connsiteY155" fmla="*/ 896999 h 6858000"/>
              <a:gd name="connsiteX156" fmla="*/ 284718 w 1605470"/>
              <a:gd name="connsiteY156" fmla="*/ 821517 h 6858000"/>
              <a:gd name="connsiteX157" fmla="*/ 263668 w 1605470"/>
              <a:gd name="connsiteY157" fmla="*/ 751353 h 6858000"/>
              <a:gd name="connsiteX158" fmla="*/ 263226 w 1605470"/>
              <a:gd name="connsiteY158" fmla="*/ 721230 h 6858000"/>
              <a:gd name="connsiteX159" fmla="*/ 248897 w 1605470"/>
              <a:gd name="connsiteY159" fmla="*/ 681659 h 6858000"/>
              <a:gd name="connsiteX160" fmla="*/ 234316 w 1605470"/>
              <a:gd name="connsiteY160" fmla="*/ 635218 h 6858000"/>
              <a:gd name="connsiteX161" fmla="*/ 239327 w 1605470"/>
              <a:gd name="connsiteY161" fmla="*/ 613763 h 6858000"/>
              <a:gd name="connsiteX162" fmla="*/ 225269 w 1605470"/>
              <a:gd name="connsiteY162" fmla="*/ 598582 h 6858000"/>
              <a:gd name="connsiteX163" fmla="*/ 224950 w 1605470"/>
              <a:gd name="connsiteY163" fmla="*/ 576846 h 6858000"/>
              <a:gd name="connsiteX164" fmla="*/ 204576 w 1605470"/>
              <a:gd name="connsiteY164" fmla="*/ 530055 h 6858000"/>
              <a:gd name="connsiteX165" fmla="*/ 219064 w 1605470"/>
              <a:gd name="connsiteY165" fmla="*/ 469651 h 6858000"/>
              <a:gd name="connsiteX166" fmla="*/ 195012 w 1605470"/>
              <a:gd name="connsiteY166" fmla="*/ 448559 h 6858000"/>
              <a:gd name="connsiteX167" fmla="*/ 201434 w 1605470"/>
              <a:gd name="connsiteY167" fmla="*/ 441529 h 6858000"/>
              <a:gd name="connsiteX168" fmla="*/ 200655 w 1605470"/>
              <a:gd name="connsiteY168" fmla="*/ 428927 h 6858000"/>
              <a:gd name="connsiteX169" fmla="*/ 190059 w 1605470"/>
              <a:gd name="connsiteY169" fmla="*/ 430161 h 6858000"/>
              <a:gd name="connsiteX170" fmla="*/ 167079 w 1605470"/>
              <a:gd name="connsiteY170" fmla="*/ 367211 h 6858000"/>
              <a:gd name="connsiteX171" fmla="*/ 124571 w 1605470"/>
              <a:gd name="connsiteY171" fmla="*/ 302178 h 6858000"/>
              <a:gd name="connsiteX172" fmla="*/ 103243 w 1605470"/>
              <a:gd name="connsiteY172" fmla="*/ 211375 h 6858000"/>
              <a:gd name="connsiteX173" fmla="*/ 94571 w 1605470"/>
              <a:gd name="connsiteY173" fmla="*/ 184179 h 6858000"/>
              <a:gd name="connsiteX174" fmla="*/ 13437 w 1605470"/>
              <a:gd name="connsiteY174" fmla="*/ 19287 h 6858000"/>
              <a:gd name="connsiteX175" fmla="*/ 0 w 1605470"/>
              <a:gd name="connsiteY17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18807 w 1605470"/>
              <a:gd name="connsiteY57" fmla="*/ 5067850 h 6858000"/>
              <a:gd name="connsiteX58" fmla="*/ 721538 w 1605470"/>
              <a:gd name="connsiteY58" fmla="*/ 5060861 h 6858000"/>
              <a:gd name="connsiteX59" fmla="*/ 718242 w 1605470"/>
              <a:gd name="connsiteY59" fmla="*/ 5034192 h 6858000"/>
              <a:gd name="connsiteX60" fmla="*/ 719796 w 1605470"/>
              <a:gd name="connsiteY60" fmla="*/ 4993030 h 6858000"/>
              <a:gd name="connsiteX61" fmla="*/ 726705 w 1605470"/>
              <a:gd name="connsiteY61" fmla="*/ 4946844 h 6858000"/>
              <a:gd name="connsiteX62" fmla="*/ 722561 w 1605470"/>
              <a:gd name="connsiteY62" fmla="*/ 4932692 h 6858000"/>
              <a:gd name="connsiteX63" fmla="*/ 724935 w 1605470"/>
              <a:gd name="connsiteY63" fmla="*/ 4821504 h 6858000"/>
              <a:gd name="connsiteX64" fmla="*/ 732118 w 1605470"/>
              <a:gd name="connsiteY64" fmla="*/ 4801535 h 6858000"/>
              <a:gd name="connsiteX65" fmla="*/ 739787 w 1605470"/>
              <a:gd name="connsiteY65" fmla="*/ 4797794 h 6858000"/>
              <a:gd name="connsiteX66" fmla="*/ 741081 w 1605470"/>
              <a:gd name="connsiteY66" fmla="*/ 4784526 h 6858000"/>
              <a:gd name="connsiteX67" fmla="*/ 742865 w 1605470"/>
              <a:gd name="connsiteY67" fmla="*/ 4781211 h 6858000"/>
              <a:gd name="connsiteX68" fmla="*/ 751652 w 1605470"/>
              <a:gd name="connsiteY68" fmla="*/ 4761984 h 6858000"/>
              <a:gd name="connsiteX69" fmla="*/ 747700 w 1605470"/>
              <a:gd name="connsiteY69" fmla="*/ 4690749 h 6858000"/>
              <a:gd name="connsiteX70" fmla="*/ 743180 w 1605470"/>
              <a:gd name="connsiteY70" fmla="*/ 4584173 h 6858000"/>
              <a:gd name="connsiteX71" fmla="*/ 738263 w 1605470"/>
              <a:gd name="connsiteY71" fmla="*/ 4444346 h 6858000"/>
              <a:gd name="connsiteX72" fmla="*/ 756542 w 1605470"/>
              <a:gd name="connsiteY72" fmla="*/ 4350346 h 6858000"/>
              <a:gd name="connsiteX73" fmla="*/ 715481 w 1605470"/>
              <a:gd name="connsiteY73" fmla="*/ 4214165 h 6858000"/>
              <a:gd name="connsiteX74" fmla="*/ 719554 w 1605470"/>
              <a:gd name="connsiteY74" fmla="*/ 4090296 h 6858000"/>
              <a:gd name="connsiteX75" fmla="*/ 704810 w 1605470"/>
              <a:gd name="connsiteY75" fmla="*/ 4033999 h 6858000"/>
              <a:gd name="connsiteX76" fmla="*/ 705959 w 1605470"/>
              <a:gd name="connsiteY76" fmla="*/ 4031933 h 6858000"/>
              <a:gd name="connsiteX77" fmla="*/ 704535 w 1605470"/>
              <a:gd name="connsiteY77" fmla="*/ 4013953 h 6858000"/>
              <a:gd name="connsiteX78" fmla="*/ 700443 w 1605470"/>
              <a:gd name="connsiteY78" fmla="*/ 4010511 h 6858000"/>
              <a:gd name="connsiteX79" fmla="*/ 698282 w 1605470"/>
              <a:gd name="connsiteY79" fmla="*/ 3998331 h 6858000"/>
              <a:gd name="connsiteX80" fmla="*/ 690830 w 1605470"/>
              <a:gd name="connsiteY80" fmla="*/ 3974753 h 6858000"/>
              <a:gd name="connsiteX81" fmla="*/ 692428 w 1605470"/>
              <a:gd name="connsiteY81" fmla="*/ 3969950 h 6858000"/>
              <a:gd name="connsiteX82" fmla="*/ 685850 w 1605470"/>
              <a:gd name="connsiteY82" fmla="*/ 3933779 h 6858000"/>
              <a:gd name="connsiteX83" fmla="*/ 687181 w 1605470"/>
              <a:gd name="connsiteY83" fmla="*/ 3933093 h 6858000"/>
              <a:gd name="connsiteX84" fmla="*/ 691535 w 1605470"/>
              <a:gd name="connsiteY84" fmla="*/ 3922082 h 6858000"/>
              <a:gd name="connsiteX85" fmla="*/ 696613 w 1605470"/>
              <a:gd name="connsiteY85" fmla="*/ 3901461 h 6858000"/>
              <a:gd name="connsiteX86" fmla="*/ 719207 w 1605470"/>
              <a:gd name="connsiteY86" fmla="*/ 3813873 h 6858000"/>
              <a:gd name="connsiteX87" fmla="*/ 718632 w 1605470"/>
              <a:gd name="connsiteY87" fmla="*/ 3806161 h 6858000"/>
              <a:gd name="connsiteX88" fmla="*/ 718939 w 1605470"/>
              <a:gd name="connsiteY88" fmla="*/ 3805957 h 6858000"/>
              <a:gd name="connsiteX89" fmla="*/ 718966 w 1605470"/>
              <a:gd name="connsiteY89" fmla="*/ 3797724 h 6858000"/>
              <a:gd name="connsiteX90" fmla="*/ 717581 w 1605470"/>
              <a:gd name="connsiteY90" fmla="*/ 3792098 h 6858000"/>
              <a:gd name="connsiteX91" fmla="*/ 716465 w 1605470"/>
              <a:gd name="connsiteY91" fmla="*/ 3777135 h 6858000"/>
              <a:gd name="connsiteX92" fmla="*/ 718198 w 1605470"/>
              <a:gd name="connsiteY92" fmla="*/ 3771656 h 6858000"/>
              <a:gd name="connsiteX93" fmla="*/ 721941 w 1605470"/>
              <a:gd name="connsiteY93" fmla="*/ 3769007 h 6858000"/>
              <a:gd name="connsiteX94" fmla="*/ 721407 w 1605470"/>
              <a:gd name="connsiteY94" fmla="*/ 3767709 h 6858000"/>
              <a:gd name="connsiteX95" fmla="*/ 730103 w 1605470"/>
              <a:gd name="connsiteY95" fmla="*/ 3738082 h 6858000"/>
              <a:gd name="connsiteX96" fmla="*/ 737449 w 1605470"/>
              <a:gd name="connsiteY96" fmla="*/ 3673397 h 6858000"/>
              <a:gd name="connsiteX97" fmla="*/ 736745 w 1605470"/>
              <a:gd name="connsiteY97" fmla="*/ 3637109 h 6858000"/>
              <a:gd name="connsiteX98" fmla="*/ 740188 w 1605470"/>
              <a:gd name="connsiteY98" fmla="*/ 3536883 h 6858000"/>
              <a:gd name="connsiteX99" fmla="*/ 747726 w 1605470"/>
              <a:gd name="connsiteY99" fmla="*/ 3435652 h 6858000"/>
              <a:gd name="connsiteX100" fmla="*/ 774383 w 1605470"/>
              <a:gd name="connsiteY100" fmla="*/ 3381564 h 6858000"/>
              <a:gd name="connsiteX101" fmla="*/ 774870 w 1605470"/>
              <a:gd name="connsiteY101" fmla="*/ 3375761 h 6858000"/>
              <a:gd name="connsiteX102" fmla="*/ 770510 w 1605470"/>
              <a:gd name="connsiteY102" fmla="*/ 3361844 h 6858000"/>
              <a:gd name="connsiteX103" fmla="*/ 767933 w 1605470"/>
              <a:gd name="connsiteY103" fmla="*/ 3356929 h 6858000"/>
              <a:gd name="connsiteX104" fmla="*/ 766158 w 1605470"/>
              <a:gd name="connsiteY104" fmla="*/ 3349058 h 6858000"/>
              <a:gd name="connsiteX105" fmla="*/ 766414 w 1605470"/>
              <a:gd name="connsiteY105" fmla="*/ 3348763 h 6858000"/>
              <a:gd name="connsiteX106" fmla="*/ 764166 w 1605470"/>
              <a:gd name="connsiteY106" fmla="*/ 3341588 h 6858000"/>
              <a:gd name="connsiteX107" fmla="*/ 749397 w 1605470"/>
              <a:gd name="connsiteY107" fmla="*/ 3307769 h 6858000"/>
              <a:gd name="connsiteX108" fmla="*/ 766960 w 1605470"/>
              <a:gd name="connsiteY108" fmla="*/ 3250522 h 6858000"/>
              <a:gd name="connsiteX109" fmla="*/ 767385 w 1605470"/>
              <a:gd name="connsiteY109" fmla="*/ 3229163 h 6858000"/>
              <a:gd name="connsiteX110" fmla="*/ 769208 w 1605470"/>
              <a:gd name="connsiteY110" fmla="*/ 3217217 h 6858000"/>
              <a:gd name="connsiteX111" fmla="*/ 770350 w 1605470"/>
              <a:gd name="connsiteY111" fmla="*/ 3216125 h 6858000"/>
              <a:gd name="connsiteX112" fmla="*/ 756043 w 1605470"/>
              <a:gd name="connsiteY112" fmla="*/ 3183755 h 6858000"/>
              <a:gd name="connsiteX113" fmla="*/ 756544 w 1605470"/>
              <a:gd name="connsiteY113" fmla="*/ 3178642 h 6858000"/>
              <a:gd name="connsiteX114" fmla="*/ 744144 w 1605470"/>
              <a:gd name="connsiteY114" fmla="*/ 3158586 h 6858000"/>
              <a:gd name="connsiteX115" fmla="*/ 739378 w 1605470"/>
              <a:gd name="connsiteY115" fmla="*/ 3147669 h 6858000"/>
              <a:gd name="connsiteX116" fmla="*/ 734648 w 1605470"/>
              <a:gd name="connsiteY116" fmla="*/ 3145733 h 6858000"/>
              <a:gd name="connsiteX117" fmla="*/ 729329 w 1605470"/>
              <a:gd name="connsiteY117" fmla="*/ 3129034 h 6858000"/>
              <a:gd name="connsiteX118" fmla="*/ 729994 w 1605470"/>
              <a:gd name="connsiteY118" fmla="*/ 3126682 h 6858000"/>
              <a:gd name="connsiteX119" fmla="*/ 720862 w 1605470"/>
              <a:gd name="connsiteY119" fmla="*/ 3114519 h 6858000"/>
              <a:gd name="connsiteX120" fmla="*/ 707471 w 1605470"/>
              <a:gd name="connsiteY120" fmla="*/ 3106272 h 6858000"/>
              <a:gd name="connsiteX121" fmla="*/ 680201 w 1605470"/>
              <a:gd name="connsiteY121" fmla="*/ 2958185 h 6858000"/>
              <a:gd name="connsiteX122" fmla="*/ 622815 w 1605470"/>
              <a:gd name="connsiteY122" fmla="*/ 2762989 h 6858000"/>
              <a:gd name="connsiteX123" fmla="*/ 571733 w 1605470"/>
              <a:gd name="connsiteY123" fmla="*/ 2554718 h 6858000"/>
              <a:gd name="connsiteX124" fmla="*/ 551827 w 1605470"/>
              <a:gd name="connsiteY124" fmla="*/ 2485734 h 6858000"/>
              <a:gd name="connsiteX125" fmla="*/ 542550 w 1605470"/>
              <a:gd name="connsiteY125" fmla="*/ 2447068 h 6858000"/>
              <a:gd name="connsiteX126" fmla="*/ 529511 w 1605470"/>
              <a:gd name="connsiteY126" fmla="*/ 2425819 h 6858000"/>
              <a:gd name="connsiteX127" fmla="*/ 528878 w 1605470"/>
              <a:gd name="connsiteY127" fmla="*/ 2408971 h 6858000"/>
              <a:gd name="connsiteX128" fmla="*/ 535510 w 1605470"/>
              <a:gd name="connsiteY128" fmla="*/ 2402874 h 6858000"/>
              <a:gd name="connsiteX129" fmla="*/ 538122 w 1605470"/>
              <a:gd name="connsiteY129" fmla="*/ 2381443 h 6858000"/>
              <a:gd name="connsiteX130" fmla="*/ 514451 w 1605470"/>
              <a:gd name="connsiteY130" fmla="*/ 2261920 h 6858000"/>
              <a:gd name="connsiteX131" fmla="*/ 486968 w 1605470"/>
              <a:gd name="connsiteY131" fmla="*/ 2182937 h 6858000"/>
              <a:gd name="connsiteX132" fmla="*/ 488555 w 1605470"/>
              <a:gd name="connsiteY132" fmla="*/ 2155135 h 6858000"/>
              <a:gd name="connsiteX133" fmla="*/ 486013 w 1605470"/>
              <a:gd name="connsiteY133" fmla="*/ 2118008 h 6858000"/>
              <a:gd name="connsiteX134" fmla="*/ 487006 w 1605470"/>
              <a:gd name="connsiteY134" fmla="*/ 2050531 h 6858000"/>
              <a:gd name="connsiteX135" fmla="*/ 478812 w 1605470"/>
              <a:gd name="connsiteY135" fmla="*/ 1963269 h 6858000"/>
              <a:gd name="connsiteX136" fmla="*/ 442619 w 1605470"/>
              <a:gd name="connsiteY136" fmla="*/ 1910499 h 6858000"/>
              <a:gd name="connsiteX137" fmla="*/ 446785 w 1605470"/>
              <a:gd name="connsiteY137" fmla="*/ 1903212 h 6858000"/>
              <a:gd name="connsiteX138" fmla="*/ 436547 w 1605470"/>
              <a:gd name="connsiteY138" fmla="*/ 1861531 h 6858000"/>
              <a:gd name="connsiteX139" fmla="*/ 390346 w 1605470"/>
              <a:gd name="connsiteY139" fmla="*/ 1732919 h 6858000"/>
              <a:gd name="connsiteX140" fmla="*/ 362657 w 1605470"/>
              <a:gd name="connsiteY140" fmla="*/ 1663540 h 6858000"/>
              <a:gd name="connsiteX141" fmla="*/ 361783 w 1605470"/>
              <a:gd name="connsiteY141" fmla="*/ 1615777 h 6858000"/>
              <a:gd name="connsiteX142" fmla="*/ 342578 w 1605470"/>
              <a:gd name="connsiteY142" fmla="*/ 1563678 h 6858000"/>
              <a:gd name="connsiteX143" fmla="*/ 355658 w 1605470"/>
              <a:gd name="connsiteY143" fmla="*/ 1519474 h 6858000"/>
              <a:gd name="connsiteX144" fmla="*/ 348400 w 1605470"/>
              <a:gd name="connsiteY144" fmla="*/ 1477995 h 6858000"/>
              <a:gd name="connsiteX145" fmla="*/ 334485 w 1605470"/>
              <a:gd name="connsiteY145" fmla="*/ 1373769 h 6858000"/>
              <a:gd name="connsiteX146" fmla="*/ 342792 w 1605470"/>
              <a:gd name="connsiteY146" fmla="*/ 1307086 h 6858000"/>
              <a:gd name="connsiteX147" fmla="*/ 343980 w 1605470"/>
              <a:gd name="connsiteY147" fmla="*/ 1189033 h 6858000"/>
              <a:gd name="connsiteX148" fmla="*/ 348665 w 1605470"/>
              <a:gd name="connsiteY148" fmla="*/ 1168288 h 6858000"/>
              <a:gd name="connsiteX149" fmla="*/ 340947 w 1605470"/>
              <a:gd name="connsiteY149" fmla="*/ 1142577 h 6858000"/>
              <a:gd name="connsiteX150" fmla="*/ 330253 w 1605470"/>
              <a:gd name="connsiteY150" fmla="*/ 1088484 h 6858000"/>
              <a:gd name="connsiteX151" fmla="*/ 318989 w 1605470"/>
              <a:gd name="connsiteY151" fmla="*/ 1016103 h 6858000"/>
              <a:gd name="connsiteX152" fmla="*/ 320445 w 1605470"/>
              <a:gd name="connsiteY152" fmla="*/ 932283 h 6858000"/>
              <a:gd name="connsiteX153" fmla="*/ 322681 w 1605470"/>
              <a:gd name="connsiteY153" fmla="*/ 915925 h 6858000"/>
              <a:gd name="connsiteX154" fmla="*/ 315310 w 1605470"/>
              <a:gd name="connsiteY154" fmla="*/ 896999 h 6858000"/>
              <a:gd name="connsiteX155" fmla="*/ 284718 w 1605470"/>
              <a:gd name="connsiteY155" fmla="*/ 821517 h 6858000"/>
              <a:gd name="connsiteX156" fmla="*/ 263668 w 1605470"/>
              <a:gd name="connsiteY156" fmla="*/ 751353 h 6858000"/>
              <a:gd name="connsiteX157" fmla="*/ 263226 w 1605470"/>
              <a:gd name="connsiteY157" fmla="*/ 721230 h 6858000"/>
              <a:gd name="connsiteX158" fmla="*/ 248897 w 1605470"/>
              <a:gd name="connsiteY158" fmla="*/ 681659 h 6858000"/>
              <a:gd name="connsiteX159" fmla="*/ 234316 w 1605470"/>
              <a:gd name="connsiteY159" fmla="*/ 635218 h 6858000"/>
              <a:gd name="connsiteX160" fmla="*/ 239327 w 1605470"/>
              <a:gd name="connsiteY160" fmla="*/ 613763 h 6858000"/>
              <a:gd name="connsiteX161" fmla="*/ 225269 w 1605470"/>
              <a:gd name="connsiteY161" fmla="*/ 598582 h 6858000"/>
              <a:gd name="connsiteX162" fmla="*/ 224950 w 1605470"/>
              <a:gd name="connsiteY162" fmla="*/ 576846 h 6858000"/>
              <a:gd name="connsiteX163" fmla="*/ 204576 w 1605470"/>
              <a:gd name="connsiteY163" fmla="*/ 530055 h 6858000"/>
              <a:gd name="connsiteX164" fmla="*/ 219064 w 1605470"/>
              <a:gd name="connsiteY164" fmla="*/ 469651 h 6858000"/>
              <a:gd name="connsiteX165" fmla="*/ 195012 w 1605470"/>
              <a:gd name="connsiteY165" fmla="*/ 448559 h 6858000"/>
              <a:gd name="connsiteX166" fmla="*/ 201434 w 1605470"/>
              <a:gd name="connsiteY166" fmla="*/ 441529 h 6858000"/>
              <a:gd name="connsiteX167" fmla="*/ 200655 w 1605470"/>
              <a:gd name="connsiteY167" fmla="*/ 428927 h 6858000"/>
              <a:gd name="connsiteX168" fmla="*/ 190059 w 1605470"/>
              <a:gd name="connsiteY168" fmla="*/ 430161 h 6858000"/>
              <a:gd name="connsiteX169" fmla="*/ 167079 w 1605470"/>
              <a:gd name="connsiteY169" fmla="*/ 367211 h 6858000"/>
              <a:gd name="connsiteX170" fmla="*/ 124571 w 1605470"/>
              <a:gd name="connsiteY170" fmla="*/ 302178 h 6858000"/>
              <a:gd name="connsiteX171" fmla="*/ 103243 w 1605470"/>
              <a:gd name="connsiteY171" fmla="*/ 211375 h 6858000"/>
              <a:gd name="connsiteX172" fmla="*/ 94571 w 1605470"/>
              <a:gd name="connsiteY172" fmla="*/ 184179 h 6858000"/>
              <a:gd name="connsiteX173" fmla="*/ 13437 w 1605470"/>
              <a:gd name="connsiteY173" fmla="*/ 19287 h 6858000"/>
              <a:gd name="connsiteX174" fmla="*/ 0 w 1605470"/>
              <a:gd name="connsiteY17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87214 w 1605470"/>
              <a:gd name="connsiteY41" fmla="*/ 5451511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63084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91557 w 1605470"/>
              <a:gd name="connsiteY40" fmla="*/ 5476393 h 6858000"/>
              <a:gd name="connsiteX41" fmla="*/ 622750 w 1605470"/>
              <a:gd name="connsiteY41" fmla="*/ 5396260 h 6858000"/>
              <a:gd name="connsiteX42" fmla="*/ 638731 w 1605470"/>
              <a:gd name="connsiteY42" fmla="*/ 5330009 h 6858000"/>
              <a:gd name="connsiteX43" fmla="*/ 672224 w 1605470"/>
              <a:gd name="connsiteY43" fmla="*/ 5273739 h 6858000"/>
              <a:gd name="connsiteX44" fmla="*/ 681823 w 1605470"/>
              <a:gd name="connsiteY44" fmla="*/ 5241779 h 6858000"/>
              <a:gd name="connsiteX45" fmla="*/ 693049 w 1605470"/>
              <a:gd name="connsiteY45" fmla="*/ 5225268 h 6858000"/>
              <a:gd name="connsiteX46" fmla="*/ 694069 w 1605470"/>
              <a:gd name="connsiteY46" fmla="*/ 5217684 h 6858000"/>
              <a:gd name="connsiteX47" fmla="*/ 701410 w 1605470"/>
              <a:gd name="connsiteY47" fmla="*/ 5193377 h 6858000"/>
              <a:gd name="connsiteX48" fmla="*/ 704713 w 1605470"/>
              <a:gd name="connsiteY48" fmla="*/ 5179288 h 6858000"/>
              <a:gd name="connsiteX49" fmla="*/ 705697 w 1605470"/>
              <a:gd name="connsiteY49" fmla="*/ 5173621 h 6858000"/>
              <a:gd name="connsiteX50" fmla="*/ 701331 w 1605470"/>
              <a:gd name="connsiteY50" fmla="*/ 5159961 h 6858000"/>
              <a:gd name="connsiteX51" fmla="*/ 708008 w 1605470"/>
              <a:gd name="connsiteY51" fmla="*/ 5144295 h 6858000"/>
              <a:gd name="connsiteX52" fmla="*/ 704941 w 1605470"/>
              <a:gd name="connsiteY52" fmla="*/ 5125185 h 6858000"/>
              <a:gd name="connsiteX53" fmla="*/ 711771 w 1605470"/>
              <a:gd name="connsiteY53" fmla="*/ 5121884 h 6858000"/>
              <a:gd name="connsiteX54" fmla="*/ 718807 w 1605470"/>
              <a:gd name="connsiteY54" fmla="*/ 5067850 h 6858000"/>
              <a:gd name="connsiteX55" fmla="*/ 721538 w 1605470"/>
              <a:gd name="connsiteY55" fmla="*/ 5060861 h 6858000"/>
              <a:gd name="connsiteX56" fmla="*/ 718242 w 1605470"/>
              <a:gd name="connsiteY56" fmla="*/ 5034192 h 6858000"/>
              <a:gd name="connsiteX57" fmla="*/ 719796 w 1605470"/>
              <a:gd name="connsiteY57" fmla="*/ 4993030 h 6858000"/>
              <a:gd name="connsiteX58" fmla="*/ 726705 w 1605470"/>
              <a:gd name="connsiteY58" fmla="*/ 4946844 h 6858000"/>
              <a:gd name="connsiteX59" fmla="*/ 722561 w 1605470"/>
              <a:gd name="connsiteY59" fmla="*/ 4932692 h 6858000"/>
              <a:gd name="connsiteX60" fmla="*/ 737964 w 1605470"/>
              <a:gd name="connsiteY60" fmla="*/ 4858827 h 6858000"/>
              <a:gd name="connsiteX61" fmla="*/ 732118 w 1605470"/>
              <a:gd name="connsiteY61" fmla="*/ 4801535 h 6858000"/>
              <a:gd name="connsiteX62" fmla="*/ 739787 w 1605470"/>
              <a:gd name="connsiteY62" fmla="*/ 4797794 h 6858000"/>
              <a:gd name="connsiteX63" fmla="*/ 741081 w 1605470"/>
              <a:gd name="connsiteY63" fmla="*/ 4784526 h 6858000"/>
              <a:gd name="connsiteX64" fmla="*/ 742865 w 1605470"/>
              <a:gd name="connsiteY64" fmla="*/ 4781211 h 6858000"/>
              <a:gd name="connsiteX65" fmla="*/ 751652 w 1605470"/>
              <a:gd name="connsiteY65" fmla="*/ 4761984 h 6858000"/>
              <a:gd name="connsiteX66" fmla="*/ 747700 w 1605470"/>
              <a:gd name="connsiteY66" fmla="*/ 4690749 h 6858000"/>
              <a:gd name="connsiteX67" fmla="*/ 743180 w 1605470"/>
              <a:gd name="connsiteY67" fmla="*/ 4584173 h 6858000"/>
              <a:gd name="connsiteX68" fmla="*/ 738263 w 1605470"/>
              <a:gd name="connsiteY68" fmla="*/ 4444346 h 6858000"/>
              <a:gd name="connsiteX69" fmla="*/ 734828 w 1605470"/>
              <a:gd name="connsiteY69" fmla="*/ 4375228 h 6858000"/>
              <a:gd name="connsiteX70" fmla="*/ 715481 w 1605470"/>
              <a:gd name="connsiteY70" fmla="*/ 4214165 h 6858000"/>
              <a:gd name="connsiteX71" fmla="*/ 719554 w 1605470"/>
              <a:gd name="connsiteY71" fmla="*/ 4090296 h 6858000"/>
              <a:gd name="connsiteX72" fmla="*/ 704810 w 1605470"/>
              <a:gd name="connsiteY72" fmla="*/ 4033999 h 6858000"/>
              <a:gd name="connsiteX73" fmla="*/ 705959 w 1605470"/>
              <a:gd name="connsiteY73" fmla="*/ 4031933 h 6858000"/>
              <a:gd name="connsiteX74" fmla="*/ 704535 w 1605470"/>
              <a:gd name="connsiteY74" fmla="*/ 4013953 h 6858000"/>
              <a:gd name="connsiteX75" fmla="*/ 700443 w 1605470"/>
              <a:gd name="connsiteY75" fmla="*/ 4010511 h 6858000"/>
              <a:gd name="connsiteX76" fmla="*/ 698282 w 1605470"/>
              <a:gd name="connsiteY76" fmla="*/ 3998331 h 6858000"/>
              <a:gd name="connsiteX77" fmla="*/ 690830 w 1605470"/>
              <a:gd name="connsiteY77" fmla="*/ 3974753 h 6858000"/>
              <a:gd name="connsiteX78" fmla="*/ 692428 w 1605470"/>
              <a:gd name="connsiteY78" fmla="*/ 3969950 h 6858000"/>
              <a:gd name="connsiteX79" fmla="*/ 685850 w 1605470"/>
              <a:gd name="connsiteY79" fmla="*/ 3933779 h 6858000"/>
              <a:gd name="connsiteX80" fmla="*/ 687181 w 1605470"/>
              <a:gd name="connsiteY80" fmla="*/ 3933093 h 6858000"/>
              <a:gd name="connsiteX81" fmla="*/ 691535 w 1605470"/>
              <a:gd name="connsiteY81" fmla="*/ 3922082 h 6858000"/>
              <a:gd name="connsiteX82" fmla="*/ 696613 w 1605470"/>
              <a:gd name="connsiteY82" fmla="*/ 3901461 h 6858000"/>
              <a:gd name="connsiteX83" fmla="*/ 719207 w 1605470"/>
              <a:gd name="connsiteY83" fmla="*/ 3813873 h 6858000"/>
              <a:gd name="connsiteX84" fmla="*/ 718632 w 1605470"/>
              <a:gd name="connsiteY84" fmla="*/ 3806161 h 6858000"/>
              <a:gd name="connsiteX85" fmla="*/ 718939 w 1605470"/>
              <a:gd name="connsiteY85" fmla="*/ 3805957 h 6858000"/>
              <a:gd name="connsiteX86" fmla="*/ 718966 w 1605470"/>
              <a:gd name="connsiteY86" fmla="*/ 3797724 h 6858000"/>
              <a:gd name="connsiteX87" fmla="*/ 717581 w 1605470"/>
              <a:gd name="connsiteY87" fmla="*/ 3792098 h 6858000"/>
              <a:gd name="connsiteX88" fmla="*/ 716465 w 1605470"/>
              <a:gd name="connsiteY88" fmla="*/ 3777135 h 6858000"/>
              <a:gd name="connsiteX89" fmla="*/ 718198 w 1605470"/>
              <a:gd name="connsiteY89" fmla="*/ 3771656 h 6858000"/>
              <a:gd name="connsiteX90" fmla="*/ 721941 w 1605470"/>
              <a:gd name="connsiteY90" fmla="*/ 3769007 h 6858000"/>
              <a:gd name="connsiteX91" fmla="*/ 721407 w 1605470"/>
              <a:gd name="connsiteY91" fmla="*/ 3767709 h 6858000"/>
              <a:gd name="connsiteX92" fmla="*/ 730103 w 1605470"/>
              <a:gd name="connsiteY92" fmla="*/ 3738082 h 6858000"/>
              <a:gd name="connsiteX93" fmla="*/ 737449 w 1605470"/>
              <a:gd name="connsiteY93" fmla="*/ 3673397 h 6858000"/>
              <a:gd name="connsiteX94" fmla="*/ 736745 w 1605470"/>
              <a:gd name="connsiteY94" fmla="*/ 3637109 h 6858000"/>
              <a:gd name="connsiteX95" fmla="*/ 740188 w 1605470"/>
              <a:gd name="connsiteY95" fmla="*/ 3536883 h 6858000"/>
              <a:gd name="connsiteX96" fmla="*/ 747726 w 1605470"/>
              <a:gd name="connsiteY96" fmla="*/ 3435652 h 6858000"/>
              <a:gd name="connsiteX97" fmla="*/ 774383 w 1605470"/>
              <a:gd name="connsiteY97" fmla="*/ 3381564 h 6858000"/>
              <a:gd name="connsiteX98" fmla="*/ 774870 w 1605470"/>
              <a:gd name="connsiteY98" fmla="*/ 3375761 h 6858000"/>
              <a:gd name="connsiteX99" fmla="*/ 770510 w 1605470"/>
              <a:gd name="connsiteY99" fmla="*/ 3361844 h 6858000"/>
              <a:gd name="connsiteX100" fmla="*/ 767933 w 1605470"/>
              <a:gd name="connsiteY100" fmla="*/ 3356929 h 6858000"/>
              <a:gd name="connsiteX101" fmla="*/ 766158 w 1605470"/>
              <a:gd name="connsiteY101" fmla="*/ 3349058 h 6858000"/>
              <a:gd name="connsiteX102" fmla="*/ 766414 w 1605470"/>
              <a:gd name="connsiteY102" fmla="*/ 3348763 h 6858000"/>
              <a:gd name="connsiteX103" fmla="*/ 764166 w 1605470"/>
              <a:gd name="connsiteY103" fmla="*/ 3341588 h 6858000"/>
              <a:gd name="connsiteX104" fmla="*/ 749397 w 1605470"/>
              <a:gd name="connsiteY104" fmla="*/ 3307769 h 6858000"/>
              <a:gd name="connsiteX105" fmla="*/ 766960 w 1605470"/>
              <a:gd name="connsiteY105" fmla="*/ 3250522 h 6858000"/>
              <a:gd name="connsiteX106" fmla="*/ 767385 w 1605470"/>
              <a:gd name="connsiteY106" fmla="*/ 3229163 h 6858000"/>
              <a:gd name="connsiteX107" fmla="*/ 769208 w 1605470"/>
              <a:gd name="connsiteY107" fmla="*/ 3217217 h 6858000"/>
              <a:gd name="connsiteX108" fmla="*/ 770350 w 1605470"/>
              <a:gd name="connsiteY108" fmla="*/ 3216125 h 6858000"/>
              <a:gd name="connsiteX109" fmla="*/ 756043 w 1605470"/>
              <a:gd name="connsiteY109" fmla="*/ 3183755 h 6858000"/>
              <a:gd name="connsiteX110" fmla="*/ 756544 w 1605470"/>
              <a:gd name="connsiteY110" fmla="*/ 3178642 h 6858000"/>
              <a:gd name="connsiteX111" fmla="*/ 744144 w 1605470"/>
              <a:gd name="connsiteY111" fmla="*/ 3158586 h 6858000"/>
              <a:gd name="connsiteX112" fmla="*/ 739378 w 1605470"/>
              <a:gd name="connsiteY112" fmla="*/ 3147669 h 6858000"/>
              <a:gd name="connsiteX113" fmla="*/ 734648 w 1605470"/>
              <a:gd name="connsiteY113" fmla="*/ 3145733 h 6858000"/>
              <a:gd name="connsiteX114" fmla="*/ 729329 w 1605470"/>
              <a:gd name="connsiteY114" fmla="*/ 3129034 h 6858000"/>
              <a:gd name="connsiteX115" fmla="*/ 729994 w 1605470"/>
              <a:gd name="connsiteY115" fmla="*/ 3126682 h 6858000"/>
              <a:gd name="connsiteX116" fmla="*/ 720862 w 1605470"/>
              <a:gd name="connsiteY116" fmla="*/ 3114519 h 6858000"/>
              <a:gd name="connsiteX117" fmla="*/ 707471 w 1605470"/>
              <a:gd name="connsiteY117" fmla="*/ 3106272 h 6858000"/>
              <a:gd name="connsiteX118" fmla="*/ 680201 w 1605470"/>
              <a:gd name="connsiteY118" fmla="*/ 2958185 h 6858000"/>
              <a:gd name="connsiteX119" fmla="*/ 622815 w 1605470"/>
              <a:gd name="connsiteY119" fmla="*/ 2762989 h 6858000"/>
              <a:gd name="connsiteX120" fmla="*/ 571733 w 1605470"/>
              <a:gd name="connsiteY120" fmla="*/ 2554718 h 6858000"/>
              <a:gd name="connsiteX121" fmla="*/ 551827 w 1605470"/>
              <a:gd name="connsiteY121" fmla="*/ 2485734 h 6858000"/>
              <a:gd name="connsiteX122" fmla="*/ 542550 w 1605470"/>
              <a:gd name="connsiteY122" fmla="*/ 2447068 h 6858000"/>
              <a:gd name="connsiteX123" fmla="*/ 529511 w 1605470"/>
              <a:gd name="connsiteY123" fmla="*/ 2425819 h 6858000"/>
              <a:gd name="connsiteX124" fmla="*/ 528878 w 1605470"/>
              <a:gd name="connsiteY124" fmla="*/ 2408971 h 6858000"/>
              <a:gd name="connsiteX125" fmla="*/ 535510 w 1605470"/>
              <a:gd name="connsiteY125" fmla="*/ 2402874 h 6858000"/>
              <a:gd name="connsiteX126" fmla="*/ 538122 w 1605470"/>
              <a:gd name="connsiteY126" fmla="*/ 2381443 h 6858000"/>
              <a:gd name="connsiteX127" fmla="*/ 514451 w 1605470"/>
              <a:gd name="connsiteY127" fmla="*/ 2261920 h 6858000"/>
              <a:gd name="connsiteX128" fmla="*/ 504338 w 1605470"/>
              <a:gd name="connsiteY128" fmla="*/ 2195378 h 6858000"/>
              <a:gd name="connsiteX129" fmla="*/ 488555 w 1605470"/>
              <a:gd name="connsiteY129" fmla="*/ 2155135 h 6858000"/>
              <a:gd name="connsiteX130" fmla="*/ 486013 w 1605470"/>
              <a:gd name="connsiteY130" fmla="*/ 2118008 h 6858000"/>
              <a:gd name="connsiteX131" fmla="*/ 487006 w 1605470"/>
              <a:gd name="connsiteY131" fmla="*/ 2050531 h 6858000"/>
              <a:gd name="connsiteX132" fmla="*/ 478812 w 1605470"/>
              <a:gd name="connsiteY132" fmla="*/ 1963269 h 6858000"/>
              <a:gd name="connsiteX133" fmla="*/ 459990 w 1605470"/>
              <a:gd name="connsiteY133" fmla="*/ 1906352 h 6858000"/>
              <a:gd name="connsiteX134" fmla="*/ 436547 w 1605470"/>
              <a:gd name="connsiteY134" fmla="*/ 1861531 h 6858000"/>
              <a:gd name="connsiteX135" fmla="*/ 390346 w 1605470"/>
              <a:gd name="connsiteY135" fmla="*/ 1732919 h 6858000"/>
              <a:gd name="connsiteX136" fmla="*/ 362657 w 1605470"/>
              <a:gd name="connsiteY136" fmla="*/ 1663540 h 6858000"/>
              <a:gd name="connsiteX137" fmla="*/ 361783 w 1605470"/>
              <a:gd name="connsiteY137" fmla="*/ 1615777 h 6858000"/>
              <a:gd name="connsiteX138" fmla="*/ 342578 w 1605470"/>
              <a:gd name="connsiteY138" fmla="*/ 1563678 h 6858000"/>
              <a:gd name="connsiteX139" fmla="*/ 355658 w 1605470"/>
              <a:gd name="connsiteY139" fmla="*/ 1519474 h 6858000"/>
              <a:gd name="connsiteX140" fmla="*/ 348400 w 1605470"/>
              <a:gd name="connsiteY140" fmla="*/ 1477995 h 6858000"/>
              <a:gd name="connsiteX141" fmla="*/ 334485 w 1605470"/>
              <a:gd name="connsiteY141" fmla="*/ 1373769 h 6858000"/>
              <a:gd name="connsiteX142" fmla="*/ 342792 w 1605470"/>
              <a:gd name="connsiteY142" fmla="*/ 1307086 h 6858000"/>
              <a:gd name="connsiteX143" fmla="*/ 343980 w 1605470"/>
              <a:gd name="connsiteY143" fmla="*/ 1189033 h 6858000"/>
              <a:gd name="connsiteX144" fmla="*/ 348665 w 1605470"/>
              <a:gd name="connsiteY144" fmla="*/ 1168288 h 6858000"/>
              <a:gd name="connsiteX145" fmla="*/ 340947 w 1605470"/>
              <a:gd name="connsiteY145" fmla="*/ 1142577 h 6858000"/>
              <a:gd name="connsiteX146" fmla="*/ 330253 w 1605470"/>
              <a:gd name="connsiteY146" fmla="*/ 1088484 h 6858000"/>
              <a:gd name="connsiteX147" fmla="*/ 318989 w 1605470"/>
              <a:gd name="connsiteY147" fmla="*/ 1016103 h 6858000"/>
              <a:gd name="connsiteX148" fmla="*/ 320445 w 1605470"/>
              <a:gd name="connsiteY148" fmla="*/ 932283 h 6858000"/>
              <a:gd name="connsiteX149" fmla="*/ 322681 w 1605470"/>
              <a:gd name="connsiteY149" fmla="*/ 915925 h 6858000"/>
              <a:gd name="connsiteX150" fmla="*/ 315310 w 1605470"/>
              <a:gd name="connsiteY150" fmla="*/ 896999 h 6858000"/>
              <a:gd name="connsiteX151" fmla="*/ 284718 w 1605470"/>
              <a:gd name="connsiteY151" fmla="*/ 821517 h 6858000"/>
              <a:gd name="connsiteX152" fmla="*/ 263668 w 1605470"/>
              <a:gd name="connsiteY152" fmla="*/ 751353 h 6858000"/>
              <a:gd name="connsiteX153" fmla="*/ 263226 w 1605470"/>
              <a:gd name="connsiteY153" fmla="*/ 721230 h 6858000"/>
              <a:gd name="connsiteX154" fmla="*/ 248897 w 1605470"/>
              <a:gd name="connsiteY154" fmla="*/ 681659 h 6858000"/>
              <a:gd name="connsiteX155" fmla="*/ 234316 w 1605470"/>
              <a:gd name="connsiteY155" fmla="*/ 635218 h 6858000"/>
              <a:gd name="connsiteX156" fmla="*/ 239327 w 1605470"/>
              <a:gd name="connsiteY156" fmla="*/ 613763 h 6858000"/>
              <a:gd name="connsiteX157" fmla="*/ 225269 w 1605470"/>
              <a:gd name="connsiteY157" fmla="*/ 598582 h 6858000"/>
              <a:gd name="connsiteX158" fmla="*/ 224950 w 1605470"/>
              <a:gd name="connsiteY158" fmla="*/ 576846 h 6858000"/>
              <a:gd name="connsiteX159" fmla="*/ 204576 w 1605470"/>
              <a:gd name="connsiteY159" fmla="*/ 530055 h 6858000"/>
              <a:gd name="connsiteX160" fmla="*/ 219064 w 1605470"/>
              <a:gd name="connsiteY160" fmla="*/ 469651 h 6858000"/>
              <a:gd name="connsiteX161" fmla="*/ 195012 w 1605470"/>
              <a:gd name="connsiteY161" fmla="*/ 448559 h 6858000"/>
              <a:gd name="connsiteX162" fmla="*/ 201434 w 1605470"/>
              <a:gd name="connsiteY162" fmla="*/ 441529 h 6858000"/>
              <a:gd name="connsiteX163" fmla="*/ 200655 w 1605470"/>
              <a:gd name="connsiteY163" fmla="*/ 428927 h 6858000"/>
              <a:gd name="connsiteX164" fmla="*/ 190059 w 1605470"/>
              <a:gd name="connsiteY164" fmla="*/ 430161 h 6858000"/>
              <a:gd name="connsiteX165" fmla="*/ 167079 w 1605470"/>
              <a:gd name="connsiteY165" fmla="*/ 367211 h 6858000"/>
              <a:gd name="connsiteX166" fmla="*/ 124571 w 1605470"/>
              <a:gd name="connsiteY166" fmla="*/ 302178 h 6858000"/>
              <a:gd name="connsiteX167" fmla="*/ 103243 w 1605470"/>
              <a:gd name="connsiteY167" fmla="*/ 211375 h 6858000"/>
              <a:gd name="connsiteX168" fmla="*/ 94571 w 1605470"/>
              <a:gd name="connsiteY168" fmla="*/ 184179 h 6858000"/>
              <a:gd name="connsiteX169" fmla="*/ 13437 w 1605470"/>
              <a:gd name="connsiteY169" fmla="*/ 19287 h 6858000"/>
              <a:gd name="connsiteX170" fmla="*/ 0 w 1605470"/>
              <a:gd name="connsiteY17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7933 w 1605470"/>
              <a:gd name="connsiteY98" fmla="*/ 3356929 h 6858000"/>
              <a:gd name="connsiteX99" fmla="*/ 766158 w 1605470"/>
              <a:gd name="connsiteY99" fmla="*/ 3349058 h 6858000"/>
              <a:gd name="connsiteX100" fmla="*/ 766414 w 1605470"/>
              <a:gd name="connsiteY100" fmla="*/ 3348763 h 6858000"/>
              <a:gd name="connsiteX101" fmla="*/ 764166 w 1605470"/>
              <a:gd name="connsiteY101" fmla="*/ 3341588 h 6858000"/>
              <a:gd name="connsiteX102" fmla="*/ 749397 w 1605470"/>
              <a:gd name="connsiteY102" fmla="*/ 3307769 h 6858000"/>
              <a:gd name="connsiteX103" fmla="*/ 766960 w 1605470"/>
              <a:gd name="connsiteY103" fmla="*/ 3250522 h 6858000"/>
              <a:gd name="connsiteX104" fmla="*/ 767385 w 1605470"/>
              <a:gd name="connsiteY104" fmla="*/ 3229163 h 6858000"/>
              <a:gd name="connsiteX105" fmla="*/ 769208 w 1605470"/>
              <a:gd name="connsiteY105" fmla="*/ 3217217 h 6858000"/>
              <a:gd name="connsiteX106" fmla="*/ 770350 w 1605470"/>
              <a:gd name="connsiteY106" fmla="*/ 3216125 h 6858000"/>
              <a:gd name="connsiteX107" fmla="*/ 756043 w 1605470"/>
              <a:gd name="connsiteY107" fmla="*/ 3183755 h 6858000"/>
              <a:gd name="connsiteX108" fmla="*/ 756544 w 1605470"/>
              <a:gd name="connsiteY108" fmla="*/ 3178642 h 6858000"/>
              <a:gd name="connsiteX109" fmla="*/ 744144 w 1605470"/>
              <a:gd name="connsiteY109" fmla="*/ 3158586 h 6858000"/>
              <a:gd name="connsiteX110" fmla="*/ 739378 w 1605470"/>
              <a:gd name="connsiteY110" fmla="*/ 3147669 h 6858000"/>
              <a:gd name="connsiteX111" fmla="*/ 734648 w 1605470"/>
              <a:gd name="connsiteY111" fmla="*/ 3145733 h 6858000"/>
              <a:gd name="connsiteX112" fmla="*/ 729329 w 1605470"/>
              <a:gd name="connsiteY112" fmla="*/ 3129034 h 6858000"/>
              <a:gd name="connsiteX113" fmla="*/ 729994 w 1605470"/>
              <a:gd name="connsiteY113" fmla="*/ 3126682 h 6858000"/>
              <a:gd name="connsiteX114" fmla="*/ 720862 w 1605470"/>
              <a:gd name="connsiteY114" fmla="*/ 3114519 h 6858000"/>
              <a:gd name="connsiteX115" fmla="*/ 707471 w 1605470"/>
              <a:gd name="connsiteY115" fmla="*/ 3106272 h 6858000"/>
              <a:gd name="connsiteX116" fmla="*/ 680201 w 1605470"/>
              <a:gd name="connsiteY116" fmla="*/ 2958185 h 6858000"/>
              <a:gd name="connsiteX117" fmla="*/ 622815 w 1605470"/>
              <a:gd name="connsiteY117" fmla="*/ 2762989 h 6858000"/>
              <a:gd name="connsiteX118" fmla="*/ 571733 w 1605470"/>
              <a:gd name="connsiteY118" fmla="*/ 2554718 h 6858000"/>
              <a:gd name="connsiteX119" fmla="*/ 551827 w 1605470"/>
              <a:gd name="connsiteY119" fmla="*/ 2485734 h 6858000"/>
              <a:gd name="connsiteX120" fmla="*/ 542550 w 1605470"/>
              <a:gd name="connsiteY120" fmla="*/ 2447068 h 6858000"/>
              <a:gd name="connsiteX121" fmla="*/ 529511 w 1605470"/>
              <a:gd name="connsiteY121" fmla="*/ 2425819 h 6858000"/>
              <a:gd name="connsiteX122" fmla="*/ 528878 w 1605470"/>
              <a:gd name="connsiteY122" fmla="*/ 2408971 h 6858000"/>
              <a:gd name="connsiteX123" fmla="*/ 535510 w 1605470"/>
              <a:gd name="connsiteY123" fmla="*/ 2402874 h 6858000"/>
              <a:gd name="connsiteX124" fmla="*/ 538122 w 1605470"/>
              <a:gd name="connsiteY124" fmla="*/ 2381443 h 6858000"/>
              <a:gd name="connsiteX125" fmla="*/ 514451 w 1605470"/>
              <a:gd name="connsiteY125" fmla="*/ 2261920 h 6858000"/>
              <a:gd name="connsiteX126" fmla="*/ 504338 w 1605470"/>
              <a:gd name="connsiteY126" fmla="*/ 2195378 h 6858000"/>
              <a:gd name="connsiteX127" fmla="*/ 488555 w 1605470"/>
              <a:gd name="connsiteY127" fmla="*/ 2155135 h 6858000"/>
              <a:gd name="connsiteX128" fmla="*/ 486013 w 1605470"/>
              <a:gd name="connsiteY128" fmla="*/ 2118008 h 6858000"/>
              <a:gd name="connsiteX129" fmla="*/ 487006 w 1605470"/>
              <a:gd name="connsiteY129" fmla="*/ 2050531 h 6858000"/>
              <a:gd name="connsiteX130" fmla="*/ 478812 w 1605470"/>
              <a:gd name="connsiteY130" fmla="*/ 1963269 h 6858000"/>
              <a:gd name="connsiteX131" fmla="*/ 459990 w 1605470"/>
              <a:gd name="connsiteY131" fmla="*/ 1906352 h 6858000"/>
              <a:gd name="connsiteX132" fmla="*/ 436547 w 1605470"/>
              <a:gd name="connsiteY132" fmla="*/ 1861531 h 6858000"/>
              <a:gd name="connsiteX133" fmla="*/ 390346 w 1605470"/>
              <a:gd name="connsiteY133" fmla="*/ 1732919 h 6858000"/>
              <a:gd name="connsiteX134" fmla="*/ 362657 w 1605470"/>
              <a:gd name="connsiteY134" fmla="*/ 1663540 h 6858000"/>
              <a:gd name="connsiteX135" fmla="*/ 361783 w 1605470"/>
              <a:gd name="connsiteY135" fmla="*/ 1615777 h 6858000"/>
              <a:gd name="connsiteX136" fmla="*/ 342578 w 1605470"/>
              <a:gd name="connsiteY136" fmla="*/ 1563678 h 6858000"/>
              <a:gd name="connsiteX137" fmla="*/ 355658 w 1605470"/>
              <a:gd name="connsiteY137" fmla="*/ 1519474 h 6858000"/>
              <a:gd name="connsiteX138" fmla="*/ 348400 w 1605470"/>
              <a:gd name="connsiteY138" fmla="*/ 1477995 h 6858000"/>
              <a:gd name="connsiteX139" fmla="*/ 334485 w 1605470"/>
              <a:gd name="connsiteY139" fmla="*/ 1373769 h 6858000"/>
              <a:gd name="connsiteX140" fmla="*/ 342792 w 1605470"/>
              <a:gd name="connsiteY140" fmla="*/ 1307086 h 6858000"/>
              <a:gd name="connsiteX141" fmla="*/ 343980 w 1605470"/>
              <a:gd name="connsiteY141" fmla="*/ 1189033 h 6858000"/>
              <a:gd name="connsiteX142" fmla="*/ 348665 w 1605470"/>
              <a:gd name="connsiteY142" fmla="*/ 1168288 h 6858000"/>
              <a:gd name="connsiteX143" fmla="*/ 340947 w 1605470"/>
              <a:gd name="connsiteY143" fmla="*/ 1142577 h 6858000"/>
              <a:gd name="connsiteX144" fmla="*/ 330253 w 1605470"/>
              <a:gd name="connsiteY144" fmla="*/ 1088484 h 6858000"/>
              <a:gd name="connsiteX145" fmla="*/ 318989 w 1605470"/>
              <a:gd name="connsiteY145" fmla="*/ 1016103 h 6858000"/>
              <a:gd name="connsiteX146" fmla="*/ 320445 w 1605470"/>
              <a:gd name="connsiteY146" fmla="*/ 932283 h 6858000"/>
              <a:gd name="connsiteX147" fmla="*/ 322681 w 1605470"/>
              <a:gd name="connsiteY147" fmla="*/ 915925 h 6858000"/>
              <a:gd name="connsiteX148" fmla="*/ 315310 w 1605470"/>
              <a:gd name="connsiteY148" fmla="*/ 896999 h 6858000"/>
              <a:gd name="connsiteX149" fmla="*/ 284718 w 1605470"/>
              <a:gd name="connsiteY149" fmla="*/ 821517 h 6858000"/>
              <a:gd name="connsiteX150" fmla="*/ 263668 w 1605470"/>
              <a:gd name="connsiteY150" fmla="*/ 751353 h 6858000"/>
              <a:gd name="connsiteX151" fmla="*/ 263226 w 1605470"/>
              <a:gd name="connsiteY151" fmla="*/ 721230 h 6858000"/>
              <a:gd name="connsiteX152" fmla="*/ 248897 w 1605470"/>
              <a:gd name="connsiteY152" fmla="*/ 681659 h 6858000"/>
              <a:gd name="connsiteX153" fmla="*/ 234316 w 1605470"/>
              <a:gd name="connsiteY153" fmla="*/ 635218 h 6858000"/>
              <a:gd name="connsiteX154" fmla="*/ 239327 w 1605470"/>
              <a:gd name="connsiteY154" fmla="*/ 613763 h 6858000"/>
              <a:gd name="connsiteX155" fmla="*/ 225269 w 1605470"/>
              <a:gd name="connsiteY155" fmla="*/ 598582 h 6858000"/>
              <a:gd name="connsiteX156" fmla="*/ 224950 w 1605470"/>
              <a:gd name="connsiteY156" fmla="*/ 576846 h 6858000"/>
              <a:gd name="connsiteX157" fmla="*/ 204576 w 1605470"/>
              <a:gd name="connsiteY157" fmla="*/ 530055 h 6858000"/>
              <a:gd name="connsiteX158" fmla="*/ 219064 w 1605470"/>
              <a:gd name="connsiteY158" fmla="*/ 469651 h 6858000"/>
              <a:gd name="connsiteX159" fmla="*/ 195012 w 1605470"/>
              <a:gd name="connsiteY159" fmla="*/ 448559 h 6858000"/>
              <a:gd name="connsiteX160" fmla="*/ 201434 w 1605470"/>
              <a:gd name="connsiteY160" fmla="*/ 441529 h 6858000"/>
              <a:gd name="connsiteX161" fmla="*/ 200655 w 1605470"/>
              <a:gd name="connsiteY161" fmla="*/ 428927 h 6858000"/>
              <a:gd name="connsiteX162" fmla="*/ 190059 w 1605470"/>
              <a:gd name="connsiteY162" fmla="*/ 430161 h 6858000"/>
              <a:gd name="connsiteX163" fmla="*/ 167079 w 1605470"/>
              <a:gd name="connsiteY163" fmla="*/ 367211 h 6858000"/>
              <a:gd name="connsiteX164" fmla="*/ 124571 w 1605470"/>
              <a:gd name="connsiteY164" fmla="*/ 302178 h 6858000"/>
              <a:gd name="connsiteX165" fmla="*/ 103243 w 1605470"/>
              <a:gd name="connsiteY165" fmla="*/ 211375 h 6858000"/>
              <a:gd name="connsiteX166" fmla="*/ 94571 w 1605470"/>
              <a:gd name="connsiteY166" fmla="*/ 184179 h 6858000"/>
              <a:gd name="connsiteX167" fmla="*/ 13437 w 1605470"/>
              <a:gd name="connsiteY167" fmla="*/ 19287 h 6858000"/>
              <a:gd name="connsiteX168" fmla="*/ 0 w 1605470"/>
              <a:gd name="connsiteY16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6158 w 1605470"/>
              <a:gd name="connsiteY98" fmla="*/ 3349058 h 6858000"/>
              <a:gd name="connsiteX99" fmla="*/ 766414 w 1605470"/>
              <a:gd name="connsiteY99" fmla="*/ 3348763 h 6858000"/>
              <a:gd name="connsiteX100" fmla="*/ 764166 w 1605470"/>
              <a:gd name="connsiteY100" fmla="*/ 3341588 h 6858000"/>
              <a:gd name="connsiteX101" fmla="*/ 749397 w 1605470"/>
              <a:gd name="connsiteY101" fmla="*/ 3307769 h 6858000"/>
              <a:gd name="connsiteX102" fmla="*/ 766960 w 1605470"/>
              <a:gd name="connsiteY102" fmla="*/ 3250522 h 6858000"/>
              <a:gd name="connsiteX103" fmla="*/ 767385 w 1605470"/>
              <a:gd name="connsiteY103" fmla="*/ 3229163 h 6858000"/>
              <a:gd name="connsiteX104" fmla="*/ 769208 w 1605470"/>
              <a:gd name="connsiteY104" fmla="*/ 3217217 h 6858000"/>
              <a:gd name="connsiteX105" fmla="*/ 770350 w 1605470"/>
              <a:gd name="connsiteY105" fmla="*/ 3216125 h 6858000"/>
              <a:gd name="connsiteX106" fmla="*/ 756043 w 1605470"/>
              <a:gd name="connsiteY106" fmla="*/ 3183755 h 6858000"/>
              <a:gd name="connsiteX107" fmla="*/ 756544 w 1605470"/>
              <a:gd name="connsiteY107" fmla="*/ 3178642 h 6858000"/>
              <a:gd name="connsiteX108" fmla="*/ 744144 w 1605470"/>
              <a:gd name="connsiteY108" fmla="*/ 3158586 h 6858000"/>
              <a:gd name="connsiteX109" fmla="*/ 739378 w 1605470"/>
              <a:gd name="connsiteY109" fmla="*/ 3147669 h 6858000"/>
              <a:gd name="connsiteX110" fmla="*/ 734648 w 1605470"/>
              <a:gd name="connsiteY110" fmla="*/ 3145733 h 6858000"/>
              <a:gd name="connsiteX111" fmla="*/ 729329 w 1605470"/>
              <a:gd name="connsiteY111" fmla="*/ 3129034 h 6858000"/>
              <a:gd name="connsiteX112" fmla="*/ 729994 w 1605470"/>
              <a:gd name="connsiteY112" fmla="*/ 3126682 h 6858000"/>
              <a:gd name="connsiteX113" fmla="*/ 720862 w 1605470"/>
              <a:gd name="connsiteY113" fmla="*/ 3114519 h 6858000"/>
              <a:gd name="connsiteX114" fmla="*/ 707471 w 1605470"/>
              <a:gd name="connsiteY114" fmla="*/ 3106272 h 6858000"/>
              <a:gd name="connsiteX115" fmla="*/ 680201 w 1605470"/>
              <a:gd name="connsiteY115" fmla="*/ 2958185 h 6858000"/>
              <a:gd name="connsiteX116" fmla="*/ 622815 w 1605470"/>
              <a:gd name="connsiteY116" fmla="*/ 2762989 h 6858000"/>
              <a:gd name="connsiteX117" fmla="*/ 571733 w 1605470"/>
              <a:gd name="connsiteY117" fmla="*/ 2554718 h 6858000"/>
              <a:gd name="connsiteX118" fmla="*/ 551827 w 1605470"/>
              <a:gd name="connsiteY118" fmla="*/ 2485734 h 6858000"/>
              <a:gd name="connsiteX119" fmla="*/ 542550 w 1605470"/>
              <a:gd name="connsiteY119" fmla="*/ 2447068 h 6858000"/>
              <a:gd name="connsiteX120" fmla="*/ 529511 w 1605470"/>
              <a:gd name="connsiteY120" fmla="*/ 2425819 h 6858000"/>
              <a:gd name="connsiteX121" fmla="*/ 528878 w 1605470"/>
              <a:gd name="connsiteY121" fmla="*/ 2408971 h 6858000"/>
              <a:gd name="connsiteX122" fmla="*/ 535510 w 1605470"/>
              <a:gd name="connsiteY122" fmla="*/ 2402874 h 6858000"/>
              <a:gd name="connsiteX123" fmla="*/ 538122 w 1605470"/>
              <a:gd name="connsiteY123" fmla="*/ 2381443 h 6858000"/>
              <a:gd name="connsiteX124" fmla="*/ 514451 w 1605470"/>
              <a:gd name="connsiteY124" fmla="*/ 2261920 h 6858000"/>
              <a:gd name="connsiteX125" fmla="*/ 504338 w 1605470"/>
              <a:gd name="connsiteY125" fmla="*/ 2195378 h 6858000"/>
              <a:gd name="connsiteX126" fmla="*/ 488555 w 1605470"/>
              <a:gd name="connsiteY126" fmla="*/ 2155135 h 6858000"/>
              <a:gd name="connsiteX127" fmla="*/ 486013 w 1605470"/>
              <a:gd name="connsiteY127" fmla="*/ 2118008 h 6858000"/>
              <a:gd name="connsiteX128" fmla="*/ 487006 w 1605470"/>
              <a:gd name="connsiteY128" fmla="*/ 2050531 h 6858000"/>
              <a:gd name="connsiteX129" fmla="*/ 478812 w 1605470"/>
              <a:gd name="connsiteY129" fmla="*/ 1963269 h 6858000"/>
              <a:gd name="connsiteX130" fmla="*/ 459990 w 1605470"/>
              <a:gd name="connsiteY130" fmla="*/ 1906352 h 6858000"/>
              <a:gd name="connsiteX131" fmla="*/ 436547 w 1605470"/>
              <a:gd name="connsiteY131" fmla="*/ 1861531 h 6858000"/>
              <a:gd name="connsiteX132" fmla="*/ 390346 w 1605470"/>
              <a:gd name="connsiteY132" fmla="*/ 1732919 h 6858000"/>
              <a:gd name="connsiteX133" fmla="*/ 362657 w 1605470"/>
              <a:gd name="connsiteY133" fmla="*/ 1663540 h 6858000"/>
              <a:gd name="connsiteX134" fmla="*/ 361783 w 1605470"/>
              <a:gd name="connsiteY134" fmla="*/ 1615777 h 6858000"/>
              <a:gd name="connsiteX135" fmla="*/ 342578 w 1605470"/>
              <a:gd name="connsiteY135" fmla="*/ 1563678 h 6858000"/>
              <a:gd name="connsiteX136" fmla="*/ 355658 w 1605470"/>
              <a:gd name="connsiteY136" fmla="*/ 1519474 h 6858000"/>
              <a:gd name="connsiteX137" fmla="*/ 348400 w 1605470"/>
              <a:gd name="connsiteY137" fmla="*/ 1477995 h 6858000"/>
              <a:gd name="connsiteX138" fmla="*/ 334485 w 1605470"/>
              <a:gd name="connsiteY138" fmla="*/ 1373769 h 6858000"/>
              <a:gd name="connsiteX139" fmla="*/ 342792 w 1605470"/>
              <a:gd name="connsiteY139" fmla="*/ 1307086 h 6858000"/>
              <a:gd name="connsiteX140" fmla="*/ 343980 w 1605470"/>
              <a:gd name="connsiteY140" fmla="*/ 1189033 h 6858000"/>
              <a:gd name="connsiteX141" fmla="*/ 348665 w 1605470"/>
              <a:gd name="connsiteY141" fmla="*/ 1168288 h 6858000"/>
              <a:gd name="connsiteX142" fmla="*/ 340947 w 1605470"/>
              <a:gd name="connsiteY142" fmla="*/ 1142577 h 6858000"/>
              <a:gd name="connsiteX143" fmla="*/ 330253 w 1605470"/>
              <a:gd name="connsiteY143" fmla="*/ 1088484 h 6858000"/>
              <a:gd name="connsiteX144" fmla="*/ 318989 w 1605470"/>
              <a:gd name="connsiteY144" fmla="*/ 1016103 h 6858000"/>
              <a:gd name="connsiteX145" fmla="*/ 320445 w 1605470"/>
              <a:gd name="connsiteY145" fmla="*/ 932283 h 6858000"/>
              <a:gd name="connsiteX146" fmla="*/ 322681 w 1605470"/>
              <a:gd name="connsiteY146" fmla="*/ 915925 h 6858000"/>
              <a:gd name="connsiteX147" fmla="*/ 315310 w 1605470"/>
              <a:gd name="connsiteY147" fmla="*/ 896999 h 6858000"/>
              <a:gd name="connsiteX148" fmla="*/ 284718 w 1605470"/>
              <a:gd name="connsiteY148" fmla="*/ 821517 h 6858000"/>
              <a:gd name="connsiteX149" fmla="*/ 263668 w 1605470"/>
              <a:gd name="connsiteY149" fmla="*/ 751353 h 6858000"/>
              <a:gd name="connsiteX150" fmla="*/ 263226 w 1605470"/>
              <a:gd name="connsiteY150" fmla="*/ 721230 h 6858000"/>
              <a:gd name="connsiteX151" fmla="*/ 248897 w 1605470"/>
              <a:gd name="connsiteY151" fmla="*/ 681659 h 6858000"/>
              <a:gd name="connsiteX152" fmla="*/ 234316 w 1605470"/>
              <a:gd name="connsiteY152" fmla="*/ 635218 h 6858000"/>
              <a:gd name="connsiteX153" fmla="*/ 239327 w 1605470"/>
              <a:gd name="connsiteY153" fmla="*/ 613763 h 6858000"/>
              <a:gd name="connsiteX154" fmla="*/ 225269 w 1605470"/>
              <a:gd name="connsiteY154" fmla="*/ 598582 h 6858000"/>
              <a:gd name="connsiteX155" fmla="*/ 224950 w 1605470"/>
              <a:gd name="connsiteY155" fmla="*/ 576846 h 6858000"/>
              <a:gd name="connsiteX156" fmla="*/ 204576 w 1605470"/>
              <a:gd name="connsiteY156" fmla="*/ 530055 h 6858000"/>
              <a:gd name="connsiteX157" fmla="*/ 219064 w 1605470"/>
              <a:gd name="connsiteY157" fmla="*/ 469651 h 6858000"/>
              <a:gd name="connsiteX158" fmla="*/ 195012 w 1605470"/>
              <a:gd name="connsiteY158" fmla="*/ 448559 h 6858000"/>
              <a:gd name="connsiteX159" fmla="*/ 201434 w 1605470"/>
              <a:gd name="connsiteY159" fmla="*/ 441529 h 6858000"/>
              <a:gd name="connsiteX160" fmla="*/ 200655 w 1605470"/>
              <a:gd name="connsiteY160" fmla="*/ 428927 h 6858000"/>
              <a:gd name="connsiteX161" fmla="*/ 190059 w 1605470"/>
              <a:gd name="connsiteY161" fmla="*/ 430161 h 6858000"/>
              <a:gd name="connsiteX162" fmla="*/ 167079 w 1605470"/>
              <a:gd name="connsiteY162" fmla="*/ 367211 h 6858000"/>
              <a:gd name="connsiteX163" fmla="*/ 124571 w 1605470"/>
              <a:gd name="connsiteY163" fmla="*/ 302178 h 6858000"/>
              <a:gd name="connsiteX164" fmla="*/ 103243 w 1605470"/>
              <a:gd name="connsiteY164" fmla="*/ 211375 h 6858000"/>
              <a:gd name="connsiteX165" fmla="*/ 94571 w 1605470"/>
              <a:gd name="connsiteY165" fmla="*/ 184179 h 6858000"/>
              <a:gd name="connsiteX166" fmla="*/ 13437 w 1605470"/>
              <a:gd name="connsiteY166" fmla="*/ 19287 h 6858000"/>
              <a:gd name="connsiteX167" fmla="*/ 0 w 1605470"/>
              <a:gd name="connsiteY16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6414 w 1605470"/>
              <a:gd name="connsiteY98" fmla="*/ 3348763 h 6858000"/>
              <a:gd name="connsiteX99" fmla="*/ 764166 w 1605470"/>
              <a:gd name="connsiteY99" fmla="*/ 3341588 h 6858000"/>
              <a:gd name="connsiteX100" fmla="*/ 749397 w 1605470"/>
              <a:gd name="connsiteY100" fmla="*/ 3307769 h 6858000"/>
              <a:gd name="connsiteX101" fmla="*/ 766960 w 1605470"/>
              <a:gd name="connsiteY101" fmla="*/ 3250522 h 6858000"/>
              <a:gd name="connsiteX102" fmla="*/ 767385 w 1605470"/>
              <a:gd name="connsiteY102" fmla="*/ 3229163 h 6858000"/>
              <a:gd name="connsiteX103" fmla="*/ 769208 w 1605470"/>
              <a:gd name="connsiteY103" fmla="*/ 3217217 h 6858000"/>
              <a:gd name="connsiteX104" fmla="*/ 770350 w 1605470"/>
              <a:gd name="connsiteY104" fmla="*/ 3216125 h 6858000"/>
              <a:gd name="connsiteX105" fmla="*/ 756043 w 1605470"/>
              <a:gd name="connsiteY105" fmla="*/ 3183755 h 6858000"/>
              <a:gd name="connsiteX106" fmla="*/ 756544 w 1605470"/>
              <a:gd name="connsiteY106" fmla="*/ 3178642 h 6858000"/>
              <a:gd name="connsiteX107" fmla="*/ 744144 w 1605470"/>
              <a:gd name="connsiteY107" fmla="*/ 3158586 h 6858000"/>
              <a:gd name="connsiteX108" fmla="*/ 739378 w 1605470"/>
              <a:gd name="connsiteY108" fmla="*/ 3147669 h 6858000"/>
              <a:gd name="connsiteX109" fmla="*/ 734648 w 1605470"/>
              <a:gd name="connsiteY109" fmla="*/ 3145733 h 6858000"/>
              <a:gd name="connsiteX110" fmla="*/ 729329 w 1605470"/>
              <a:gd name="connsiteY110" fmla="*/ 3129034 h 6858000"/>
              <a:gd name="connsiteX111" fmla="*/ 729994 w 1605470"/>
              <a:gd name="connsiteY111" fmla="*/ 3126682 h 6858000"/>
              <a:gd name="connsiteX112" fmla="*/ 720862 w 1605470"/>
              <a:gd name="connsiteY112" fmla="*/ 3114519 h 6858000"/>
              <a:gd name="connsiteX113" fmla="*/ 707471 w 1605470"/>
              <a:gd name="connsiteY113" fmla="*/ 3106272 h 6858000"/>
              <a:gd name="connsiteX114" fmla="*/ 680201 w 1605470"/>
              <a:gd name="connsiteY114" fmla="*/ 2958185 h 6858000"/>
              <a:gd name="connsiteX115" fmla="*/ 622815 w 1605470"/>
              <a:gd name="connsiteY115" fmla="*/ 2762989 h 6858000"/>
              <a:gd name="connsiteX116" fmla="*/ 571733 w 1605470"/>
              <a:gd name="connsiteY116" fmla="*/ 2554718 h 6858000"/>
              <a:gd name="connsiteX117" fmla="*/ 551827 w 1605470"/>
              <a:gd name="connsiteY117" fmla="*/ 2485734 h 6858000"/>
              <a:gd name="connsiteX118" fmla="*/ 542550 w 1605470"/>
              <a:gd name="connsiteY118" fmla="*/ 2447068 h 6858000"/>
              <a:gd name="connsiteX119" fmla="*/ 529511 w 1605470"/>
              <a:gd name="connsiteY119" fmla="*/ 2425819 h 6858000"/>
              <a:gd name="connsiteX120" fmla="*/ 528878 w 1605470"/>
              <a:gd name="connsiteY120" fmla="*/ 2408971 h 6858000"/>
              <a:gd name="connsiteX121" fmla="*/ 535510 w 1605470"/>
              <a:gd name="connsiteY121" fmla="*/ 2402874 h 6858000"/>
              <a:gd name="connsiteX122" fmla="*/ 538122 w 1605470"/>
              <a:gd name="connsiteY122" fmla="*/ 2381443 h 6858000"/>
              <a:gd name="connsiteX123" fmla="*/ 514451 w 1605470"/>
              <a:gd name="connsiteY123" fmla="*/ 2261920 h 6858000"/>
              <a:gd name="connsiteX124" fmla="*/ 504338 w 1605470"/>
              <a:gd name="connsiteY124" fmla="*/ 2195378 h 6858000"/>
              <a:gd name="connsiteX125" fmla="*/ 488555 w 1605470"/>
              <a:gd name="connsiteY125" fmla="*/ 2155135 h 6858000"/>
              <a:gd name="connsiteX126" fmla="*/ 486013 w 1605470"/>
              <a:gd name="connsiteY126" fmla="*/ 2118008 h 6858000"/>
              <a:gd name="connsiteX127" fmla="*/ 487006 w 1605470"/>
              <a:gd name="connsiteY127" fmla="*/ 2050531 h 6858000"/>
              <a:gd name="connsiteX128" fmla="*/ 478812 w 1605470"/>
              <a:gd name="connsiteY128" fmla="*/ 1963269 h 6858000"/>
              <a:gd name="connsiteX129" fmla="*/ 459990 w 1605470"/>
              <a:gd name="connsiteY129" fmla="*/ 1906352 h 6858000"/>
              <a:gd name="connsiteX130" fmla="*/ 436547 w 1605470"/>
              <a:gd name="connsiteY130" fmla="*/ 1861531 h 6858000"/>
              <a:gd name="connsiteX131" fmla="*/ 390346 w 1605470"/>
              <a:gd name="connsiteY131" fmla="*/ 1732919 h 6858000"/>
              <a:gd name="connsiteX132" fmla="*/ 362657 w 1605470"/>
              <a:gd name="connsiteY132" fmla="*/ 1663540 h 6858000"/>
              <a:gd name="connsiteX133" fmla="*/ 361783 w 1605470"/>
              <a:gd name="connsiteY133" fmla="*/ 1615777 h 6858000"/>
              <a:gd name="connsiteX134" fmla="*/ 342578 w 1605470"/>
              <a:gd name="connsiteY134" fmla="*/ 1563678 h 6858000"/>
              <a:gd name="connsiteX135" fmla="*/ 355658 w 1605470"/>
              <a:gd name="connsiteY135" fmla="*/ 1519474 h 6858000"/>
              <a:gd name="connsiteX136" fmla="*/ 348400 w 1605470"/>
              <a:gd name="connsiteY136" fmla="*/ 1477995 h 6858000"/>
              <a:gd name="connsiteX137" fmla="*/ 334485 w 1605470"/>
              <a:gd name="connsiteY137" fmla="*/ 1373769 h 6858000"/>
              <a:gd name="connsiteX138" fmla="*/ 342792 w 1605470"/>
              <a:gd name="connsiteY138" fmla="*/ 1307086 h 6858000"/>
              <a:gd name="connsiteX139" fmla="*/ 343980 w 1605470"/>
              <a:gd name="connsiteY139" fmla="*/ 1189033 h 6858000"/>
              <a:gd name="connsiteX140" fmla="*/ 348665 w 1605470"/>
              <a:gd name="connsiteY140" fmla="*/ 1168288 h 6858000"/>
              <a:gd name="connsiteX141" fmla="*/ 340947 w 1605470"/>
              <a:gd name="connsiteY141" fmla="*/ 1142577 h 6858000"/>
              <a:gd name="connsiteX142" fmla="*/ 330253 w 1605470"/>
              <a:gd name="connsiteY142" fmla="*/ 1088484 h 6858000"/>
              <a:gd name="connsiteX143" fmla="*/ 318989 w 1605470"/>
              <a:gd name="connsiteY143" fmla="*/ 1016103 h 6858000"/>
              <a:gd name="connsiteX144" fmla="*/ 320445 w 1605470"/>
              <a:gd name="connsiteY144" fmla="*/ 932283 h 6858000"/>
              <a:gd name="connsiteX145" fmla="*/ 322681 w 1605470"/>
              <a:gd name="connsiteY145" fmla="*/ 915925 h 6858000"/>
              <a:gd name="connsiteX146" fmla="*/ 315310 w 1605470"/>
              <a:gd name="connsiteY146" fmla="*/ 896999 h 6858000"/>
              <a:gd name="connsiteX147" fmla="*/ 284718 w 1605470"/>
              <a:gd name="connsiteY147" fmla="*/ 821517 h 6858000"/>
              <a:gd name="connsiteX148" fmla="*/ 263668 w 1605470"/>
              <a:gd name="connsiteY148" fmla="*/ 751353 h 6858000"/>
              <a:gd name="connsiteX149" fmla="*/ 263226 w 1605470"/>
              <a:gd name="connsiteY149" fmla="*/ 721230 h 6858000"/>
              <a:gd name="connsiteX150" fmla="*/ 248897 w 1605470"/>
              <a:gd name="connsiteY150" fmla="*/ 681659 h 6858000"/>
              <a:gd name="connsiteX151" fmla="*/ 234316 w 1605470"/>
              <a:gd name="connsiteY151" fmla="*/ 635218 h 6858000"/>
              <a:gd name="connsiteX152" fmla="*/ 239327 w 1605470"/>
              <a:gd name="connsiteY152" fmla="*/ 613763 h 6858000"/>
              <a:gd name="connsiteX153" fmla="*/ 225269 w 1605470"/>
              <a:gd name="connsiteY153" fmla="*/ 598582 h 6858000"/>
              <a:gd name="connsiteX154" fmla="*/ 224950 w 1605470"/>
              <a:gd name="connsiteY154" fmla="*/ 576846 h 6858000"/>
              <a:gd name="connsiteX155" fmla="*/ 204576 w 1605470"/>
              <a:gd name="connsiteY155" fmla="*/ 530055 h 6858000"/>
              <a:gd name="connsiteX156" fmla="*/ 219064 w 1605470"/>
              <a:gd name="connsiteY156" fmla="*/ 469651 h 6858000"/>
              <a:gd name="connsiteX157" fmla="*/ 195012 w 1605470"/>
              <a:gd name="connsiteY157" fmla="*/ 448559 h 6858000"/>
              <a:gd name="connsiteX158" fmla="*/ 201434 w 1605470"/>
              <a:gd name="connsiteY158" fmla="*/ 441529 h 6858000"/>
              <a:gd name="connsiteX159" fmla="*/ 200655 w 1605470"/>
              <a:gd name="connsiteY159" fmla="*/ 428927 h 6858000"/>
              <a:gd name="connsiteX160" fmla="*/ 190059 w 1605470"/>
              <a:gd name="connsiteY160" fmla="*/ 430161 h 6858000"/>
              <a:gd name="connsiteX161" fmla="*/ 167079 w 1605470"/>
              <a:gd name="connsiteY161" fmla="*/ 367211 h 6858000"/>
              <a:gd name="connsiteX162" fmla="*/ 124571 w 1605470"/>
              <a:gd name="connsiteY162" fmla="*/ 302178 h 6858000"/>
              <a:gd name="connsiteX163" fmla="*/ 103243 w 1605470"/>
              <a:gd name="connsiteY163" fmla="*/ 211375 h 6858000"/>
              <a:gd name="connsiteX164" fmla="*/ 94571 w 1605470"/>
              <a:gd name="connsiteY164" fmla="*/ 184179 h 6858000"/>
              <a:gd name="connsiteX165" fmla="*/ 13437 w 1605470"/>
              <a:gd name="connsiteY165" fmla="*/ 19287 h 6858000"/>
              <a:gd name="connsiteX166" fmla="*/ 0 w 1605470"/>
              <a:gd name="connsiteY16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4166 w 1605470"/>
              <a:gd name="connsiteY98" fmla="*/ 3341588 h 6858000"/>
              <a:gd name="connsiteX99" fmla="*/ 749397 w 1605470"/>
              <a:gd name="connsiteY99" fmla="*/ 3307769 h 6858000"/>
              <a:gd name="connsiteX100" fmla="*/ 766960 w 1605470"/>
              <a:gd name="connsiteY100" fmla="*/ 3250522 h 6858000"/>
              <a:gd name="connsiteX101" fmla="*/ 767385 w 1605470"/>
              <a:gd name="connsiteY101" fmla="*/ 3229163 h 6858000"/>
              <a:gd name="connsiteX102" fmla="*/ 769208 w 1605470"/>
              <a:gd name="connsiteY102" fmla="*/ 3217217 h 6858000"/>
              <a:gd name="connsiteX103" fmla="*/ 770350 w 1605470"/>
              <a:gd name="connsiteY103" fmla="*/ 3216125 h 6858000"/>
              <a:gd name="connsiteX104" fmla="*/ 756043 w 1605470"/>
              <a:gd name="connsiteY104" fmla="*/ 3183755 h 6858000"/>
              <a:gd name="connsiteX105" fmla="*/ 756544 w 1605470"/>
              <a:gd name="connsiteY105" fmla="*/ 3178642 h 6858000"/>
              <a:gd name="connsiteX106" fmla="*/ 744144 w 1605470"/>
              <a:gd name="connsiteY106" fmla="*/ 3158586 h 6858000"/>
              <a:gd name="connsiteX107" fmla="*/ 739378 w 1605470"/>
              <a:gd name="connsiteY107" fmla="*/ 3147669 h 6858000"/>
              <a:gd name="connsiteX108" fmla="*/ 734648 w 1605470"/>
              <a:gd name="connsiteY108" fmla="*/ 3145733 h 6858000"/>
              <a:gd name="connsiteX109" fmla="*/ 729329 w 1605470"/>
              <a:gd name="connsiteY109" fmla="*/ 3129034 h 6858000"/>
              <a:gd name="connsiteX110" fmla="*/ 729994 w 1605470"/>
              <a:gd name="connsiteY110" fmla="*/ 3126682 h 6858000"/>
              <a:gd name="connsiteX111" fmla="*/ 720862 w 1605470"/>
              <a:gd name="connsiteY111" fmla="*/ 3114519 h 6858000"/>
              <a:gd name="connsiteX112" fmla="*/ 707471 w 1605470"/>
              <a:gd name="connsiteY112" fmla="*/ 3106272 h 6858000"/>
              <a:gd name="connsiteX113" fmla="*/ 680201 w 1605470"/>
              <a:gd name="connsiteY113" fmla="*/ 2958185 h 6858000"/>
              <a:gd name="connsiteX114" fmla="*/ 622815 w 1605470"/>
              <a:gd name="connsiteY114" fmla="*/ 2762989 h 6858000"/>
              <a:gd name="connsiteX115" fmla="*/ 571733 w 1605470"/>
              <a:gd name="connsiteY115" fmla="*/ 2554718 h 6858000"/>
              <a:gd name="connsiteX116" fmla="*/ 551827 w 1605470"/>
              <a:gd name="connsiteY116" fmla="*/ 2485734 h 6858000"/>
              <a:gd name="connsiteX117" fmla="*/ 542550 w 1605470"/>
              <a:gd name="connsiteY117" fmla="*/ 2447068 h 6858000"/>
              <a:gd name="connsiteX118" fmla="*/ 529511 w 1605470"/>
              <a:gd name="connsiteY118" fmla="*/ 2425819 h 6858000"/>
              <a:gd name="connsiteX119" fmla="*/ 528878 w 1605470"/>
              <a:gd name="connsiteY119" fmla="*/ 2408971 h 6858000"/>
              <a:gd name="connsiteX120" fmla="*/ 535510 w 1605470"/>
              <a:gd name="connsiteY120" fmla="*/ 2402874 h 6858000"/>
              <a:gd name="connsiteX121" fmla="*/ 538122 w 1605470"/>
              <a:gd name="connsiteY121" fmla="*/ 2381443 h 6858000"/>
              <a:gd name="connsiteX122" fmla="*/ 514451 w 1605470"/>
              <a:gd name="connsiteY122" fmla="*/ 2261920 h 6858000"/>
              <a:gd name="connsiteX123" fmla="*/ 504338 w 1605470"/>
              <a:gd name="connsiteY123" fmla="*/ 2195378 h 6858000"/>
              <a:gd name="connsiteX124" fmla="*/ 488555 w 1605470"/>
              <a:gd name="connsiteY124" fmla="*/ 2155135 h 6858000"/>
              <a:gd name="connsiteX125" fmla="*/ 486013 w 1605470"/>
              <a:gd name="connsiteY125" fmla="*/ 2118008 h 6858000"/>
              <a:gd name="connsiteX126" fmla="*/ 487006 w 1605470"/>
              <a:gd name="connsiteY126" fmla="*/ 2050531 h 6858000"/>
              <a:gd name="connsiteX127" fmla="*/ 478812 w 1605470"/>
              <a:gd name="connsiteY127" fmla="*/ 1963269 h 6858000"/>
              <a:gd name="connsiteX128" fmla="*/ 459990 w 1605470"/>
              <a:gd name="connsiteY128" fmla="*/ 1906352 h 6858000"/>
              <a:gd name="connsiteX129" fmla="*/ 436547 w 1605470"/>
              <a:gd name="connsiteY129" fmla="*/ 1861531 h 6858000"/>
              <a:gd name="connsiteX130" fmla="*/ 390346 w 1605470"/>
              <a:gd name="connsiteY130" fmla="*/ 1732919 h 6858000"/>
              <a:gd name="connsiteX131" fmla="*/ 362657 w 1605470"/>
              <a:gd name="connsiteY131" fmla="*/ 1663540 h 6858000"/>
              <a:gd name="connsiteX132" fmla="*/ 361783 w 1605470"/>
              <a:gd name="connsiteY132" fmla="*/ 1615777 h 6858000"/>
              <a:gd name="connsiteX133" fmla="*/ 342578 w 1605470"/>
              <a:gd name="connsiteY133" fmla="*/ 1563678 h 6858000"/>
              <a:gd name="connsiteX134" fmla="*/ 355658 w 1605470"/>
              <a:gd name="connsiteY134" fmla="*/ 1519474 h 6858000"/>
              <a:gd name="connsiteX135" fmla="*/ 348400 w 1605470"/>
              <a:gd name="connsiteY135" fmla="*/ 1477995 h 6858000"/>
              <a:gd name="connsiteX136" fmla="*/ 334485 w 1605470"/>
              <a:gd name="connsiteY136" fmla="*/ 1373769 h 6858000"/>
              <a:gd name="connsiteX137" fmla="*/ 342792 w 1605470"/>
              <a:gd name="connsiteY137" fmla="*/ 1307086 h 6858000"/>
              <a:gd name="connsiteX138" fmla="*/ 343980 w 1605470"/>
              <a:gd name="connsiteY138" fmla="*/ 1189033 h 6858000"/>
              <a:gd name="connsiteX139" fmla="*/ 348665 w 1605470"/>
              <a:gd name="connsiteY139" fmla="*/ 1168288 h 6858000"/>
              <a:gd name="connsiteX140" fmla="*/ 340947 w 1605470"/>
              <a:gd name="connsiteY140" fmla="*/ 1142577 h 6858000"/>
              <a:gd name="connsiteX141" fmla="*/ 330253 w 1605470"/>
              <a:gd name="connsiteY141" fmla="*/ 1088484 h 6858000"/>
              <a:gd name="connsiteX142" fmla="*/ 318989 w 1605470"/>
              <a:gd name="connsiteY142" fmla="*/ 1016103 h 6858000"/>
              <a:gd name="connsiteX143" fmla="*/ 320445 w 1605470"/>
              <a:gd name="connsiteY143" fmla="*/ 932283 h 6858000"/>
              <a:gd name="connsiteX144" fmla="*/ 322681 w 1605470"/>
              <a:gd name="connsiteY144" fmla="*/ 915925 h 6858000"/>
              <a:gd name="connsiteX145" fmla="*/ 315310 w 1605470"/>
              <a:gd name="connsiteY145" fmla="*/ 896999 h 6858000"/>
              <a:gd name="connsiteX146" fmla="*/ 284718 w 1605470"/>
              <a:gd name="connsiteY146" fmla="*/ 821517 h 6858000"/>
              <a:gd name="connsiteX147" fmla="*/ 263668 w 1605470"/>
              <a:gd name="connsiteY147" fmla="*/ 751353 h 6858000"/>
              <a:gd name="connsiteX148" fmla="*/ 263226 w 1605470"/>
              <a:gd name="connsiteY148" fmla="*/ 721230 h 6858000"/>
              <a:gd name="connsiteX149" fmla="*/ 248897 w 1605470"/>
              <a:gd name="connsiteY149" fmla="*/ 681659 h 6858000"/>
              <a:gd name="connsiteX150" fmla="*/ 234316 w 1605470"/>
              <a:gd name="connsiteY150" fmla="*/ 635218 h 6858000"/>
              <a:gd name="connsiteX151" fmla="*/ 239327 w 1605470"/>
              <a:gd name="connsiteY151" fmla="*/ 613763 h 6858000"/>
              <a:gd name="connsiteX152" fmla="*/ 225269 w 1605470"/>
              <a:gd name="connsiteY152" fmla="*/ 598582 h 6858000"/>
              <a:gd name="connsiteX153" fmla="*/ 224950 w 1605470"/>
              <a:gd name="connsiteY153" fmla="*/ 576846 h 6858000"/>
              <a:gd name="connsiteX154" fmla="*/ 204576 w 1605470"/>
              <a:gd name="connsiteY154" fmla="*/ 530055 h 6858000"/>
              <a:gd name="connsiteX155" fmla="*/ 219064 w 1605470"/>
              <a:gd name="connsiteY155" fmla="*/ 469651 h 6858000"/>
              <a:gd name="connsiteX156" fmla="*/ 195012 w 1605470"/>
              <a:gd name="connsiteY156" fmla="*/ 448559 h 6858000"/>
              <a:gd name="connsiteX157" fmla="*/ 201434 w 1605470"/>
              <a:gd name="connsiteY157" fmla="*/ 441529 h 6858000"/>
              <a:gd name="connsiteX158" fmla="*/ 200655 w 1605470"/>
              <a:gd name="connsiteY158" fmla="*/ 428927 h 6858000"/>
              <a:gd name="connsiteX159" fmla="*/ 190059 w 1605470"/>
              <a:gd name="connsiteY159" fmla="*/ 430161 h 6858000"/>
              <a:gd name="connsiteX160" fmla="*/ 167079 w 1605470"/>
              <a:gd name="connsiteY160" fmla="*/ 367211 h 6858000"/>
              <a:gd name="connsiteX161" fmla="*/ 124571 w 1605470"/>
              <a:gd name="connsiteY161" fmla="*/ 302178 h 6858000"/>
              <a:gd name="connsiteX162" fmla="*/ 103243 w 1605470"/>
              <a:gd name="connsiteY162" fmla="*/ 211375 h 6858000"/>
              <a:gd name="connsiteX163" fmla="*/ 94571 w 1605470"/>
              <a:gd name="connsiteY163" fmla="*/ 184179 h 6858000"/>
              <a:gd name="connsiteX164" fmla="*/ 13437 w 1605470"/>
              <a:gd name="connsiteY164" fmla="*/ 19287 h 6858000"/>
              <a:gd name="connsiteX165" fmla="*/ 0 w 1605470"/>
              <a:gd name="connsiteY16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49397 w 1605470"/>
              <a:gd name="connsiteY98" fmla="*/ 3307769 h 6858000"/>
              <a:gd name="connsiteX99" fmla="*/ 766960 w 1605470"/>
              <a:gd name="connsiteY99" fmla="*/ 3250522 h 6858000"/>
              <a:gd name="connsiteX100" fmla="*/ 767385 w 1605470"/>
              <a:gd name="connsiteY100" fmla="*/ 3229163 h 6858000"/>
              <a:gd name="connsiteX101" fmla="*/ 769208 w 1605470"/>
              <a:gd name="connsiteY101" fmla="*/ 3217217 h 6858000"/>
              <a:gd name="connsiteX102" fmla="*/ 770350 w 1605470"/>
              <a:gd name="connsiteY102" fmla="*/ 3216125 h 6858000"/>
              <a:gd name="connsiteX103" fmla="*/ 756043 w 1605470"/>
              <a:gd name="connsiteY103" fmla="*/ 3183755 h 6858000"/>
              <a:gd name="connsiteX104" fmla="*/ 756544 w 1605470"/>
              <a:gd name="connsiteY104" fmla="*/ 3178642 h 6858000"/>
              <a:gd name="connsiteX105" fmla="*/ 744144 w 1605470"/>
              <a:gd name="connsiteY105" fmla="*/ 3158586 h 6858000"/>
              <a:gd name="connsiteX106" fmla="*/ 739378 w 1605470"/>
              <a:gd name="connsiteY106" fmla="*/ 3147669 h 6858000"/>
              <a:gd name="connsiteX107" fmla="*/ 734648 w 1605470"/>
              <a:gd name="connsiteY107" fmla="*/ 3145733 h 6858000"/>
              <a:gd name="connsiteX108" fmla="*/ 729329 w 1605470"/>
              <a:gd name="connsiteY108" fmla="*/ 3129034 h 6858000"/>
              <a:gd name="connsiteX109" fmla="*/ 729994 w 1605470"/>
              <a:gd name="connsiteY109" fmla="*/ 3126682 h 6858000"/>
              <a:gd name="connsiteX110" fmla="*/ 720862 w 1605470"/>
              <a:gd name="connsiteY110" fmla="*/ 3114519 h 6858000"/>
              <a:gd name="connsiteX111" fmla="*/ 707471 w 1605470"/>
              <a:gd name="connsiteY111" fmla="*/ 3106272 h 6858000"/>
              <a:gd name="connsiteX112" fmla="*/ 680201 w 1605470"/>
              <a:gd name="connsiteY112" fmla="*/ 2958185 h 6858000"/>
              <a:gd name="connsiteX113" fmla="*/ 622815 w 1605470"/>
              <a:gd name="connsiteY113" fmla="*/ 2762989 h 6858000"/>
              <a:gd name="connsiteX114" fmla="*/ 571733 w 1605470"/>
              <a:gd name="connsiteY114" fmla="*/ 2554718 h 6858000"/>
              <a:gd name="connsiteX115" fmla="*/ 551827 w 1605470"/>
              <a:gd name="connsiteY115" fmla="*/ 2485734 h 6858000"/>
              <a:gd name="connsiteX116" fmla="*/ 542550 w 1605470"/>
              <a:gd name="connsiteY116" fmla="*/ 2447068 h 6858000"/>
              <a:gd name="connsiteX117" fmla="*/ 529511 w 1605470"/>
              <a:gd name="connsiteY117" fmla="*/ 2425819 h 6858000"/>
              <a:gd name="connsiteX118" fmla="*/ 528878 w 1605470"/>
              <a:gd name="connsiteY118" fmla="*/ 2408971 h 6858000"/>
              <a:gd name="connsiteX119" fmla="*/ 535510 w 1605470"/>
              <a:gd name="connsiteY119" fmla="*/ 2402874 h 6858000"/>
              <a:gd name="connsiteX120" fmla="*/ 538122 w 1605470"/>
              <a:gd name="connsiteY120" fmla="*/ 2381443 h 6858000"/>
              <a:gd name="connsiteX121" fmla="*/ 514451 w 1605470"/>
              <a:gd name="connsiteY121" fmla="*/ 2261920 h 6858000"/>
              <a:gd name="connsiteX122" fmla="*/ 504338 w 1605470"/>
              <a:gd name="connsiteY122" fmla="*/ 2195378 h 6858000"/>
              <a:gd name="connsiteX123" fmla="*/ 488555 w 1605470"/>
              <a:gd name="connsiteY123" fmla="*/ 2155135 h 6858000"/>
              <a:gd name="connsiteX124" fmla="*/ 486013 w 1605470"/>
              <a:gd name="connsiteY124" fmla="*/ 2118008 h 6858000"/>
              <a:gd name="connsiteX125" fmla="*/ 487006 w 1605470"/>
              <a:gd name="connsiteY125" fmla="*/ 2050531 h 6858000"/>
              <a:gd name="connsiteX126" fmla="*/ 478812 w 1605470"/>
              <a:gd name="connsiteY126" fmla="*/ 1963269 h 6858000"/>
              <a:gd name="connsiteX127" fmla="*/ 459990 w 1605470"/>
              <a:gd name="connsiteY127" fmla="*/ 1906352 h 6858000"/>
              <a:gd name="connsiteX128" fmla="*/ 436547 w 1605470"/>
              <a:gd name="connsiteY128" fmla="*/ 1861531 h 6858000"/>
              <a:gd name="connsiteX129" fmla="*/ 390346 w 1605470"/>
              <a:gd name="connsiteY129" fmla="*/ 1732919 h 6858000"/>
              <a:gd name="connsiteX130" fmla="*/ 362657 w 1605470"/>
              <a:gd name="connsiteY130" fmla="*/ 1663540 h 6858000"/>
              <a:gd name="connsiteX131" fmla="*/ 361783 w 1605470"/>
              <a:gd name="connsiteY131" fmla="*/ 1615777 h 6858000"/>
              <a:gd name="connsiteX132" fmla="*/ 342578 w 1605470"/>
              <a:gd name="connsiteY132" fmla="*/ 1563678 h 6858000"/>
              <a:gd name="connsiteX133" fmla="*/ 355658 w 1605470"/>
              <a:gd name="connsiteY133" fmla="*/ 1519474 h 6858000"/>
              <a:gd name="connsiteX134" fmla="*/ 348400 w 1605470"/>
              <a:gd name="connsiteY134" fmla="*/ 1477995 h 6858000"/>
              <a:gd name="connsiteX135" fmla="*/ 334485 w 1605470"/>
              <a:gd name="connsiteY135" fmla="*/ 1373769 h 6858000"/>
              <a:gd name="connsiteX136" fmla="*/ 342792 w 1605470"/>
              <a:gd name="connsiteY136" fmla="*/ 1307086 h 6858000"/>
              <a:gd name="connsiteX137" fmla="*/ 343980 w 1605470"/>
              <a:gd name="connsiteY137" fmla="*/ 1189033 h 6858000"/>
              <a:gd name="connsiteX138" fmla="*/ 348665 w 1605470"/>
              <a:gd name="connsiteY138" fmla="*/ 1168288 h 6858000"/>
              <a:gd name="connsiteX139" fmla="*/ 340947 w 1605470"/>
              <a:gd name="connsiteY139" fmla="*/ 1142577 h 6858000"/>
              <a:gd name="connsiteX140" fmla="*/ 330253 w 1605470"/>
              <a:gd name="connsiteY140" fmla="*/ 1088484 h 6858000"/>
              <a:gd name="connsiteX141" fmla="*/ 318989 w 1605470"/>
              <a:gd name="connsiteY141" fmla="*/ 1016103 h 6858000"/>
              <a:gd name="connsiteX142" fmla="*/ 320445 w 1605470"/>
              <a:gd name="connsiteY142" fmla="*/ 932283 h 6858000"/>
              <a:gd name="connsiteX143" fmla="*/ 322681 w 1605470"/>
              <a:gd name="connsiteY143" fmla="*/ 915925 h 6858000"/>
              <a:gd name="connsiteX144" fmla="*/ 315310 w 1605470"/>
              <a:gd name="connsiteY144" fmla="*/ 896999 h 6858000"/>
              <a:gd name="connsiteX145" fmla="*/ 284718 w 1605470"/>
              <a:gd name="connsiteY145" fmla="*/ 821517 h 6858000"/>
              <a:gd name="connsiteX146" fmla="*/ 263668 w 1605470"/>
              <a:gd name="connsiteY146" fmla="*/ 751353 h 6858000"/>
              <a:gd name="connsiteX147" fmla="*/ 263226 w 1605470"/>
              <a:gd name="connsiteY147" fmla="*/ 721230 h 6858000"/>
              <a:gd name="connsiteX148" fmla="*/ 248897 w 1605470"/>
              <a:gd name="connsiteY148" fmla="*/ 681659 h 6858000"/>
              <a:gd name="connsiteX149" fmla="*/ 234316 w 1605470"/>
              <a:gd name="connsiteY149" fmla="*/ 635218 h 6858000"/>
              <a:gd name="connsiteX150" fmla="*/ 239327 w 1605470"/>
              <a:gd name="connsiteY150" fmla="*/ 613763 h 6858000"/>
              <a:gd name="connsiteX151" fmla="*/ 225269 w 1605470"/>
              <a:gd name="connsiteY151" fmla="*/ 598582 h 6858000"/>
              <a:gd name="connsiteX152" fmla="*/ 224950 w 1605470"/>
              <a:gd name="connsiteY152" fmla="*/ 576846 h 6858000"/>
              <a:gd name="connsiteX153" fmla="*/ 204576 w 1605470"/>
              <a:gd name="connsiteY153" fmla="*/ 530055 h 6858000"/>
              <a:gd name="connsiteX154" fmla="*/ 219064 w 1605470"/>
              <a:gd name="connsiteY154" fmla="*/ 469651 h 6858000"/>
              <a:gd name="connsiteX155" fmla="*/ 195012 w 1605470"/>
              <a:gd name="connsiteY155" fmla="*/ 448559 h 6858000"/>
              <a:gd name="connsiteX156" fmla="*/ 201434 w 1605470"/>
              <a:gd name="connsiteY156" fmla="*/ 441529 h 6858000"/>
              <a:gd name="connsiteX157" fmla="*/ 200655 w 1605470"/>
              <a:gd name="connsiteY157" fmla="*/ 428927 h 6858000"/>
              <a:gd name="connsiteX158" fmla="*/ 190059 w 1605470"/>
              <a:gd name="connsiteY158" fmla="*/ 430161 h 6858000"/>
              <a:gd name="connsiteX159" fmla="*/ 167079 w 1605470"/>
              <a:gd name="connsiteY159" fmla="*/ 367211 h 6858000"/>
              <a:gd name="connsiteX160" fmla="*/ 124571 w 1605470"/>
              <a:gd name="connsiteY160" fmla="*/ 302178 h 6858000"/>
              <a:gd name="connsiteX161" fmla="*/ 103243 w 1605470"/>
              <a:gd name="connsiteY161" fmla="*/ 211375 h 6858000"/>
              <a:gd name="connsiteX162" fmla="*/ 94571 w 1605470"/>
              <a:gd name="connsiteY162" fmla="*/ 184179 h 6858000"/>
              <a:gd name="connsiteX163" fmla="*/ 13437 w 1605470"/>
              <a:gd name="connsiteY163" fmla="*/ 19287 h 6858000"/>
              <a:gd name="connsiteX164" fmla="*/ 0 w 1605470"/>
              <a:gd name="connsiteY16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49397 w 1605470"/>
              <a:gd name="connsiteY97" fmla="*/ 3307769 h 6858000"/>
              <a:gd name="connsiteX98" fmla="*/ 766960 w 1605470"/>
              <a:gd name="connsiteY98" fmla="*/ 3250522 h 6858000"/>
              <a:gd name="connsiteX99" fmla="*/ 767385 w 1605470"/>
              <a:gd name="connsiteY99" fmla="*/ 3229163 h 6858000"/>
              <a:gd name="connsiteX100" fmla="*/ 769208 w 1605470"/>
              <a:gd name="connsiteY100" fmla="*/ 3217217 h 6858000"/>
              <a:gd name="connsiteX101" fmla="*/ 770350 w 1605470"/>
              <a:gd name="connsiteY101" fmla="*/ 3216125 h 6858000"/>
              <a:gd name="connsiteX102" fmla="*/ 756043 w 1605470"/>
              <a:gd name="connsiteY102" fmla="*/ 3183755 h 6858000"/>
              <a:gd name="connsiteX103" fmla="*/ 756544 w 1605470"/>
              <a:gd name="connsiteY103" fmla="*/ 3178642 h 6858000"/>
              <a:gd name="connsiteX104" fmla="*/ 744144 w 1605470"/>
              <a:gd name="connsiteY104" fmla="*/ 3158586 h 6858000"/>
              <a:gd name="connsiteX105" fmla="*/ 739378 w 1605470"/>
              <a:gd name="connsiteY105" fmla="*/ 3147669 h 6858000"/>
              <a:gd name="connsiteX106" fmla="*/ 734648 w 1605470"/>
              <a:gd name="connsiteY106" fmla="*/ 3145733 h 6858000"/>
              <a:gd name="connsiteX107" fmla="*/ 729329 w 1605470"/>
              <a:gd name="connsiteY107" fmla="*/ 3129034 h 6858000"/>
              <a:gd name="connsiteX108" fmla="*/ 729994 w 1605470"/>
              <a:gd name="connsiteY108" fmla="*/ 3126682 h 6858000"/>
              <a:gd name="connsiteX109" fmla="*/ 720862 w 1605470"/>
              <a:gd name="connsiteY109" fmla="*/ 3114519 h 6858000"/>
              <a:gd name="connsiteX110" fmla="*/ 707471 w 1605470"/>
              <a:gd name="connsiteY110" fmla="*/ 3106272 h 6858000"/>
              <a:gd name="connsiteX111" fmla="*/ 680201 w 1605470"/>
              <a:gd name="connsiteY111" fmla="*/ 2958185 h 6858000"/>
              <a:gd name="connsiteX112" fmla="*/ 622815 w 1605470"/>
              <a:gd name="connsiteY112" fmla="*/ 2762989 h 6858000"/>
              <a:gd name="connsiteX113" fmla="*/ 571733 w 1605470"/>
              <a:gd name="connsiteY113" fmla="*/ 2554718 h 6858000"/>
              <a:gd name="connsiteX114" fmla="*/ 551827 w 1605470"/>
              <a:gd name="connsiteY114" fmla="*/ 2485734 h 6858000"/>
              <a:gd name="connsiteX115" fmla="*/ 542550 w 1605470"/>
              <a:gd name="connsiteY115" fmla="*/ 2447068 h 6858000"/>
              <a:gd name="connsiteX116" fmla="*/ 529511 w 1605470"/>
              <a:gd name="connsiteY116" fmla="*/ 2425819 h 6858000"/>
              <a:gd name="connsiteX117" fmla="*/ 528878 w 1605470"/>
              <a:gd name="connsiteY117" fmla="*/ 2408971 h 6858000"/>
              <a:gd name="connsiteX118" fmla="*/ 535510 w 1605470"/>
              <a:gd name="connsiteY118" fmla="*/ 2402874 h 6858000"/>
              <a:gd name="connsiteX119" fmla="*/ 538122 w 1605470"/>
              <a:gd name="connsiteY119" fmla="*/ 2381443 h 6858000"/>
              <a:gd name="connsiteX120" fmla="*/ 514451 w 1605470"/>
              <a:gd name="connsiteY120" fmla="*/ 2261920 h 6858000"/>
              <a:gd name="connsiteX121" fmla="*/ 504338 w 1605470"/>
              <a:gd name="connsiteY121" fmla="*/ 2195378 h 6858000"/>
              <a:gd name="connsiteX122" fmla="*/ 488555 w 1605470"/>
              <a:gd name="connsiteY122" fmla="*/ 2155135 h 6858000"/>
              <a:gd name="connsiteX123" fmla="*/ 486013 w 1605470"/>
              <a:gd name="connsiteY123" fmla="*/ 2118008 h 6858000"/>
              <a:gd name="connsiteX124" fmla="*/ 487006 w 1605470"/>
              <a:gd name="connsiteY124" fmla="*/ 2050531 h 6858000"/>
              <a:gd name="connsiteX125" fmla="*/ 478812 w 1605470"/>
              <a:gd name="connsiteY125" fmla="*/ 1963269 h 6858000"/>
              <a:gd name="connsiteX126" fmla="*/ 459990 w 1605470"/>
              <a:gd name="connsiteY126" fmla="*/ 1906352 h 6858000"/>
              <a:gd name="connsiteX127" fmla="*/ 436547 w 1605470"/>
              <a:gd name="connsiteY127" fmla="*/ 1861531 h 6858000"/>
              <a:gd name="connsiteX128" fmla="*/ 390346 w 1605470"/>
              <a:gd name="connsiteY128" fmla="*/ 1732919 h 6858000"/>
              <a:gd name="connsiteX129" fmla="*/ 362657 w 1605470"/>
              <a:gd name="connsiteY129" fmla="*/ 1663540 h 6858000"/>
              <a:gd name="connsiteX130" fmla="*/ 361783 w 1605470"/>
              <a:gd name="connsiteY130" fmla="*/ 1615777 h 6858000"/>
              <a:gd name="connsiteX131" fmla="*/ 342578 w 1605470"/>
              <a:gd name="connsiteY131" fmla="*/ 1563678 h 6858000"/>
              <a:gd name="connsiteX132" fmla="*/ 355658 w 1605470"/>
              <a:gd name="connsiteY132" fmla="*/ 1519474 h 6858000"/>
              <a:gd name="connsiteX133" fmla="*/ 348400 w 1605470"/>
              <a:gd name="connsiteY133" fmla="*/ 1477995 h 6858000"/>
              <a:gd name="connsiteX134" fmla="*/ 334485 w 1605470"/>
              <a:gd name="connsiteY134" fmla="*/ 1373769 h 6858000"/>
              <a:gd name="connsiteX135" fmla="*/ 342792 w 1605470"/>
              <a:gd name="connsiteY135" fmla="*/ 1307086 h 6858000"/>
              <a:gd name="connsiteX136" fmla="*/ 343980 w 1605470"/>
              <a:gd name="connsiteY136" fmla="*/ 1189033 h 6858000"/>
              <a:gd name="connsiteX137" fmla="*/ 348665 w 1605470"/>
              <a:gd name="connsiteY137" fmla="*/ 1168288 h 6858000"/>
              <a:gd name="connsiteX138" fmla="*/ 340947 w 1605470"/>
              <a:gd name="connsiteY138" fmla="*/ 1142577 h 6858000"/>
              <a:gd name="connsiteX139" fmla="*/ 330253 w 1605470"/>
              <a:gd name="connsiteY139" fmla="*/ 1088484 h 6858000"/>
              <a:gd name="connsiteX140" fmla="*/ 318989 w 1605470"/>
              <a:gd name="connsiteY140" fmla="*/ 1016103 h 6858000"/>
              <a:gd name="connsiteX141" fmla="*/ 320445 w 1605470"/>
              <a:gd name="connsiteY141" fmla="*/ 932283 h 6858000"/>
              <a:gd name="connsiteX142" fmla="*/ 322681 w 1605470"/>
              <a:gd name="connsiteY142" fmla="*/ 915925 h 6858000"/>
              <a:gd name="connsiteX143" fmla="*/ 315310 w 1605470"/>
              <a:gd name="connsiteY143" fmla="*/ 896999 h 6858000"/>
              <a:gd name="connsiteX144" fmla="*/ 284718 w 1605470"/>
              <a:gd name="connsiteY144" fmla="*/ 821517 h 6858000"/>
              <a:gd name="connsiteX145" fmla="*/ 263668 w 1605470"/>
              <a:gd name="connsiteY145" fmla="*/ 751353 h 6858000"/>
              <a:gd name="connsiteX146" fmla="*/ 263226 w 1605470"/>
              <a:gd name="connsiteY146" fmla="*/ 721230 h 6858000"/>
              <a:gd name="connsiteX147" fmla="*/ 248897 w 1605470"/>
              <a:gd name="connsiteY147" fmla="*/ 681659 h 6858000"/>
              <a:gd name="connsiteX148" fmla="*/ 234316 w 1605470"/>
              <a:gd name="connsiteY148" fmla="*/ 635218 h 6858000"/>
              <a:gd name="connsiteX149" fmla="*/ 239327 w 1605470"/>
              <a:gd name="connsiteY149" fmla="*/ 613763 h 6858000"/>
              <a:gd name="connsiteX150" fmla="*/ 225269 w 1605470"/>
              <a:gd name="connsiteY150" fmla="*/ 598582 h 6858000"/>
              <a:gd name="connsiteX151" fmla="*/ 224950 w 1605470"/>
              <a:gd name="connsiteY151" fmla="*/ 576846 h 6858000"/>
              <a:gd name="connsiteX152" fmla="*/ 204576 w 1605470"/>
              <a:gd name="connsiteY152" fmla="*/ 530055 h 6858000"/>
              <a:gd name="connsiteX153" fmla="*/ 219064 w 1605470"/>
              <a:gd name="connsiteY153" fmla="*/ 469651 h 6858000"/>
              <a:gd name="connsiteX154" fmla="*/ 195012 w 1605470"/>
              <a:gd name="connsiteY154" fmla="*/ 448559 h 6858000"/>
              <a:gd name="connsiteX155" fmla="*/ 201434 w 1605470"/>
              <a:gd name="connsiteY155" fmla="*/ 441529 h 6858000"/>
              <a:gd name="connsiteX156" fmla="*/ 200655 w 1605470"/>
              <a:gd name="connsiteY156" fmla="*/ 428927 h 6858000"/>
              <a:gd name="connsiteX157" fmla="*/ 190059 w 1605470"/>
              <a:gd name="connsiteY157" fmla="*/ 430161 h 6858000"/>
              <a:gd name="connsiteX158" fmla="*/ 167079 w 1605470"/>
              <a:gd name="connsiteY158" fmla="*/ 367211 h 6858000"/>
              <a:gd name="connsiteX159" fmla="*/ 124571 w 1605470"/>
              <a:gd name="connsiteY159" fmla="*/ 302178 h 6858000"/>
              <a:gd name="connsiteX160" fmla="*/ 103243 w 1605470"/>
              <a:gd name="connsiteY160" fmla="*/ 211375 h 6858000"/>
              <a:gd name="connsiteX161" fmla="*/ 94571 w 1605470"/>
              <a:gd name="connsiteY161" fmla="*/ 184179 h 6858000"/>
              <a:gd name="connsiteX162" fmla="*/ 13437 w 1605470"/>
              <a:gd name="connsiteY162" fmla="*/ 19287 h 6858000"/>
              <a:gd name="connsiteX163" fmla="*/ 0 w 1605470"/>
              <a:gd name="connsiteY16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28878 w 1605470"/>
              <a:gd name="connsiteY116" fmla="*/ 2408971 h 6858000"/>
              <a:gd name="connsiteX117" fmla="*/ 535510 w 1605470"/>
              <a:gd name="connsiteY117" fmla="*/ 2402874 h 6858000"/>
              <a:gd name="connsiteX118" fmla="*/ 538122 w 1605470"/>
              <a:gd name="connsiteY118" fmla="*/ 2381443 h 6858000"/>
              <a:gd name="connsiteX119" fmla="*/ 514451 w 1605470"/>
              <a:gd name="connsiteY119" fmla="*/ 2261920 h 6858000"/>
              <a:gd name="connsiteX120" fmla="*/ 504338 w 1605470"/>
              <a:gd name="connsiteY120" fmla="*/ 2195378 h 6858000"/>
              <a:gd name="connsiteX121" fmla="*/ 488555 w 1605470"/>
              <a:gd name="connsiteY121" fmla="*/ 2155135 h 6858000"/>
              <a:gd name="connsiteX122" fmla="*/ 486013 w 1605470"/>
              <a:gd name="connsiteY122" fmla="*/ 2118008 h 6858000"/>
              <a:gd name="connsiteX123" fmla="*/ 487006 w 1605470"/>
              <a:gd name="connsiteY123" fmla="*/ 2050531 h 6858000"/>
              <a:gd name="connsiteX124" fmla="*/ 478812 w 1605470"/>
              <a:gd name="connsiteY124" fmla="*/ 1963269 h 6858000"/>
              <a:gd name="connsiteX125" fmla="*/ 459990 w 1605470"/>
              <a:gd name="connsiteY125" fmla="*/ 1906352 h 6858000"/>
              <a:gd name="connsiteX126" fmla="*/ 436547 w 1605470"/>
              <a:gd name="connsiteY126" fmla="*/ 1861531 h 6858000"/>
              <a:gd name="connsiteX127" fmla="*/ 390346 w 1605470"/>
              <a:gd name="connsiteY127" fmla="*/ 1732919 h 6858000"/>
              <a:gd name="connsiteX128" fmla="*/ 362657 w 1605470"/>
              <a:gd name="connsiteY128" fmla="*/ 1663540 h 6858000"/>
              <a:gd name="connsiteX129" fmla="*/ 361783 w 1605470"/>
              <a:gd name="connsiteY129" fmla="*/ 1615777 h 6858000"/>
              <a:gd name="connsiteX130" fmla="*/ 342578 w 1605470"/>
              <a:gd name="connsiteY130" fmla="*/ 1563678 h 6858000"/>
              <a:gd name="connsiteX131" fmla="*/ 355658 w 1605470"/>
              <a:gd name="connsiteY131" fmla="*/ 1519474 h 6858000"/>
              <a:gd name="connsiteX132" fmla="*/ 348400 w 1605470"/>
              <a:gd name="connsiteY132" fmla="*/ 1477995 h 6858000"/>
              <a:gd name="connsiteX133" fmla="*/ 334485 w 1605470"/>
              <a:gd name="connsiteY133" fmla="*/ 1373769 h 6858000"/>
              <a:gd name="connsiteX134" fmla="*/ 342792 w 1605470"/>
              <a:gd name="connsiteY134" fmla="*/ 1307086 h 6858000"/>
              <a:gd name="connsiteX135" fmla="*/ 343980 w 1605470"/>
              <a:gd name="connsiteY135" fmla="*/ 1189033 h 6858000"/>
              <a:gd name="connsiteX136" fmla="*/ 348665 w 1605470"/>
              <a:gd name="connsiteY136" fmla="*/ 1168288 h 6858000"/>
              <a:gd name="connsiteX137" fmla="*/ 340947 w 1605470"/>
              <a:gd name="connsiteY137" fmla="*/ 1142577 h 6858000"/>
              <a:gd name="connsiteX138" fmla="*/ 330253 w 1605470"/>
              <a:gd name="connsiteY138" fmla="*/ 1088484 h 6858000"/>
              <a:gd name="connsiteX139" fmla="*/ 318989 w 1605470"/>
              <a:gd name="connsiteY139" fmla="*/ 1016103 h 6858000"/>
              <a:gd name="connsiteX140" fmla="*/ 320445 w 1605470"/>
              <a:gd name="connsiteY140" fmla="*/ 932283 h 6858000"/>
              <a:gd name="connsiteX141" fmla="*/ 322681 w 1605470"/>
              <a:gd name="connsiteY141" fmla="*/ 915925 h 6858000"/>
              <a:gd name="connsiteX142" fmla="*/ 315310 w 1605470"/>
              <a:gd name="connsiteY142" fmla="*/ 896999 h 6858000"/>
              <a:gd name="connsiteX143" fmla="*/ 284718 w 1605470"/>
              <a:gd name="connsiteY143" fmla="*/ 821517 h 6858000"/>
              <a:gd name="connsiteX144" fmla="*/ 263668 w 1605470"/>
              <a:gd name="connsiteY144" fmla="*/ 751353 h 6858000"/>
              <a:gd name="connsiteX145" fmla="*/ 263226 w 1605470"/>
              <a:gd name="connsiteY145" fmla="*/ 721230 h 6858000"/>
              <a:gd name="connsiteX146" fmla="*/ 248897 w 1605470"/>
              <a:gd name="connsiteY146" fmla="*/ 681659 h 6858000"/>
              <a:gd name="connsiteX147" fmla="*/ 234316 w 1605470"/>
              <a:gd name="connsiteY147" fmla="*/ 635218 h 6858000"/>
              <a:gd name="connsiteX148" fmla="*/ 239327 w 1605470"/>
              <a:gd name="connsiteY148" fmla="*/ 613763 h 6858000"/>
              <a:gd name="connsiteX149" fmla="*/ 225269 w 1605470"/>
              <a:gd name="connsiteY149" fmla="*/ 598582 h 6858000"/>
              <a:gd name="connsiteX150" fmla="*/ 224950 w 1605470"/>
              <a:gd name="connsiteY150" fmla="*/ 576846 h 6858000"/>
              <a:gd name="connsiteX151" fmla="*/ 204576 w 1605470"/>
              <a:gd name="connsiteY151" fmla="*/ 530055 h 6858000"/>
              <a:gd name="connsiteX152" fmla="*/ 219064 w 1605470"/>
              <a:gd name="connsiteY152" fmla="*/ 469651 h 6858000"/>
              <a:gd name="connsiteX153" fmla="*/ 195012 w 1605470"/>
              <a:gd name="connsiteY153" fmla="*/ 448559 h 6858000"/>
              <a:gd name="connsiteX154" fmla="*/ 201434 w 1605470"/>
              <a:gd name="connsiteY154" fmla="*/ 441529 h 6858000"/>
              <a:gd name="connsiteX155" fmla="*/ 200655 w 1605470"/>
              <a:gd name="connsiteY155" fmla="*/ 428927 h 6858000"/>
              <a:gd name="connsiteX156" fmla="*/ 190059 w 1605470"/>
              <a:gd name="connsiteY156" fmla="*/ 430161 h 6858000"/>
              <a:gd name="connsiteX157" fmla="*/ 167079 w 1605470"/>
              <a:gd name="connsiteY157" fmla="*/ 367211 h 6858000"/>
              <a:gd name="connsiteX158" fmla="*/ 124571 w 1605470"/>
              <a:gd name="connsiteY158" fmla="*/ 302178 h 6858000"/>
              <a:gd name="connsiteX159" fmla="*/ 103243 w 1605470"/>
              <a:gd name="connsiteY159" fmla="*/ 211375 h 6858000"/>
              <a:gd name="connsiteX160" fmla="*/ 94571 w 1605470"/>
              <a:gd name="connsiteY160" fmla="*/ 184179 h 6858000"/>
              <a:gd name="connsiteX161" fmla="*/ 13437 w 1605470"/>
              <a:gd name="connsiteY161" fmla="*/ 19287 h 6858000"/>
              <a:gd name="connsiteX162" fmla="*/ 0 w 1605470"/>
              <a:gd name="connsiteY16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35510 w 1605470"/>
              <a:gd name="connsiteY116" fmla="*/ 2402874 h 6858000"/>
              <a:gd name="connsiteX117" fmla="*/ 538122 w 1605470"/>
              <a:gd name="connsiteY117" fmla="*/ 2381443 h 6858000"/>
              <a:gd name="connsiteX118" fmla="*/ 514451 w 1605470"/>
              <a:gd name="connsiteY118" fmla="*/ 2261920 h 6858000"/>
              <a:gd name="connsiteX119" fmla="*/ 504338 w 1605470"/>
              <a:gd name="connsiteY119" fmla="*/ 2195378 h 6858000"/>
              <a:gd name="connsiteX120" fmla="*/ 488555 w 1605470"/>
              <a:gd name="connsiteY120" fmla="*/ 2155135 h 6858000"/>
              <a:gd name="connsiteX121" fmla="*/ 486013 w 1605470"/>
              <a:gd name="connsiteY121" fmla="*/ 2118008 h 6858000"/>
              <a:gd name="connsiteX122" fmla="*/ 487006 w 1605470"/>
              <a:gd name="connsiteY122" fmla="*/ 2050531 h 6858000"/>
              <a:gd name="connsiteX123" fmla="*/ 478812 w 1605470"/>
              <a:gd name="connsiteY123" fmla="*/ 1963269 h 6858000"/>
              <a:gd name="connsiteX124" fmla="*/ 459990 w 1605470"/>
              <a:gd name="connsiteY124" fmla="*/ 1906352 h 6858000"/>
              <a:gd name="connsiteX125" fmla="*/ 436547 w 1605470"/>
              <a:gd name="connsiteY125" fmla="*/ 1861531 h 6858000"/>
              <a:gd name="connsiteX126" fmla="*/ 390346 w 1605470"/>
              <a:gd name="connsiteY126" fmla="*/ 1732919 h 6858000"/>
              <a:gd name="connsiteX127" fmla="*/ 362657 w 1605470"/>
              <a:gd name="connsiteY127" fmla="*/ 1663540 h 6858000"/>
              <a:gd name="connsiteX128" fmla="*/ 361783 w 1605470"/>
              <a:gd name="connsiteY128" fmla="*/ 1615777 h 6858000"/>
              <a:gd name="connsiteX129" fmla="*/ 342578 w 1605470"/>
              <a:gd name="connsiteY129" fmla="*/ 1563678 h 6858000"/>
              <a:gd name="connsiteX130" fmla="*/ 355658 w 1605470"/>
              <a:gd name="connsiteY130" fmla="*/ 1519474 h 6858000"/>
              <a:gd name="connsiteX131" fmla="*/ 348400 w 1605470"/>
              <a:gd name="connsiteY131" fmla="*/ 1477995 h 6858000"/>
              <a:gd name="connsiteX132" fmla="*/ 334485 w 1605470"/>
              <a:gd name="connsiteY132" fmla="*/ 1373769 h 6858000"/>
              <a:gd name="connsiteX133" fmla="*/ 342792 w 1605470"/>
              <a:gd name="connsiteY133" fmla="*/ 1307086 h 6858000"/>
              <a:gd name="connsiteX134" fmla="*/ 343980 w 1605470"/>
              <a:gd name="connsiteY134" fmla="*/ 1189033 h 6858000"/>
              <a:gd name="connsiteX135" fmla="*/ 348665 w 1605470"/>
              <a:gd name="connsiteY135" fmla="*/ 1168288 h 6858000"/>
              <a:gd name="connsiteX136" fmla="*/ 340947 w 1605470"/>
              <a:gd name="connsiteY136" fmla="*/ 1142577 h 6858000"/>
              <a:gd name="connsiteX137" fmla="*/ 330253 w 1605470"/>
              <a:gd name="connsiteY137" fmla="*/ 1088484 h 6858000"/>
              <a:gd name="connsiteX138" fmla="*/ 318989 w 1605470"/>
              <a:gd name="connsiteY138" fmla="*/ 1016103 h 6858000"/>
              <a:gd name="connsiteX139" fmla="*/ 320445 w 1605470"/>
              <a:gd name="connsiteY139" fmla="*/ 932283 h 6858000"/>
              <a:gd name="connsiteX140" fmla="*/ 322681 w 1605470"/>
              <a:gd name="connsiteY140" fmla="*/ 915925 h 6858000"/>
              <a:gd name="connsiteX141" fmla="*/ 315310 w 1605470"/>
              <a:gd name="connsiteY141" fmla="*/ 896999 h 6858000"/>
              <a:gd name="connsiteX142" fmla="*/ 284718 w 1605470"/>
              <a:gd name="connsiteY142" fmla="*/ 821517 h 6858000"/>
              <a:gd name="connsiteX143" fmla="*/ 263668 w 1605470"/>
              <a:gd name="connsiteY143" fmla="*/ 751353 h 6858000"/>
              <a:gd name="connsiteX144" fmla="*/ 263226 w 1605470"/>
              <a:gd name="connsiteY144" fmla="*/ 721230 h 6858000"/>
              <a:gd name="connsiteX145" fmla="*/ 248897 w 1605470"/>
              <a:gd name="connsiteY145" fmla="*/ 681659 h 6858000"/>
              <a:gd name="connsiteX146" fmla="*/ 234316 w 1605470"/>
              <a:gd name="connsiteY146" fmla="*/ 635218 h 6858000"/>
              <a:gd name="connsiteX147" fmla="*/ 239327 w 1605470"/>
              <a:gd name="connsiteY147" fmla="*/ 613763 h 6858000"/>
              <a:gd name="connsiteX148" fmla="*/ 225269 w 1605470"/>
              <a:gd name="connsiteY148" fmla="*/ 598582 h 6858000"/>
              <a:gd name="connsiteX149" fmla="*/ 224950 w 1605470"/>
              <a:gd name="connsiteY149" fmla="*/ 576846 h 6858000"/>
              <a:gd name="connsiteX150" fmla="*/ 204576 w 1605470"/>
              <a:gd name="connsiteY150" fmla="*/ 530055 h 6858000"/>
              <a:gd name="connsiteX151" fmla="*/ 219064 w 1605470"/>
              <a:gd name="connsiteY151" fmla="*/ 469651 h 6858000"/>
              <a:gd name="connsiteX152" fmla="*/ 195012 w 1605470"/>
              <a:gd name="connsiteY152" fmla="*/ 448559 h 6858000"/>
              <a:gd name="connsiteX153" fmla="*/ 201434 w 1605470"/>
              <a:gd name="connsiteY153" fmla="*/ 441529 h 6858000"/>
              <a:gd name="connsiteX154" fmla="*/ 200655 w 1605470"/>
              <a:gd name="connsiteY154" fmla="*/ 428927 h 6858000"/>
              <a:gd name="connsiteX155" fmla="*/ 190059 w 1605470"/>
              <a:gd name="connsiteY155" fmla="*/ 430161 h 6858000"/>
              <a:gd name="connsiteX156" fmla="*/ 167079 w 1605470"/>
              <a:gd name="connsiteY156" fmla="*/ 367211 h 6858000"/>
              <a:gd name="connsiteX157" fmla="*/ 124571 w 1605470"/>
              <a:gd name="connsiteY157" fmla="*/ 302178 h 6858000"/>
              <a:gd name="connsiteX158" fmla="*/ 103243 w 1605470"/>
              <a:gd name="connsiteY158" fmla="*/ 211375 h 6858000"/>
              <a:gd name="connsiteX159" fmla="*/ 94571 w 1605470"/>
              <a:gd name="connsiteY159" fmla="*/ 184179 h 6858000"/>
              <a:gd name="connsiteX160" fmla="*/ 13437 w 1605470"/>
              <a:gd name="connsiteY160" fmla="*/ 19287 h 6858000"/>
              <a:gd name="connsiteX161" fmla="*/ 0 w 1605470"/>
              <a:gd name="connsiteY16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34648 w 1605470"/>
              <a:gd name="connsiteY104" fmla="*/ 3145733 h 6858000"/>
              <a:gd name="connsiteX105" fmla="*/ 729329 w 1605470"/>
              <a:gd name="connsiteY105" fmla="*/ 3129034 h 6858000"/>
              <a:gd name="connsiteX106" fmla="*/ 729994 w 1605470"/>
              <a:gd name="connsiteY106" fmla="*/ 3126682 h 6858000"/>
              <a:gd name="connsiteX107" fmla="*/ 720862 w 1605470"/>
              <a:gd name="connsiteY107" fmla="*/ 3114519 h 6858000"/>
              <a:gd name="connsiteX108" fmla="*/ 707471 w 1605470"/>
              <a:gd name="connsiteY108" fmla="*/ 3106272 h 6858000"/>
              <a:gd name="connsiteX109" fmla="*/ 680201 w 1605470"/>
              <a:gd name="connsiteY109" fmla="*/ 2958185 h 6858000"/>
              <a:gd name="connsiteX110" fmla="*/ 622815 w 1605470"/>
              <a:gd name="connsiteY110" fmla="*/ 2762989 h 6858000"/>
              <a:gd name="connsiteX111" fmla="*/ 571733 w 1605470"/>
              <a:gd name="connsiteY111" fmla="*/ 2554718 h 6858000"/>
              <a:gd name="connsiteX112" fmla="*/ 551827 w 1605470"/>
              <a:gd name="connsiteY112" fmla="*/ 2485734 h 6858000"/>
              <a:gd name="connsiteX113" fmla="*/ 542550 w 1605470"/>
              <a:gd name="connsiteY113" fmla="*/ 2447068 h 6858000"/>
              <a:gd name="connsiteX114" fmla="*/ 529511 w 1605470"/>
              <a:gd name="connsiteY114" fmla="*/ 2425819 h 6858000"/>
              <a:gd name="connsiteX115" fmla="*/ 535510 w 1605470"/>
              <a:gd name="connsiteY115" fmla="*/ 2402874 h 6858000"/>
              <a:gd name="connsiteX116" fmla="*/ 538122 w 1605470"/>
              <a:gd name="connsiteY116" fmla="*/ 2381443 h 6858000"/>
              <a:gd name="connsiteX117" fmla="*/ 514451 w 1605470"/>
              <a:gd name="connsiteY117" fmla="*/ 2261920 h 6858000"/>
              <a:gd name="connsiteX118" fmla="*/ 504338 w 1605470"/>
              <a:gd name="connsiteY118" fmla="*/ 2195378 h 6858000"/>
              <a:gd name="connsiteX119" fmla="*/ 488555 w 1605470"/>
              <a:gd name="connsiteY119" fmla="*/ 2155135 h 6858000"/>
              <a:gd name="connsiteX120" fmla="*/ 486013 w 1605470"/>
              <a:gd name="connsiteY120" fmla="*/ 2118008 h 6858000"/>
              <a:gd name="connsiteX121" fmla="*/ 487006 w 1605470"/>
              <a:gd name="connsiteY121" fmla="*/ 2050531 h 6858000"/>
              <a:gd name="connsiteX122" fmla="*/ 478812 w 1605470"/>
              <a:gd name="connsiteY122" fmla="*/ 1963269 h 6858000"/>
              <a:gd name="connsiteX123" fmla="*/ 459990 w 1605470"/>
              <a:gd name="connsiteY123" fmla="*/ 1906352 h 6858000"/>
              <a:gd name="connsiteX124" fmla="*/ 436547 w 1605470"/>
              <a:gd name="connsiteY124" fmla="*/ 1861531 h 6858000"/>
              <a:gd name="connsiteX125" fmla="*/ 390346 w 1605470"/>
              <a:gd name="connsiteY125" fmla="*/ 1732919 h 6858000"/>
              <a:gd name="connsiteX126" fmla="*/ 362657 w 1605470"/>
              <a:gd name="connsiteY126" fmla="*/ 1663540 h 6858000"/>
              <a:gd name="connsiteX127" fmla="*/ 361783 w 1605470"/>
              <a:gd name="connsiteY127" fmla="*/ 1615777 h 6858000"/>
              <a:gd name="connsiteX128" fmla="*/ 342578 w 1605470"/>
              <a:gd name="connsiteY128" fmla="*/ 1563678 h 6858000"/>
              <a:gd name="connsiteX129" fmla="*/ 355658 w 1605470"/>
              <a:gd name="connsiteY129" fmla="*/ 1519474 h 6858000"/>
              <a:gd name="connsiteX130" fmla="*/ 348400 w 1605470"/>
              <a:gd name="connsiteY130" fmla="*/ 1477995 h 6858000"/>
              <a:gd name="connsiteX131" fmla="*/ 334485 w 1605470"/>
              <a:gd name="connsiteY131" fmla="*/ 1373769 h 6858000"/>
              <a:gd name="connsiteX132" fmla="*/ 342792 w 1605470"/>
              <a:gd name="connsiteY132" fmla="*/ 1307086 h 6858000"/>
              <a:gd name="connsiteX133" fmla="*/ 343980 w 1605470"/>
              <a:gd name="connsiteY133" fmla="*/ 1189033 h 6858000"/>
              <a:gd name="connsiteX134" fmla="*/ 348665 w 1605470"/>
              <a:gd name="connsiteY134" fmla="*/ 1168288 h 6858000"/>
              <a:gd name="connsiteX135" fmla="*/ 340947 w 1605470"/>
              <a:gd name="connsiteY135" fmla="*/ 1142577 h 6858000"/>
              <a:gd name="connsiteX136" fmla="*/ 330253 w 1605470"/>
              <a:gd name="connsiteY136" fmla="*/ 1088484 h 6858000"/>
              <a:gd name="connsiteX137" fmla="*/ 318989 w 1605470"/>
              <a:gd name="connsiteY137" fmla="*/ 1016103 h 6858000"/>
              <a:gd name="connsiteX138" fmla="*/ 320445 w 1605470"/>
              <a:gd name="connsiteY138" fmla="*/ 932283 h 6858000"/>
              <a:gd name="connsiteX139" fmla="*/ 322681 w 1605470"/>
              <a:gd name="connsiteY139" fmla="*/ 915925 h 6858000"/>
              <a:gd name="connsiteX140" fmla="*/ 315310 w 1605470"/>
              <a:gd name="connsiteY140" fmla="*/ 896999 h 6858000"/>
              <a:gd name="connsiteX141" fmla="*/ 284718 w 1605470"/>
              <a:gd name="connsiteY141" fmla="*/ 821517 h 6858000"/>
              <a:gd name="connsiteX142" fmla="*/ 263668 w 1605470"/>
              <a:gd name="connsiteY142" fmla="*/ 751353 h 6858000"/>
              <a:gd name="connsiteX143" fmla="*/ 263226 w 1605470"/>
              <a:gd name="connsiteY143" fmla="*/ 721230 h 6858000"/>
              <a:gd name="connsiteX144" fmla="*/ 248897 w 1605470"/>
              <a:gd name="connsiteY144" fmla="*/ 681659 h 6858000"/>
              <a:gd name="connsiteX145" fmla="*/ 234316 w 1605470"/>
              <a:gd name="connsiteY145" fmla="*/ 635218 h 6858000"/>
              <a:gd name="connsiteX146" fmla="*/ 239327 w 1605470"/>
              <a:gd name="connsiteY146" fmla="*/ 613763 h 6858000"/>
              <a:gd name="connsiteX147" fmla="*/ 225269 w 1605470"/>
              <a:gd name="connsiteY147" fmla="*/ 598582 h 6858000"/>
              <a:gd name="connsiteX148" fmla="*/ 224950 w 1605470"/>
              <a:gd name="connsiteY148" fmla="*/ 576846 h 6858000"/>
              <a:gd name="connsiteX149" fmla="*/ 204576 w 1605470"/>
              <a:gd name="connsiteY149" fmla="*/ 530055 h 6858000"/>
              <a:gd name="connsiteX150" fmla="*/ 219064 w 1605470"/>
              <a:gd name="connsiteY150" fmla="*/ 469651 h 6858000"/>
              <a:gd name="connsiteX151" fmla="*/ 195012 w 1605470"/>
              <a:gd name="connsiteY151" fmla="*/ 448559 h 6858000"/>
              <a:gd name="connsiteX152" fmla="*/ 201434 w 1605470"/>
              <a:gd name="connsiteY152" fmla="*/ 441529 h 6858000"/>
              <a:gd name="connsiteX153" fmla="*/ 200655 w 1605470"/>
              <a:gd name="connsiteY153" fmla="*/ 428927 h 6858000"/>
              <a:gd name="connsiteX154" fmla="*/ 190059 w 1605470"/>
              <a:gd name="connsiteY154" fmla="*/ 430161 h 6858000"/>
              <a:gd name="connsiteX155" fmla="*/ 167079 w 1605470"/>
              <a:gd name="connsiteY155" fmla="*/ 367211 h 6858000"/>
              <a:gd name="connsiteX156" fmla="*/ 124571 w 1605470"/>
              <a:gd name="connsiteY156" fmla="*/ 302178 h 6858000"/>
              <a:gd name="connsiteX157" fmla="*/ 103243 w 1605470"/>
              <a:gd name="connsiteY157" fmla="*/ 211375 h 6858000"/>
              <a:gd name="connsiteX158" fmla="*/ 94571 w 1605470"/>
              <a:gd name="connsiteY158" fmla="*/ 184179 h 6858000"/>
              <a:gd name="connsiteX159" fmla="*/ 13437 w 1605470"/>
              <a:gd name="connsiteY159" fmla="*/ 19287 h 6858000"/>
              <a:gd name="connsiteX160" fmla="*/ 0 w 1605470"/>
              <a:gd name="connsiteY16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29329 w 1605470"/>
              <a:gd name="connsiteY104" fmla="*/ 3129034 h 6858000"/>
              <a:gd name="connsiteX105" fmla="*/ 729994 w 1605470"/>
              <a:gd name="connsiteY105" fmla="*/ 3126682 h 6858000"/>
              <a:gd name="connsiteX106" fmla="*/ 720862 w 1605470"/>
              <a:gd name="connsiteY106" fmla="*/ 3114519 h 6858000"/>
              <a:gd name="connsiteX107" fmla="*/ 707471 w 1605470"/>
              <a:gd name="connsiteY107" fmla="*/ 3106272 h 6858000"/>
              <a:gd name="connsiteX108" fmla="*/ 680201 w 1605470"/>
              <a:gd name="connsiteY108" fmla="*/ 2958185 h 6858000"/>
              <a:gd name="connsiteX109" fmla="*/ 622815 w 1605470"/>
              <a:gd name="connsiteY109" fmla="*/ 2762989 h 6858000"/>
              <a:gd name="connsiteX110" fmla="*/ 571733 w 1605470"/>
              <a:gd name="connsiteY110" fmla="*/ 2554718 h 6858000"/>
              <a:gd name="connsiteX111" fmla="*/ 551827 w 1605470"/>
              <a:gd name="connsiteY111" fmla="*/ 2485734 h 6858000"/>
              <a:gd name="connsiteX112" fmla="*/ 542550 w 1605470"/>
              <a:gd name="connsiteY112" fmla="*/ 2447068 h 6858000"/>
              <a:gd name="connsiteX113" fmla="*/ 529511 w 1605470"/>
              <a:gd name="connsiteY113" fmla="*/ 2425819 h 6858000"/>
              <a:gd name="connsiteX114" fmla="*/ 535510 w 1605470"/>
              <a:gd name="connsiteY114" fmla="*/ 2402874 h 6858000"/>
              <a:gd name="connsiteX115" fmla="*/ 538122 w 1605470"/>
              <a:gd name="connsiteY115" fmla="*/ 2381443 h 6858000"/>
              <a:gd name="connsiteX116" fmla="*/ 514451 w 1605470"/>
              <a:gd name="connsiteY116" fmla="*/ 2261920 h 6858000"/>
              <a:gd name="connsiteX117" fmla="*/ 504338 w 1605470"/>
              <a:gd name="connsiteY117" fmla="*/ 2195378 h 6858000"/>
              <a:gd name="connsiteX118" fmla="*/ 488555 w 1605470"/>
              <a:gd name="connsiteY118" fmla="*/ 2155135 h 6858000"/>
              <a:gd name="connsiteX119" fmla="*/ 486013 w 1605470"/>
              <a:gd name="connsiteY119" fmla="*/ 2118008 h 6858000"/>
              <a:gd name="connsiteX120" fmla="*/ 487006 w 1605470"/>
              <a:gd name="connsiteY120" fmla="*/ 2050531 h 6858000"/>
              <a:gd name="connsiteX121" fmla="*/ 478812 w 1605470"/>
              <a:gd name="connsiteY121" fmla="*/ 1963269 h 6858000"/>
              <a:gd name="connsiteX122" fmla="*/ 459990 w 1605470"/>
              <a:gd name="connsiteY122" fmla="*/ 1906352 h 6858000"/>
              <a:gd name="connsiteX123" fmla="*/ 436547 w 1605470"/>
              <a:gd name="connsiteY123" fmla="*/ 1861531 h 6858000"/>
              <a:gd name="connsiteX124" fmla="*/ 390346 w 1605470"/>
              <a:gd name="connsiteY124" fmla="*/ 1732919 h 6858000"/>
              <a:gd name="connsiteX125" fmla="*/ 362657 w 1605470"/>
              <a:gd name="connsiteY125" fmla="*/ 1663540 h 6858000"/>
              <a:gd name="connsiteX126" fmla="*/ 361783 w 1605470"/>
              <a:gd name="connsiteY126" fmla="*/ 1615777 h 6858000"/>
              <a:gd name="connsiteX127" fmla="*/ 342578 w 1605470"/>
              <a:gd name="connsiteY127" fmla="*/ 1563678 h 6858000"/>
              <a:gd name="connsiteX128" fmla="*/ 355658 w 1605470"/>
              <a:gd name="connsiteY128" fmla="*/ 1519474 h 6858000"/>
              <a:gd name="connsiteX129" fmla="*/ 348400 w 1605470"/>
              <a:gd name="connsiteY129" fmla="*/ 1477995 h 6858000"/>
              <a:gd name="connsiteX130" fmla="*/ 334485 w 1605470"/>
              <a:gd name="connsiteY130" fmla="*/ 1373769 h 6858000"/>
              <a:gd name="connsiteX131" fmla="*/ 342792 w 1605470"/>
              <a:gd name="connsiteY131" fmla="*/ 1307086 h 6858000"/>
              <a:gd name="connsiteX132" fmla="*/ 343980 w 1605470"/>
              <a:gd name="connsiteY132" fmla="*/ 1189033 h 6858000"/>
              <a:gd name="connsiteX133" fmla="*/ 348665 w 1605470"/>
              <a:gd name="connsiteY133" fmla="*/ 1168288 h 6858000"/>
              <a:gd name="connsiteX134" fmla="*/ 340947 w 1605470"/>
              <a:gd name="connsiteY134" fmla="*/ 1142577 h 6858000"/>
              <a:gd name="connsiteX135" fmla="*/ 330253 w 1605470"/>
              <a:gd name="connsiteY135" fmla="*/ 1088484 h 6858000"/>
              <a:gd name="connsiteX136" fmla="*/ 318989 w 1605470"/>
              <a:gd name="connsiteY136" fmla="*/ 1016103 h 6858000"/>
              <a:gd name="connsiteX137" fmla="*/ 320445 w 1605470"/>
              <a:gd name="connsiteY137" fmla="*/ 932283 h 6858000"/>
              <a:gd name="connsiteX138" fmla="*/ 322681 w 1605470"/>
              <a:gd name="connsiteY138" fmla="*/ 915925 h 6858000"/>
              <a:gd name="connsiteX139" fmla="*/ 315310 w 1605470"/>
              <a:gd name="connsiteY139" fmla="*/ 896999 h 6858000"/>
              <a:gd name="connsiteX140" fmla="*/ 284718 w 1605470"/>
              <a:gd name="connsiteY140" fmla="*/ 821517 h 6858000"/>
              <a:gd name="connsiteX141" fmla="*/ 263668 w 1605470"/>
              <a:gd name="connsiteY141" fmla="*/ 751353 h 6858000"/>
              <a:gd name="connsiteX142" fmla="*/ 263226 w 1605470"/>
              <a:gd name="connsiteY142" fmla="*/ 721230 h 6858000"/>
              <a:gd name="connsiteX143" fmla="*/ 248897 w 1605470"/>
              <a:gd name="connsiteY143" fmla="*/ 681659 h 6858000"/>
              <a:gd name="connsiteX144" fmla="*/ 234316 w 1605470"/>
              <a:gd name="connsiteY144" fmla="*/ 635218 h 6858000"/>
              <a:gd name="connsiteX145" fmla="*/ 239327 w 1605470"/>
              <a:gd name="connsiteY145" fmla="*/ 613763 h 6858000"/>
              <a:gd name="connsiteX146" fmla="*/ 225269 w 1605470"/>
              <a:gd name="connsiteY146" fmla="*/ 598582 h 6858000"/>
              <a:gd name="connsiteX147" fmla="*/ 224950 w 1605470"/>
              <a:gd name="connsiteY147" fmla="*/ 576846 h 6858000"/>
              <a:gd name="connsiteX148" fmla="*/ 204576 w 1605470"/>
              <a:gd name="connsiteY148" fmla="*/ 530055 h 6858000"/>
              <a:gd name="connsiteX149" fmla="*/ 219064 w 1605470"/>
              <a:gd name="connsiteY149" fmla="*/ 469651 h 6858000"/>
              <a:gd name="connsiteX150" fmla="*/ 195012 w 1605470"/>
              <a:gd name="connsiteY150" fmla="*/ 448559 h 6858000"/>
              <a:gd name="connsiteX151" fmla="*/ 201434 w 1605470"/>
              <a:gd name="connsiteY151" fmla="*/ 441529 h 6858000"/>
              <a:gd name="connsiteX152" fmla="*/ 200655 w 1605470"/>
              <a:gd name="connsiteY152" fmla="*/ 428927 h 6858000"/>
              <a:gd name="connsiteX153" fmla="*/ 190059 w 1605470"/>
              <a:gd name="connsiteY153" fmla="*/ 430161 h 6858000"/>
              <a:gd name="connsiteX154" fmla="*/ 167079 w 1605470"/>
              <a:gd name="connsiteY154" fmla="*/ 367211 h 6858000"/>
              <a:gd name="connsiteX155" fmla="*/ 124571 w 1605470"/>
              <a:gd name="connsiteY155" fmla="*/ 302178 h 6858000"/>
              <a:gd name="connsiteX156" fmla="*/ 103243 w 1605470"/>
              <a:gd name="connsiteY156" fmla="*/ 211375 h 6858000"/>
              <a:gd name="connsiteX157" fmla="*/ 94571 w 1605470"/>
              <a:gd name="connsiteY157" fmla="*/ 184179 h 6858000"/>
              <a:gd name="connsiteX158" fmla="*/ 13437 w 1605470"/>
              <a:gd name="connsiteY158" fmla="*/ 19287 h 6858000"/>
              <a:gd name="connsiteX159" fmla="*/ 0 w 1605470"/>
              <a:gd name="connsiteY15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29329 w 1605470"/>
              <a:gd name="connsiteY103" fmla="*/ 3129034 h 6858000"/>
              <a:gd name="connsiteX104" fmla="*/ 729994 w 1605470"/>
              <a:gd name="connsiteY104" fmla="*/ 3126682 h 6858000"/>
              <a:gd name="connsiteX105" fmla="*/ 720862 w 1605470"/>
              <a:gd name="connsiteY105" fmla="*/ 3114519 h 6858000"/>
              <a:gd name="connsiteX106" fmla="*/ 707471 w 1605470"/>
              <a:gd name="connsiteY106" fmla="*/ 3106272 h 6858000"/>
              <a:gd name="connsiteX107" fmla="*/ 680201 w 1605470"/>
              <a:gd name="connsiteY107" fmla="*/ 2958185 h 6858000"/>
              <a:gd name="connsiteX108" fmla="*/ 622815 w 1605470"/>
              <a:gd name="connsiteY108" fmla="*/ 2762989 h 6858000"/>
              <a:gd name="connsiteX109" fmla="*/ 571733 w 1605470"/>
              <a:gd name="connsiteY109" fmla="*/ 2554718 h 6858000"/>
              <a:gd name="connsiteX110" fmla="*/ 551827 w 1605470"/>
              <a:gd name="connsiteY110" fmla="*/ 2485734 h 6858000"/>
              <a:gd name="connsiteX111" fmla="*/ 542550 w 1605470"/>
              <a:gd name="connsiteY111" fmla="*/ 2447068 h 6858000"/>
              <a:gd name="connsiteX112" fmla="*/ 529511 w 1605470"/>
              <a:gd name="connsiteY112" fmla="*/ 2425819 h 6858000"/>
              <a:gd name="connsiteX113" fmla="*/ 535510 w 1605470"/>
              <a:gd name="connsiteY113" fmla="*/ 2402874 h 6858000"/>
              <a:gd name="connsiteX114" fmla="*/ 538122 w 1605470"/>
              <a:gd name="connsiteY114" fmla="*/ 2381443 h 6858000"/>
              <a:gd name="connsiteX115" fmla="*/ 514451 w 1605470"/>
              <a:gd name="connsiteY115" fmla="*/ 2261920 h 6858000"/>
              <a:gd name="connsiteX116" fmla="*/ 504338 w 1605470"/>
              <a:gd name="connsiteY116" fmla="*/ 2195378 h 6858000"/>
              <a:gd name="connsiteX117" fmla="*/ 488555 w 1605470"/>
              <a:gd name="connsiteY117" fmla="*/ 2155135 h 6858000"/>
              <a:gd name="connsiteX118" fmla="*/ 486013 w 1605470"/>
              <a:gd name="connsiteY118" fmla="*/ 2118008 h 6858000"/>
              <a:gd name="connsiteX119" fmla="*/ 487006 w 1605470"/>
              <a:gd name="connsiteY119" fmla="*/ 2050531 h 6858000"/>
              <a:gd name="connsiteX120" fmla="*/ 478812 w 1605470"/>
              <a:gd name="connsiteY120" fmla="*/ 1963269 h 6858000"/>
              <a:gd name="connsiteX121" fmla="*/ 459990 w 1605470"/>
              <a:gd name="connsiteY121" fmla="*/ 1906352 h 6858000"/>
              <a:gd name="connsiteX122" fmla="*/ 436547 w 1605470"/>
              <a:gd name="connsiteY122" fmla="*/ 1861531 h 6858000"/>
              <a:gd name="connsiteX123" fmla="*/ 390346 w 1605470"/>
              <a:gd name="connsiteY123" fmla="*/ 1732919 h 6858000"/>
              <a:gd name="connsiteX124" fmla="*/ 362657 w 1605470"/>
              <a:gd name="connsiteY124" fmla="*/ 1663540 h 6858000"/>
              <a:gd name="connsiteX125" fmla="*/ 361783 w 1605470"/>
              <a:gd name="connsiteY125" fmla="*/ 1615777 h 6858000"/>
              <a:gd name="connsiteX126" fmla="*/ 342578 w 1605470"/>
              <a:gd name="connsiteY126" fmla="*/ 1563678 h 6858000"/>
              <a:gd name="connsiteX127" fmla="*/ 355658 w 1605470"/>
              <a:gd name="connsiteY127" fmla="*/ 1519474 h 6858000"/>
              <a:gd name="connsiteX128" fmla="*/ 348400 w 1605470"/>
              <a:gd name="connsiteY128" fmla="*/ 1477995 h 6858000"/>
              <a:gd name="connsiteX129" fmla="*/ 334485 w 1605470"/>
              <a:gd name="connsiteY129" fmla="*/ 1373769 h 6858000"/>
              <a:gd name="connsiteX130" fmla="*/ 342792 w 1605470"/>
              <a:gd name="connsiteY130" fmla="*/ 1307086 h 6858000"/>
              <a:gd name="connsiteX131" fmla="*/ 343980 w 1605470"/>
              <a:gd name="connsiteY131" fmla="*/ 1189033 h 6858000"/>
              <a:gd name="connsiteX132" fmla="*/ 348665 w 1605470"/>
              <a:gd name="connsiteY132" fmla="*/ 1168288 h 6858000"/>
              <a:gd name="connsiteX133" fmla="*/ 340947 w 1605470"/>
              <a:gd name="connsiteY133" fmla="*/ 1142577 h 6858000"/>
              <a:gd name="connsiteX134" fmla="*/ 330253 w 1605470"/>
              <a:gd name="connsiteY134" fmla="*/ 1088484 h 6858000"/>
              <a:gd name="connsiteX135" fmla="*/ 318989 w 1605470"/>
              <a:gd name="connsiteY135" fmla="*/ 1016103 h 6858000"/>
              <a:gd name="connsiteX136" fmla="*/ 320445 w 1605470"/>
              <a:gd name="connsiteY136" fmla="*/ 932283 h 6858000"/>
              <a:gd name="connsiteX137" fmla="*/ 322681 w 1605470"/>
              <a:gd name="connsiteY137" fmla="*/ 915925 h 6858000"/>
              <a:gd name="connsiteX138" fmla="*/ 315310 w 1605470"/>
              <a:gd name="connsiteY138" fmla="*/ 896999 h 6858000"/>
              <a:gd name="connsiteX139" fmla="*/ 284718 w 1605470"/>
              <a:gd name="connsiteY139" fmla="*/ 821517 h 6858000"/>
              <a:gd name="connsiteX140" fmla="*/ 263668 w 1605470"/>
              <a:gd name="connsiteY140" fmla="*/ 751353 h 6858000"/>
              <a:gd name="connsiteX141" fmla="*/ 263226 w 1605470"/>
              <a:gd name="connsiteY141" fmla="*/ 721230 h 6858000"/>
              <a:gd name="connsiteX142" fmla="*/ 248897 w 1605470"/>
              <a:gd name="connsiteY142" fmla="*/ 681659 h 6858000"/>
              <a:gd name="connsiteX143" fmla="*/ 234316 w 1605470"/>
              <a:gd name="connsiteY143" fmla="*/ 635218 h 6858000"/>
              <a:gd name="connsiteX144" fmla="*/ 239327 w 1605470"/>
              <a:gd name="connsiteY144" fmla="*/ 613763 h 6858000"/>
              <a:gd name="connsiteX145" fmla="*/ 225269 w 1605470"/>
              <a:gd name="connsiteY145" fmla="*/ 598582 h 6858000"/>
              <a:gd name="connsiteX146" fmla="*/ 224950 w 1605470"/>
              <a:gd name="connsiteY146" fmla="*/ 576846 h 6858000"/>
              <a:gd name="connsiteX147" fmla="*/ 204576 w 1605470"/>
              <a:gd name="connsiteY147" fmla="*/ 530055 h 6858000"/>
              <a:gd name="connsiteX148" fmla="*/ 219064 w 1605470"/>
              <a:gd name="connsiteY148" fmla="*/ 469651 h 6858000"/>
              <a:gd name="connsiteX149" fmla="*/ 195012 w 1605470"/>
              <a:gd name="connsiteY149" fmla="*/ 448559 h 6858000"/>
              <a:gd name="connsiteX150" fmla="*/ 201434 w 1605470"/>
              <a:gd name="connsiteY150" fmla="*/ 441529 h 6858000"/>
              <a:gd name="connsiteX151" fmla="*/ 200655 w 1605470"/>
              <a:gd name="connsiteY151" fmla="*/ 428927 h 6858000"/>
              <a:gd name="connsiteX152" fmla="*/ 190059 w 1605470"/>
              <a:gd name="connsiteY152" fmla="*/ 430161 h 6858000"/>
              <a:gd name="connsiteX153" fmla="*/ 167079 w 1605470"/>
              <a:gd name="connsiteY153" fmla="*/ 367211 h 6858000"/>
              <a:gd name="connsiteX154" fmla="*/ 124571 w 1605470"/>
              <a:gd name="connsiteY154" fmla="*/ 302178 h 6858000"/>
              <a:gd name="connsiteX155" fmla="*/ 103243 w 1605470"/>
              <a:gd name="connsiteY155" fmla="*/ 211375 h 6858000"/>
              <a:gd name="connsiteX156" fmla="*/ 94571 w 1605470"/>
              <a:gd name="connsiteY156" fmla="*/ 184179 h 6858000"/>
              <a:gd name="connsiteX157" fmla="*/ 13437 w 1605470"/>
              <a:gd name="connsiteY157" fmla="*/ 19287 h 6858000"/>
              <a:gd name="connsiteX158" fmla="*/ 0 w 1605470"/>
              <a:gd name="connsiteY15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0830 w 1605470"/>
              <a:gd name="connsiteY75" fmla="*/ 3974753 h 6858000"/>
              <a:gd name="connsiteX76" fmla="*/ 692428 w 1605470"/>
              <a:gd name="connsiteY76" fmla="*/ 3969950 h 6858000"/>
              <a:gd name="connsiteX77" fmla="*/ 685850 w 1605470"/>
              <a:gd name="connsiteY77" fmla="*/ 3933779 h 6858000"/>
              <a:gd name="connsiteX78" fmla="*/ 687181 w 1605470"/>
              <a:gd name="connsiteY78" fmla="*/ 3933093 h 6858000"/>
              <a:gd name="connsiteX79" fmla="*/ 691535 w 1605470"/>
              <a:gd name="connsiteY79" fmla="*/ 3922082 h 6858000"/>
              <a:gd name="connsiteX80" fmla="*/ 696613 w 1605470"/>
              <a:gd name="connsiteY80" fmla="*/ 3901461 h 6858000"/>
              <a:gd name="connsiteX81" fmla="*/ 719207 w 1605470"/>
              <a:gd name="connsiteY81" fmla="*/ 3813873 h 6858000"/>
              <a:gd name="connsiteX82" fmla="*/ 718632 w 1605470"/>
              <a:gd name="connsiteY82" fmla="*/ 3806161 h 6858000"/>
              <a:gd name="connsiteX83" fmla="*/ 718939 w 1605470"/>
              <a:gd name="connsiteY83" fmla="*/ 3805957 h 6858000"/>
              <a:gd name="connsiteX84" fmla="*/ 718966 w 1605470"/>
              <a:gd name="connsiteY84" fmla="*/ 3797724 h 6858000"/>
              <a:gd name="connsiteX85" fmla="*/ 717581 w 1605470"/>
              <a:gd name="connsiteY85" fmla="*/ 3792098 h 6858000"/>
              <a:gd name="connsiteX86" fmla="*/ 716465 w 1605470"/>
              <a:gd name="connsiteY86" fmla="*/ 3777135 h 6858000"/>
              <a:gd name="connsiteX87" fmla="*/ 718198 w 1605470"/>
              <a:gd name="connsiteY87" fmla="*/ 3771656 h 6858000"/>
              <a:gd name="connsiteX88" fmla="*/ 721941 w 1605470"/>
              <a:gd name="connsiteY88" fmla="*/ 3769007 h 6858000"/>
              <a:gd name="connsiteX89" fmla="*/ 721407 w 1605470"/>
              <a:gd name="connsiteY89" fmla="*/ 3767709 h 6858000"/>
              <a:gd name="connsiteX90" fmla="*/ 730103 w 1605470"/>
              <a:gd name="connsiteY90" fmla="*/ 3738082 h 6858000"/>
              <a:gd name="connsiteX91" fmla="*/ 737449 w 1605470"/>
              <a:gd name="connsiteY91" fmla="*/ 3673397 h 6858000"/>
              <a:gd name="connsiteX92" fmla="*/ 736745 w 1605470"/>
              <a:gd name="connsiteY92" fmla="*/ 3637109 h 6858000"/>
              <a:gd name="connsiteX93" fmla="*/ 740188 w 1605470"/>
              <a:gd name="connsiteY93" fmla="*/ 3536883 h 6858000"/>
              <a:gd name="connsiteX94" fmla="*/ 747726 w 1605470"/>
              <a:gd name="connsiteY94" fmla="*/ 3435652 h 6858000"/>
              <a:gd name="connsiteX95" fmla="*/ 749397 w 1605470"/>
              <a:gd name="connsiteY95" fmla="*/ 3307769 h 6858000"/>
              <a:gd name="connsiteX96" fmla="*/ 766960 w 1605470"/>
              <a:gd name="connsiteY96" fmla="*/ 3250522 h 6858000"/>
              <a:gd name="connsiteX97" fmla="*/ 767385 w 1605470"/>
              <a:gd name="connsiteY97" fmla="*/ 3229163 h 6858000"/>
              <a:gd name="connsiteX98" fmla="*/ 769208 w 1605470"/>
              <a:gd name="connsiteY98" fmla="*/ 3217217 h 6858000"/>
              <a:gd name="connsiteX99" fmla="*/ 756043 w 1605470"/>
              <a:gd name="connsiteY99" fmla="*/ 3183755 h 6858000"/>
              <a:gd name="connsiteX100" fmla="*/ 756544 w 1605470"/>
              <a:gd name="connsiteY100" fmla="*/ 3178642 h 6858000"/>
              <a:gd name="connsiteX101" fmla="*/ 744144 w 1605470"/>
              <a:gd name="connsiteY101" fmla="*/ 3158586 h 6858000"/>
              <a:gd name="connsiteX102" fmla="*/ 729329 w 1605470"/>
              <a:gd name="connsiteY102" fmla="*/ 3129034 h 6858000"/>
              <a:gd name="connsiteX103" fmla="*/ 729994 w 1605470"/>
              <a:gd name="connsiteY103" fmla="*/ 3126682 h 6858000"/>
              <a:gd name="connsiteX104" fmla="*/ 720862 w 1605470"/>
              <a:gd name="connsiteY104" fmla="*/ 3114519 h 6858000"/>
              <a:gd name="connsiteX105" fmla="*/ 707471 w 1605470"/>
              <a:gd name="connsiteY105" fmla="*/ 3106272 h 6858000"/>
              <a:gd name="connsiteX106" fmla="*/ 680201 w 1605470"/>
              <a:gd name="connsiteY106" fmla="*/ 2958185 h 6858000"/>
              <a:gd name="connsiteX107" fmla="*/ 622815 w 1605470"/>
              <a:gd name="connsiteY107" fmla="*/ 2762989 h 6858000"/>
              <a:gd name="connsiteX108" fmla="*/ 571733 w 1605470"/>
              <a:gd name="connsiteY108" fmla="*/ 2554718 h 6858000"/>
              <a:gd name="connsiteX109" fmla="*/ 551827 w 1605470"/>
              <a:gd name="connsiteY109" fmla="*/ 2485734 h 6858000"/>
              <a:gd name="connsiteX110" fmla="*/ 542550 w 1605470"/>
              <a:gd name="connsiteY110" fmla="*/ 2447068 h 6858000"/>
              <a:gd name="connsiteX111" fmla="*/ 529511 w 1605470"/>
              <a:gd name="connsiteY111" fmla="*/ 2425819 h 6858000"/>
              <a:gd name="connsiteX112" fmla="*/ 535510 w 1605470"/>
              <a:gd name="connsiteY112" fmla="*/ 2402874 h 6858000"/>
              <a:gd name="connsiteX113" fmla="*/ 538122 w 1605470"/>
              <a:gd name="connsiteY113" fmla="*/ 2381443 h 6858000"/>
              <a:gd name="connsiteX114" fmla="*/ 514451 w 1605470"/>
              <a:gd name="connsiteY114" fmla="*/ 2261920 h 6858000"/>
              <a:gd name="connsiteX115" fmla="*/ 504338 w 1605470"/>
              <a:gd name="connsiteY115" fmla="*/ 2195378 h 6858000"/>
              <a:gd name="connsiteX116" fmla="*/ 488555 w 1605470"/>
              <a:gd name="connsiteY116" fmla="*/ 2155135 h 6858000"/>
              <a:gd name="connsiteX117" fmla="*/ 486013 w 1605470"/>
              <a:gd name="connsiteY117" fmla="*/ 2118008 h 6858000"/>
              <a:gd name="connsiteX118" fmla="*/ 487006 w 1605470"/>
              <a:gd name="connsiteY118" fmla="*/ 2050531 h 6858000"/>
              <a:gd name="connsiteX119" fmla="*/ 478812 w 1605470"/>
              <a:gd name="connsiteY119" fmla="*/ 1963269 h 6858000"/>
              <a:gd name="connsiteX120" fmla="*/ 459990 w 1605470"/>
              <a:gd name="connsiteY120" fmla="*/ 1906352 h 6858000"/>
              <a:gd name="connsiteX121" fmla="*/ 436547 w 1605470"/>
              <a:gd name="connsiteY121" fmla="*/ 1861531 h 6858000"/>
              <a:gd name="connsiteX122" fmla="*/ 390346 w 1605470"/>
              <a:gd name="connsiteY122" fmla="*/ 1732919 h 6858000"/>
              <a:gd name="connsiteX123" fmla="*/ 362657 w 1605470"/>
              <a:gd name="connsiteY123" fmla="*/ 1663540 h 6858000"/>
              <a:gd name="connsiteX124" fmla="*/ 361783 w 1605470"/>
              <a:gd name="connsiteY124" fmla="*/ 1615777 h 6858000"/>
              <a:gd name="connsiteX125" fmla="*/ 342578 w 1605470"/>
              <a:gd name="connsiteY125" fmla="*/ 1563678 h 6858000"/>
              <a:gd name="connsiteX126" fmla="*/ 355658 w 1605470"/>
              <a:gd name="connsiteY126" fmla="*/ 1519474 h 6858000"/>
              <a:gd name="connsiteX127" fmla="*/ 348400 w 1605470"/>
              <a:gd name="connsiteY127" fmla="*/ 1477995 h 6858000"/>
              <a:gd name="connsiteX128" fmla="*/ 334485 w 1605470"/>
              <a:gd name="connsiteY128" fmla="*/ 1373769 h 6858000"/>
              <a:gd name="connsiteX129" fmla="*/ 342792 w 1605470"/>
              <a:gd name="connsiteY129" fmla="*/ 1307086 h 6858000"/>
              <a:gd name="connsiteX130" fmla="*/ 343980 w 1605470"/>
              <a:gd name="connsiteY130" fmla="*/ 1189033 h 6858000"/>
              <a:gd name="connsiteX131" fmla="*/ 348665 w 1605470"/>
              <a:gd name="connsiteY131" fmla="*/ 1168288 h 6858000"/>
              <a:gd name="connsiteX132" fmla="*/ 340947 w 1605470"/>
              <a:gd name="connsiteY132" fmla="*/ 1142577 h 6858000"/>
              <a:gd name="connsiteX133" fmla="*/ 330253 w 1605470"/>
              <a:gd name="connsiteY133" fmla="*/ 1088484 h 6858000"/>
              <a:gd name="connsiteX134" fmla="*/ 318989 w 1605470"/>
              <a:gd name="connsiteY134" fmla="*/ 1016103 h 6858000"/>
              <a:gd name="connsiteX135" fmla="*/ 320445 w 1605470"/>
              <a:gd name="connsiteY135" fmla="*/ 932283 h 6858000"/>
              <a:gd name="connsiteX136" fmla="*/ 322681 w 1605470"/>
              <a:gd name="connsiteY136" fmla="*/ 915925 h 6858000"/>
              <a:gd name="connsiteX137" fmla="*/ 315310 w 1605470"/>
              <a:gd name="connsiteY137" fmla="*/ 896999 h 6858000"/>
              <a:gd name="connsiteX138" fmla="*/ 284718 w 1605470"/>
              <a:gd name="connsiteY138" fmla="*/ 821517 h 6858000"/>
              <a:gd name="connsiteX139" fmla="*/ 263668 w 1605470"/>
              <a:gd name="connsiteY139" fmla="*/ 751353 h 6858000"/>
              <a:gd name="connsiteX140" fmla="*/ 263226 w 1605470"/>
              <a:gd name="connsiteY140" fmla="*/ 721230 h 6858000"/>
              <a:gd name="connsiteX141" fmla="*/ 248897 w 1605470"/>
              <a:gd name="connsiteY141" fmla="*/ 681659 h 6858000"/>
              <a:gd name="connsiteX142" fmla="*/ 234316 w 1605470"/>
              <a:gd name="connsiteY142" fmla="*/ 635218 h 6858000"/>
              <a:gd name="connsiteX143" fmla="*/ 239327 w 1605470"/>
              <a:gd name="connsiteY143" fmla="*/ 613763 h 6858000"/>
              <a:gd name="connsiteX144" fmla="*/ 225269 w 1605470"/>
              <a:gd name="connsiteY144" fmla="*/ 598582 h 6858000"/>
              <a:gd name="connsiteX145" fmla="*/ 224950 w 1605470"/>
              <a:gd name="connsiteY145" fmla="*/ 576846 h 6858000"/>
              <a:gd name="connsiteX146" fmla="*/ 204576 w 1605470"/>
              <a:gd name="connsiteY146" fmla="*/ 530055 h 6858000"/>
              <a:gd name="connsiteX147" fmla="*/ 219064 w 1605470"/>
              <a:gd name="connsiteY147" fmla="*/ 469651 h 6858000"/>
              <a:gd name="connsiteX148" fmla="*/ 195012 w 1605470"/>
              <a:gd name="connsiteY148" fmla="*/ 448559 h 6858000"/>
              <a:gd name="connsiteX149" fmla="*/ 201434 w 1605470"/>
              <a:gd name="connsiteY149" fmla="*/ 441529 h 6858000"/>
              <a:gd name="connsiteX150" fmla="*/ 200655 w 1605470"/>
              <a:gd name="connsiteY150" fmla="*/ 428927 h 6858000"/>
              <a:gd name="connsiteX151" fmla="*/ 190059 w 1605470"/>
              <a:gd name="connsiteY151" fmla="*/ 430161 h 6858000"/>
              <a:gd name="connsiteX152" fmla="*/ 167079 w 1605470"/>
              <a:gd name="connsiteY152" fmla="*/ 367211 h 6858000"/>
              <a:gd name="connsiteX153" fmla="*/ 124571 w 1605470"/>
              <a:gd name="connsiteY153" fmla="*/ 302178 h 6858000"/>
              <a:gd name="connsiteX154" fmla="*/ 103243 w 1605470"/>
              <a:gd name="connsiteY154" fmla="*/ 211375 h 6858000"/>
              <a:gd name="connsiteX155" fmla="*/ 94571 w 1605470"/>
              <a:gd name="connsiteY155" fmla="*/ 184179 h 6858000"/>
              <a:gd name="connsiteX156" fmla="*/ 13437 w 1605470"/>
              <a:gd name="connsiteY156" fmla="*/ 19287 h 6858000"/>
              <a:gd name="connsiteX157" fmla="*/ 0 w 1605470"/>
              <a:gd name="connsiteY15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219064 w 1605470"/>
              <a:gd name="connsiteY146" fmla="*/ 469651 h 6858000"/>
              <a:gd name="connsiteX147" fmla="*/ 195012 w 1605470"/>
              <a:gd name="connsiteY147" fmla="*/ 448559 h 6858000"/>
              <a:gd name="connsiteX148" fmla="*/ 201434 w 1605470"/>
              <a:gd name="connsiteY148" fmla="*/ 441529 h 6858000"/>
              <a:gd name="connsiteX149" fmla="*/ 200655 w 1605470"/>
              <a:gd name="connsiteY149" fmla="*/ 428927 h 6858000"/>
              <a:gd name="connsiteX150" fmla="*/ 190059 w 1605470"/>
              <a:gd name="connsiteY150" fmla="*/ 430161 h 6858000"/>
              <a:gd name="connsiteX151" fmla="*/ 167079 w 1605470"/>
              <a:gd name="connsiteY151" fmla="*/ 367211 h 6858000"/>
              <a:gd name="connsiteX152" fmla="*/ 124571 w 1605470"/>
              <a:gd name="connsiteY152" fmla="*/ 302178 h 6858000"/>
              <a:gd name="connsiteX153" fmla="*/ 103243 w 1605470"/>
              <a:gd name="connsiteY153" fmla="*/ 211375 h 6858000"/>
              <a:gd name="connsiteX154" fmla="*/ 94571 w 1605470"/>
              <a:gd name="connsiteY154" fmla="*/ 184179 h 6858000"/>
              <a:gd name="connsiteX155" fmla="*/ 13437 w 1605470"/>
              <a:gd name="connsiteY155" fmla="*/ 19287 h 6858000"/>
              <a:gd name="connsiteX156" fmla="*/ 0 w 1605470"/>
              <a:gd name="connsiteY15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13437 w 1605470"/>
              <a:gd name="connsiteY154" fmla="*/ 19287 h 6858000"/>
              <a:gd name="connsiteX155" fmla="*/ 0 w 1605470"/>
              <a:gd name="connsiteY15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48685 w 1605470"/>
              <a:gd name="connsiteY154" fmla="*/ 13677 h 6858000"/>
              <a:gd name="connsiteX155" fmla="*/ 0 w 1605470"/>
              <a:gd name="connsiteY155" fmla="*/ 0 h 6858000"/>
              <a:gd name="connsiteX0" fmla="*/ 48246 w 1556785"/>
              <a:gd name="connsiteY0" fmla="*/ 0 h 6858000"/>
              <a:gd name="connsiteX1" fmla="*/ 1556785 w 1556785"/>
              <a:gd name="connsiteY1" fmla="*/ 0 h 6858000"/>
              <a:gd name="connsiteX2" fmla="*/ 1556785 w 1556785"/>
              <a:gd name="connsiteY2" fmla="*/ 6858000 h 6858000"/>
              <a:gd name="connsiteX3" fmla="*/ 105420 w 1556785"/>
              <a:gd name="connsiteY3" fmla="*/ 6858000 h 6858000"/>
              <a:gd name="connsiteX4" fmla="*/ 105561 w 1556785"/>
              <a:gd name="connsiteY4" fmla="*/ 6857735 h 6858000"/>
              <a:gd name="connsiteX5" fmla="*/ 117610 w 1556785"/>
              <a:gd name="connsiteY5" fmla="*/ 6809549 h 6858000"/>
              <a:gd name="connsiteX6" fmla="*/ 149821 w 1556785"/>
              <a:gd name="connsiteY6" fmla="*/ 6715115 h 6858000"/>
              <a:gd name="connsiteX7" fmla="*/ 159672 w 1556785"/>
              <a:gd name="connsiteY7" fmla="*/ 6680170 h 6858000"/>
              <a:gd name="connsiteX8" fmla="*/ 185222 w 1556785"/>
              <a:gd name="connsiteY8" fmla="*/ 6621207 h 6858000"/>
              <a:gd name="connsiteX9" fmla="*/ 201879 w 1556785"/>
              <a:gd name="connsiteY9" fmla="*/ 6596265 h 6858000"/>
              <a:gd name="connsiteX10" fmla="*/ 201758 w 1556785"/>
              <a:gd name="connsiteY10" fmla="*/ 6594818 h 6858000"/>
              <a:gd name="connsiteX11" fmla="*/ 206003 w 1556785"/>
              <a:gd name="connsiteY11" fmla="*/ 6593735 h 6858000"/>
              <a:gd name="connsiteX12" fmla="*/ 209200 w 1556785"/>
              <a:gd name="connsiteY12" fmla="*/ 6589172 h 6858000"/>
              <a:gd name="connsiteX13" fmla="*/ 212494 w 1556785"/>
              <a:gd name="connsiteY13" fmla="*/ 6574442 h 6858000"/>
              <a:gd name="connsiteX14" fmla="*/ 212834 w 1556785"/>
              <a:gd name="connsiteY14" fmla="*/ 6568530 h 6858000"/>
              <a:gd name="connsiteX15" fmla="*/ 215243 w 1556785"/>
              <a:gd name="connsiteY15" fmla="*/ 6560674 h 6858000"/>
              <a:gd name="connsiteX16" fmla="*/ 215588 w 1556785"/>
              <a:gd name="connsiteY16" fmla="*/ 6560598 h 6858000"/>
              <a:gd name="connsiteX17" fmla="*/ 217285 w 1556785"/>
              <a:gd name="connsiteY17" fmla="*/ 6553006 h 6858000"/>
              <a:gd name="connsiteX18" fmla="*/ 221981 w 1556785"/>
              <a:gd name="connsiteY18" fmla="*/ 6514360 h 6858000"/>
              <a:gd name="connsiteX19" fmla="*/ 263635 w 1556785"/>
              <a:gd name="connsiteY19" fmla="*/ 6478062 h 6858000"/>
              <a:gd name="connsiteX20" fmla="*/ 274324 w 1556785"/>
              <a:gd name="connsiteY20" fmla="*/ 6460325 h 6858000"/>
              <a:gd name="connsiteX21" fmla="*/ 281557 w 1556785"/>
              <a:gd name="connsiteY21" fmla="*/ 6451488 h 6858000"/>
              <a:gd name="connsiteX22" fmla="*/ 282992 w 1556785"/>
              <a:gd name="connsiteY22" fmla="*/ 6451348 h 6858000"/>
              <a:gd name="connsiteX23" fmla="*/ 287350 w 1556785"/>
              <a:gd name="connsiteY23" fmla="*/ 6414240 h 6858000"/>
              <a:gd name="connsiteX24" fmla="*/ 290226 w 1556785"/>
              <a:gd name="connsiteY24" fmla="*/ 6410269 h 6858000"/>
              <a:gd name="connsiteX25" fmla="*/ 290126 w 1556785"/>
              <a:gd name="connsiteY25" fmla="*/ 6384857 h 6858000"/>
              <a:gd name="connsiteX26" fmla="*/ 291643 w 1556785"/>
              <a:gd name="connsiteY26" fmla="*/ 6372381 h 6858000"/>
              <a:gd name="connsiteX27" fmla="*/ 288837 w 1556785"/>
              <a:gd name="connsiteY27" fmla="*/ 6367510 h 6858000"/>
              <a:gd name="connsiteX28" fmla="*/ 292717 w 1556785"/>
              <a:gd name="connsiteY28" fmla="*/ 6349778 h 6858000"/>
              <a:gd name="connsiteX29" fmla="*/ 294382 w 1556785"/>
              <a:gd name="connsiteY29" fmla="*/ 6348250 h 6858000"/>
              <a:gd name="connsiteX30" fmla="*/ 310416 w 1556785"/>
              <a:gd name="connsiteY30" fmla="*/ 6281972 h 6858000"/>
              <a:gd name="connsiteX31" fmla="*/ 321179 w 1556785"/>
              <a:gd name="connsiteY31" fmla="*/ 6211940 h 6858000"/>
              <a:gd name="connsiteX32" fmla="*/ 362674 w 1556785"/>
              <a:gd name="connsiteY32" fmla="*/ 6113913 h 6858000"/>
              <a:gd name="connsiteX33" fmla="*/ 366967 w 1556785"/>
              <a:gd name="connsiteY33" fmla="*/ 6028119 h 6858000"/>
              <a:gd name="connsiteX34" fmla="*/ 393747 w 1556785"/>
              <a:gd name="connsiteY34" fmla="*/ 5934687 h 6858000"/>
              <a:gd name="connsiteX35" fmla="*/ 427759 w 1556785"/>
              <a:gd name="connsiteY35" fmla="*/ 5765594 h 6858000"/>
              <a:gd name="connsiteX36" fmla="*/ 459595 w 1556785"/>
              <a:gd name="connsiteY36" fmla="*/ 5693685 h 6858000"/>
              <a:gd name="connsiteX37" fmla="*/ 479650 w 1556785"/>
              <a:gd name="connsiteY37" fmla="*/ 5665173 h 6858000"/>
              <a:gd name="connsiteX38" fmla="*/ 513367 w 1556785"/>
              <a:gd name="connsiteY38" fmla="*/ 5563435 h 6858000"/>
              <a:gd name="connsiteX39" fmla="*/ 542872 w 1556785"/>
              <a:gd name="connsiteY39" fmla="*/ 5476393 h 6858000"/>
              <a:gd name="connsiteX40" fmla="*/ 574065 w 1556785"/>
              <a:gd name="connsiteY40" fmla="*/ 5396260 h 6858000"/>
              <a:gd name="connsiteX41" fmla="*/ 590046 w 1556785"/>
              <a:gd name="connsiteY41" fmla="*/ 5330009 h 6858000"/>
              <a:gd name="connsiteX42" fmla="*/ 623539 w 1556785"/>
              <a:gd name="connsiteY42" fmla="*/ 5273739 h 6858000"/>
              <a:gd name="connsiteX43" fmla="*/ 633138 w 1556785"/>
              <a:gd name="connsiteY43" fmla="*/ 5241779 h 6858000"/>
              <a:gd name="connsiteX44" fmla="*/ 644364 w 1556785"/>
              <a:gd name="connsiteY44" fmla="*/ 5225268 h 6858000"/>
              <a:gd name="connsiteX45" fmla="*/ 645384 w 1556785"/>
              <a:gd name="connsiteY45" fmla="*/ 5217684 h 6858000"/>
              <a:gd name="connsiteX46" fmla="*/ 652725 w 1556785"/>
              <a:gd name="connsiteY46" fmla="*/ 5193377 h 6858000"/>
              <a:gd name="connsiteX47" fmla="*/ 656028 w 1556785"/>
              <a:gd name="connsiteY47" fmla="*/ 5179288 h 6858000"/>
              <a:gd name="connsiteX48" fmla="*/ 657012 w 1556785"/>
              <a:gd name="connsiteY48" fmla="*/ 5173621 h 6858000"/>
              <a:gd name="connsiteX49" fmla="*/ 652646 w 1556785"/>
              <a:gd name="connsiteY49" fmla="*/ 5159961 h 6858000"/>
              <a:gd name="connsiteX50" fmla="*/ 659323 w 1556785"/>
              <a:gd name="connsiteY50" fmla="*/ 5144295 h 6858000"/>
              <a:gd name="connsiteX51" fmla="*/ 656256 w 1556785"/>
              <a:gd name="connsiteY51" fmla="*/ 5125185 h 6858000"/>
              <a:gd name="connsiteX52" fmla="*/ 663086 w 1556785"/>
              <a:gd name="connsiteY52" fmla="*/ 5121884 h 6858000"/>
              <a:gd name="connsiteX53" fmla="*/ 670122 w 1556785"/>
              <a:gd name="connsiteY53" fmla="*/ 5067850 h 6858000"/>
              <a:gd name="connsiteX54" fmla="*/ 672853 w 1556785"/>
              <a:gd name="connsiteY54" fmla="*/ 5060861 h 6858000"/>
              <a:gd name="connsiteX55" fmla="*/ 669557 w 1556785"/>
              <a:gd name="connsiteY55" fmla="*/ 5034192 h 6858000"/>
              <a:gd name="connsiteX56" fmla="*/ 671111 w 1556785"/>
              <a:gd name="connsiteY56" fmla="*/ 4993030 h 6858000"/>
              <a:gd name="connsiteX57" fmla="*/ 678020 w 1556785"/>
              <a:gd name="connsiteY57" fmla="*/ 4946844 h 6858000"/>
              <a:gd name="connsiteX58" fmla="*/ 673876 w 1556785"/>
              <a:gd name="connsiteY58" fmla="*/ 4932692 h 6858000"/>
              <a:gd name="connsiteX59" fmla="*/ 689279 w 1556785"/>
              <a:gd name="connsiteY59" fmla="*/ 4858827 h 6858000"/>
              <a:gd name="connsiteX60" fmla="*/ 683433 w 1556785"/>
              <a:gd name="connsiteY60" fmla="*/ 4801535 h 6858000"/>
              <a:gd name="connsiteX61" fmla="*/ 691102 w 1556785"/>
              <a:gd name="connsiteY61" fmla="*/ 4797794 h 6858000"/>
              <a:gd name="connsiteX62" fmla="*/ 692396 w 1556785"/>
              <a:gd name="connsiteY62" fmla="*/ 4784526 h 6858000"/>
              <a:gd name="connsiteX63" fmla="*/ 694180 w 1556785"/>
              <a:gd name="connsiteY63" fmla="*/ 4781211 h 6858000"/>
              <a:gd name="connsiteX64" fmla="*/ 702967 w 1556785"/>
              <a:gd name="connsiteY64" fmla="*/ 4761984 h 6858000"/>
              <a:gd name="connsiteX65" fmla="*/ 699015 w 1556785"/>
              <a:gd name="connsiteY65" fmla="*/ 4690749 h 6858000"/>
              <a:gd name="connsiteX66" fmla="*/ 694495 w 1556785"/>
              <a:gd name="connsiteY66" fmla="*/ 4584173 h 6858000"/>
              <a:gd name="connsiteX67" fmla="*/ 689578 w 1556785"/>
              <a:gd name="connsiteY67" fmla="*/ 4444346 h 6858000"/>
              <a:gd name="connsiteX68" fmla="*/ 686143 w 1556785"/>
              <a:gd name="connsiteY68" fmla="*/ 4375228 h 6858000"/>
              <a:gd name="connsiteX69" fmla="*/ 666796 w 1556785"/>
              <a:gd name="connsiteY69" fmla="*/ 4214165 h 6858000"/>
              <a:gd name="connsiteX70" fmla="*/ 670869 w 1556785"/>
              <a:gd name="connsiteY70" fmla="*/ 4090296 h 6858000"/>
              <a:gd name="connsiteX71" fmla="*/ 656125 w 1556785"/>
              <a:gd name="connsiteY71" fmla="*/ 4033999 h 6858000"/>
              <a:gd name="connsiteX72" fmla="*/ 657274 w 1556785"/>
              <a:gd name="connsiteY72" fmla="*/ 4031933 h 6858000"/>
              <a:gd name="connsiteX73" fmla="*/ 655850 w 1556785"/>
              <a:gd name="connsiteY73" fmla="*/ 4013953 h 6858000"/>
              <a:gd name="connsiteX74" fmla="*/ 642145 w 1556785"/>
              <a:gd name="connsiteY74" fmla="*/ 3974753 h 6858000"/>
              <a:gd name="connsiteX75" fmla="*/ 643743 w 1556785"/>
              <a:gd name="connsiteY75" fmla="*/ 3969950 h 6858000"/>
              <a:gd name="connsiteX76" fmla="*/ 637165 w 1556785"/>
              <a:gd name="connsiteY76" fmla="*/ 3933779 h 6858000"/>
              <a:gd name="connsiteX77" fmla="*/ 638496 w 1556785"/>
              <a:gd name="connsiteY77" fmla="*/ 3933093 h 6858000"/>
              <a:gd name="connsiteX78" fmla="*/ 642850 w 1556785"/>
              <a:gd name="connsiteY78" fmla="*/ 3922082 h 6858000"/>
              <a:gd name="connsiteX79" fmla="*/ 647928 w 1556785"/>
              <a:gd name="connsiteY79" fmla="*/ 3901461 h 6858000"/>
              <a:gd name="connsiteX80" fmla="*/ 670522 w 1556785"/>
              <a:gd name="connsiteY80" fmla="*/ 3813873 h 6858000"/>
              <a:gd name="connsiteX81" fmla="*/ 669947 w 1556785"/>
              <a:gd name="connsiteY81" fmla="*/ 3806161 h 6858000"/>
              <a:gd name="connsiteX82" fmla="*/ 670254 w 1556785"/>
              <a:gd name="connsiteY82" fmla="*/ 3805957 h 6858000"/>
              <a:gd name="connsiteX83" fmla="*/ 670281 w 1556785"/>
              <a:gd name="connsiteY83" fmla="*/ 3797724 h 6858000"/>
              <a:gd name="connsiteX84" fmla="*/ 668896 w 1556785"/>
              <a:gd name="connsiteY84" fmla="*/ 3792098 h 6858000"/>
              <a:gd name="connsiteX85" fmla="*/ 667780 w 1556785"/>
              <a:gd name="connsiteY85" fmla="*/ 3777135 h 6858000"/>
              <a:gd name="connsiteX86" fmla="*/ 669513 w 1556785"/>
              <a:gd name="connsiteY86" fmla="*/ 3771656 h 6858000"/>
              <a:gd name="connsiteX87" fmla="*/ 673256 w 1556785"/>
              <a:gd name="connsiteY87" fmla="*/ 3769007 h 6858000"/>
              <a:gd name="connsiteX88" fmla="*/ 672722 w 1556785"/>
              <a:gd name="connsiteY88" fmla="*/ 3767709 h 6858000"/>
              <a:gd name="connsiteX89" fmla="*/ 681418 w 1556785"/>
              <a:gd name="connsiteY89" fmla="*/ 3738082 h 6858000"/>
              <a:gd name="connsiteX90" fmla="*/ 688764 w 1556785"/>
              <a:gd name="connsiteY90" fmla="*/ 3673397 h 6858000"/>
              <a:gd name="connsiteX91" fmla="*/ 688060 w 1556785"/>
              <a:gd name="connsiteY91" fmla="*/ 3637109 h 6858000"/>
              <a:gd name="connsiteX92" fmla="*/ 691503 w 1556785"/>
              <a:gd name="connsiteY92" fmla="*/ 3536883 h 6858000"/>
              <a:gd name="connsiteX93" fmla="*/ 699041 w 1556785"/>
              <a:gd name="connsiteY93" fmla="*/ 3435652 h 6858000"/>
              <a:gd name="connsiteX94" fmla="*/ 700712 w 1556785"/>
              <a:gd name="connsiteY94" fmla="*/ 3307769 h 6858000"/>
              <a:gd name="connsiteX95" fmla="*/ 718275 w 1556785"/>
              <a:gd name="connsiteY95" fmla="*/ 3250522 h 6858000"/>
              <a:gd name="connsiteX96" fmla="*/ 718700 w 1556785"/>
              <a:gd name="connsiteY96" fmla="*/ 3229163 h 6858000"/>
              <a:gd name="connsiteX97" fmla="*/ 720523 w 1556785"/>
              <a:gd name="connsiteY97" fmla="*/ 3217217 h 6858000"/>
              <a:gd name="connsiteX98" fmla="*/ 707358 w 1556785"/>
              <a:gd name="connsiteY98" fmla="*/ 3183755 h 6858000"/>
              <a:gd name="connsiteX99" fmla="*/ 707859 w 1556785"/>
              <a:gd name="connsiteY99" fmla="*/ 3178642 h 6858000"/>
              <a:gd name="connsiteX100" fmla="*/ 695459 w 1556785"/>
              <a:gd name="connsiteY100" fmla="*/ 3158586 h 6858000"/>
              <a:gd name="connsiteX101" fmla="*/ 680644 w 1556785"/>
              <a:gd name="connsiteY101" fmla="*/ 3129034 h 6858000"/>
              <a:gd name="connsiteX102" fmla="*/ 681309 w 1556785"/>
              <a:gd name="connsiteY102" fmla="*/ 3126682 h 6858000"/>
              <a:gd name="connsiteX103" fmla="*/ 672177 w 1556785"/>
              <a:gd name="connsiteY103" fmla="*/ 3114519 h 6858000"/>
              <a:gd name="connsiteX104" fmla="*/ 658786 w 1556785"/>
              <a:gd name="connsiteY104" fmla="*/ 3106272 h 6858000"/>
              <a:gd name="connsiteX105" fmla="*/ 631516 w 1556785"/>
              <a:gd name="connsiteY105" fmla="*/ 2958185 h 6858000"/>
              <a:gd name="connsiteX106" fmla="*/ 574130 w 1556785"/>
              <a:gd name="connsiteY106" fmla="*/ 2762989 h 6858000"/>
              <a:gd name="connsiteX107" fmla="*/ 523048 w 1556785"/>
              <a:gd name="connsiteY107" fmla="*/ 2554718 h 6858000"/>
              <a:gd name="connsiteX108" fmla="*/ 503142 w 1556785"/>
              <a:gd name="connsiteY108" fmla="*/ 2485734 h 6858000"/>
              <a:gd name="connsiteX109" fmla="*/ 493865 w 1556785"/>
              <a:gd name="connsiteY109" fmla="*/ 2447068 h 6858000"/>
              <a:gd name="connsiteX110" fmla="*/ 480826 w 1556785"/>
              <a:gd name="connsiteY110" fmla="*/ 2425819 h 6858000"/>
              <a:gd name="connsiteX111" fmla="*/ 486825 w 1556785"/>
              <a:gd name="connsiteY111" fmla="*/ 2402874 h 6858000"/>
              <a:gd name="connsiteX112" fmla="*/ 489437 w 1556785"/>
              <a:gd name="connsiteY112" fmla="*/ 2381443 h 6858000"/>
              <a:gd name="connsiteX113" fmla="*/ 465766 w 1556785"/>
              <a:gd name="connsiteY113" fmla="*/ 2261920 h 6858000"/>
              <a:gd name="connsiteX114" fmla="*/ 455653 w 1556785"/>
              <a:gd name="connsiteY114" fmla="*/ 2195378 h 6858000"/>
              <a:gd name="connsiteX115" fmla="*/ 439870 w 1556785"/>
              <a:gd name="connsiteY115" fmla="*/ 2155135 h 6858000"/>
              <a:gd name="connsiteX116" fmla="*/ 437328 w 1556785"/>
              <a:gd name="connsiteY116" fmla="*/ 2118008 h 6858000"/>
              <a:gd name="connsiteX117" fmla="*/ 438321 w 1556785"/>
              <a:gd name="connsiteY117" fmla="*/ 2050531 h 6858000"/>
              <a:gd name="connsiteX118" fmla="*/ 430127 w 1556785"/>
              <a:gd name="connsiteY118" fmla="*/ 1963269 h 6858000"/>
              <a:gd name="connsiteX119" fmla="*/ 411305 w 1556785"/>
              <a:gd name="connsiteY119" fmla="*/ 1906352 h 6858000"/>
              <a:gd name="connsiteX120" fmla="*/ 387862 w 1556785"/>
              <a:gd name="connsiteY120" fmla="*/ 1861531 h 6858000"/>
              <a:gd name="connsiteX121" fmla="*/ 341661 w 1556785"/>
              <a:gd name="connsiteY121" fmla="*/ 1732919 h 6858000"/>
              <a:gd name="connsiteX122" fmla="*/ 313972 w 1556785"/>
              <a:gd name="connsiteY122" fmla="*/ 1663540 h 6858000"/>
              <a:gd name="connsiteX123" fmla="*/ 313098 w 1556785"/>
              <a:gd name="connsiteY123" fmla="*/ 1615777 h 6858000"/>
              <a:gd name="connsiteX124" fmla="*/ 293893 w 1556785"/>
              <a:gd name="connsiteY124" fmla="*/ 1563678 h 6858000"/>
              <a:gd name="connsiteX125" fmla="*/ 306973 w 1556785"/>
              <a:gd name="connsiteY125" fmla="*/ 1519474 h 6858000"/>
              <a:gd name="connsiteX126" fmla="*/ 299715 w 1556785"/>
              <a:gd name="connsiteY126" fmla="*/ 1477995 h 6858000"/>
              <a:gd name="connsiteX127" fmla="*/ 285800 w 1556785"/>
              <a:gd name="connsiteY127" fmla="*/ 1373769 h 6858000"/>
              <a:gd name="connsiteX128" fmla="*/ 294107 w 1556785"/>
              <a:gd name="connsiteY128" fmla="*/ 1307086 h 6858000"/>
              <a:gd name="connsiteX129" fmla="*/ 295295 w 1556785"/>
              <a:gd name="connsiteY129" fmla="*/ 1189033 h 6858000"/>
              <a:gd name="connsiteX130" fmla="*/ 299980 w 1556785"/>
              <a:gd name="connsiteY130" fmla="*/ 1168288 h 6858000"/>
              <a:gd name="connsiteX131" fmla="*/ 292262 w 1556785"/>
              <a:gd name="connsiteY131" fmla="*/ 1142577 h 6858000"/>
              <a:gd name="connsiteX132" fmla="*/ 281568 w 1556785"/>
              <a:gd name="connsiteY132" fmla="*/ 1088484 h 6858000"/>
              <a:gd name="connsiteX133" fmla="*/ 270304 w 1556785"/>
              <a:gd name="connsiteY133" fmla="*/ 1016103 h 6858000"/>
              <a:gd name="connsiteX134" fmla="*/ 271760 w 1556785"/>
              <a:gd name="connsiteY134" fmla="*/ 932283 h 6858000"/>
              <a:gd name="connsiteX135" fmla="*/ 273996 w 1556785"/>
              <a:gd name="connsiteY135" fmla="*/ 915925 h 6858000"/>
              <a:gd name="connsiteX136" fmla="*/ 266625 w 1556785"/>
              <a:gd name="connsiteY136" fmla="*/ 896999 h 6858000"/>
              <a:gd name="connsiteX137" fmla="*/ 236033 w 1556785"/>
              <a:gd name="connsiteY137" fmla="*/ 821517 h 6858000"/>
              <a:gd name="connsiteX138" fmla="*/ 214983 w 1556785"/>
              <a:gd name="connsiteY138" fmla="*/ 751353 h 6858000"/>
              <a:gd name="connsiteX139" fmla="*/ 214541 w 1556785"/>
              <a:gd name="connsiteY139" fmla="*/ 721230 h 6858000"/>
              <a:gd name="connsiteX140" fmla="*/ 200212 w 1556785"/>
              <a:gd name="connsiteY140" fmla="*/ 681659 h 6858000"/>
              <a:gd name="connsiteX141" fmla="*/ 185631 w 1556785"/>
              <a:gd name="connsiteY141" fmla="*/ 635218 h 6858000"/>
              <a:gd name="connsiteX142" fmla="*/ 190642 w 1556785"/>
              <a:gd name="connsiteY142" fmla="*/ 613763 h 6858000"/>
              <a:gd name="connsiteX143" fmla="*/ 176584 w 1556785"/>
              <a:gd name="connsiteY143" fmla="*/ 598582 h 6858000"/>
              <a:gd name="connsiteX144" fmla="*/ 176265 w 1556785"/>
              <a:gd name="connsiteY144" fmla="*/ 576846 h 6858000"/>
              <a:gd name="connsiteX145" fmla="*/ 155891 w 1556785"/>
              <a:gd name="connsiteY145" fmla="*/ 530055 h 6858000"/>
              <a:gd name="connsiteX146" fmla="*/ 146327 w 1556785"/>
              <a:gd name="connsiteY146" fmla="*/ 448559 h 6858000"/>
              <a:gd name="connsiteX147" fmla="*/ 152749 w 1556785"/>
              <a:gd name="connsiteY147" fmla="*/ 441529 h 6858000"/>
              <a:gd name="connsiteX148" fmla="*/ 151970 w 1556785"/>
              <a:gd name="connsiteY148" fmla="*/ 428927 h 6858000"/>
              <a:gd name="connsiteX149" fmla="*/ 141374 w 1556785"/>
              <a:gd name="connsiteY149" fmla="*/ 430161 h 6858000"/>
              <a:gd name="connsiteX150" fmla="*/ 118394 w 1556785"/>
              <a:gd name="connsiteY150" fmla="*/ 367211 h 6858000"/>
              <a:gd name="connsiteX151" fmla="*/ 75886 w 1556785"/>
              <a:gd name="connsiteY151" fmla="*/ 302178 h 6858000"/>
              <a:gd name="connsiteX152" fmla="*/ 54558 w 1556785"/>
              <a:gd name="connsiteY152" fmla="*/ 211375 h 6858000"/>
              <a:gd name="connsiteX153" fmla="*/ 45886 w 1556785"/>
              <a:gd name="connsiteY153" fmla="*/ 184179 h 6858000"/>
              <a:gd name="connsiteX154" fmla="*/ 0 w 1556785"/>
              <a:gd name="connsiteY154" fmla="*/ 13677 h 6858000"/>
              <a:gd name="connsiteX155" fmla="*/ 48246 w 1556785"/>
              <a:gd name="connsiteY155" fmla="*/ 0 h 6858000"/>
              <a:gd name="connsiteX0" fmla="*/ 6323 w 1514862"/>
              <a:gd name="connsiteY0" fmla="*/ 0 h 6858000"/>
              <a:gd name="connsiteX1" fmla="*/ 1514862 w 1514862"/>
              <a:gd name="connsiteY1" fmla="*/ 0 h 6858000"/>
              <a:gd name="connsiteX2" fmla="*/ 1514862 w 1514862"/>
              <a:gd name="connsiteY2" fmla="*/ 6858000 h 6858000"/>
              <a:gd name="connsiteX3" fmla="*/ 63497 w 1514862"/>
              <a:gd name="connsiteY3" fmla="*/ 6858000 h 6858000"/>
              <a:gd name="connsiteX4" fmla="*/ 63638 w 1514862"/>
              <a:gd name="connsiteY4" fmla="*/ 6857735 h 6858000"/>
              <a:gd name="connsiteX5" fmla="*/ 75687 w 1514862"/>
              <a:gd name="connsiteY5" fmla="*/ 6809549 h 6858000"/>
              <a:gd name="connsiteX6" fmla="*/ 107898 w 1514862"/>
              <a:gd name="connsiteY6" fmla="*/ 6715115 h 6858000"/>
              <a:gd name="connsiteX7" fmla="*/ 117749 w 1514862"/>
              <a:gd name="connsiteY7" fmla="*/ 6680170 h 6858000"/>
              <a:gd name="connsiteX8" fmla="*/ 143299 w 1514862"/>
              <a:gd name="connsiteY8" fmla="*/ 6621207 h 6858000"/>
              <a:gd name="connsiteX9" fmla="*/ 159956 w 1514862"/>
              <a:gd name="connsiteY9" fmla="*/ 6596265 h 6858000"/>
              <a:gd name="connsiteX10" fmla="*/ 159835 w 1514862"/>
              <a:gd name="connsiteY10" fmla="*/ 6594818 h 6858000"/>
              <a:gd name="connsiteX11" fmla="*/ 164080 w 1514862"/>
              <a:gd name="connsiteY11" fmla="*/ 6593735 h 6858000"/>
              <a:gd name="connsiteX12" fmla="*/ 167277 w 1514862"/>
              <a:gd name="connsiteY12" fmla="*/ 6589172 h 6858000"/>
              <a:gd name="connsiteX13" fmla="*/ 170571 w 1514862"/>
              <a:gd name="connsiteY13" fmla="*/ 6574442 h 6858000"/>
              <a:gd name="connsiteX14" fmla="*/ 170911 w 1514862"/>
              <a:gd name="connsiteY14" fmla="*/ 6568530 h 6858000"/>
              <a:gd name="connsiteX15" fmla="*/ 173320 w 1514862"/>
              <a:gd name="connsiteY15" fmla="*/ 6560674 h 6858000"/>
              <a:gd name="connsiteX16" fmla="*/ 173665 w 1514862"/>
              <a:gd name="connsiteY16" fmla="*/ 6560598 h 6858000"/>
              <a:gd name="connsiteX17" fmla="*/ 175362 w 1514862"/>
              <a:gd name="connsiteY17" fmla="*/ 6553006 h 6858000"/>
              <a:gd name="connsiteX18" fmla="*/ 180058 w 1514862"/>
              <a:gd name="connsiteY18" fmla="*/ 6514360 h 6858000"/>
              <a:gd name="connsiteX19" fmla="*/ 221712 w 1514862"/>
              <a:gd name="connsiteY19" fmla="*/ 6478062 h 6858000"/>
              <a:gd name="connsiteX20" fmla="*/ 232401 w 1514862"/>
              <a:gd name="connsiteY20" fmla="*/ 6460325 h 6858000"/>
              <a:gd name="connsiteX21" fmla="*/ 239634 w 1514862"/>
              <a:gd name="connsiteY21" fmla="*/ 6451488 h 6858000"/>
              <a:gd name="connsiteX22" fmla="*/ 241069 w 1514862"/>
              <a:gd name="connsiteY22" fmla="*/ 6451348 h 6858000"/>
              <a:gd name="connsiteX23" fmla="*/ 245427 w 1514862"/>
              <a:gd name="connsiteY23" fmla="*/ 6414240 h 6858000"/>
              <a:gd name="connsiteX24" fmla="*/ 248303 w 1514862"/>
              <a:gd name="connsiteY24" fmla="*/ 6410269 h 6858000"/>
              <a:gd name="connsiteX25" fmla="*/ 248203 w 1514862"/>
              <a:gd name="connsiteY25" fmla="*/ 6384857 h 6858000"/>
              <a:gd name="connsiteX26" fmla="*/ 249720 w 1514862"/>
              <a:gd name="connsiteY26" fmla="*/ 6372381 h 6858000"/>
              <a:gd name="connsiteX27" fmla="*/ 246914 w 1514862"/>
              <a:gd name="connsiteY27" fmla="*/ 6367510 h 6858000"/>
              <a:gd name="connsiteX28" fmla="*/ 250794 w 1514862"/>
              <a:gd name="connsiteY28" fmla="*/ 6349778 h 6858000"/>
              <a:gd name="connsiteX29" fmla="*/ 252459 w 1514862"/>
              <a:gd name="connsiteY29" fmla="*/ 6348250 h 6858000"/>
              <a:gd name="connsiteX30" fmla="*/ 268493 w 1514862"/>
              <a:gd name="connsiteY30" fmla="*/ 6281972 h 6858000"/>
              <a:gd name="connsiteX31" fmla="*/ 279256 w 1514862"/>
              <a:gd name="connsiteY31" fmla="*/ 6211940 h 6858000"/>
              <a:gd name="connsiteX32" fmla="*/ 320751 w 1514862"/>
              <a:gd name="connsiteY32" fmla="*/ 6113913 h 6858000"/>
              <a:gd name="connsiteX33" fmla="*/ 325044 w 1514862"/>
              <a:gd name="connsiteY33" fmla="*/ 6028119 h 6858000"/>
              <a:gd name="connsiteX34" fmla="*/ 351824 w 1514862"/>
              <a:gd name="connsiteY34" fmla="*/ 5934687 h 6858000"/>
              <a:gd name="connsiteX35" fmla="*/ 385836 w 1514862"/>
              <a:gd name="connsiteY35" fmla="*/ 5765594 h 6858000"/>
              <a:gd name="connsiteX36" fmla="*/ 417672 w 1514862"/>
              <a:gd name="connsiteY36" fmla="*/ 5693685 h 6858000"/>
              <a:gd name="connsiteX37" fmla="*/ 437727 w 1514862"/>
              <a:gd name="connsiteY37" fmla="*/ 5665173 h 6858000"/>
              <a:gd name="connsiteX38" fmla="*/ 471444 w 1514862"/>
              <a:gd name="connsiteY38" fmla="*/ 5563435 h 6858000"/>
              <a:gd name="connsiteX39" fmla="*/ 500949 w 1514862"/>
              <a:gd name="connsiteY39" fmla="*/ 5476393 h 6858000"/>
              <a:gd name="connsiteX40" fmla="*/ 532142 w 1514862"/>
              <a:gd name="connsiteY40" fmla="*/ 5396260 h 6858000"/>
              <a:gd name="connsiteX41" fmla="*/ 548123 w 1514862"/>
              <a:gd name="connsiteY41" fmla="*/ 5330009 h 6858000"/>
              <a:gd name="connsiteX42" fmla="*/ 581616 w 1514862"/>
              <a:gd name="connsiteY42" fmla="*/ 5273739 h 6858000"/>
              <a:gd name="connsiteX43" fmla="*/ 591215 w 1514862"/>
              <a:gd name="connsiteY43" fmla="*/ 5241779 h 6858000"/>
              <a:gd name="connsiteX44" fmla="*/ 602441 w 1514862"/>
              <a:gd name="connsiteY44" fmla="*/ 5225268 h 6858000"/>
              <a:gd name="connsiteX45" fmla="*/ 603461 w 1514862"/>
              <a:gd name="connsiteY45" fmla="*/ 5217684 h 6858000"/>
              <a:gd name="connsiteX46" fmla="*/ 610802 w 1514862"/>
              <a:gd name="connsiteY46" fmla="*/ 5193377 h 6858000"/>
              <a:gd name="connsiteX47" fmla="*/ 614105 w 1514862"/>
              <a:gd name="connsiteY47" fmla="*/ 5179288 h 6858000"/>
              <a:gd name="connsiteX48" fmla="*/ 615089 w 1514862"/>
              <a:gd name="connsiteY48" fmla="*/ 5173621 h 6858000"/>
              <a:gd name="connsiteX49" fmla="*/ 610723 w 1514862"/>
              <a:gd name="connsiteY49" fmla="*/ 5159961 h 6858000"/>
              <a:gd name="connsiteX50" fmla="*/ 617400 w 1514862"/>
              <a:gd name="connsiteY50" fmla="*/ 5144295 h 6858000"/>
              <a:gd name="connsiteX51" fmla="*/ 614333 w 1514862"/>
              <a:gd name="connsiteY51" fmla="*/ 5125185 h 6858000"/>
              <a:gd name="connsiteX52" fmla="*/ 621163 w 1514862"/>
              <a:gd name="connsiteY52" fmla="*/ 5121884 h 6858000"/>
              <a:gd name="connsiteX53" fmla="*/ 628199 w 1514862"/>
              <a:gd name="connsiteY53" fmla="*/ 5067850 h 6858000"/>
              <a:gd name="connsiteX54" fmla="*/ 630930 w 1514862"/>
              <a:gd name="connsiteY54" fmla="*/ 5060861 h 6858000"/>
              <a:gd name="connsiteX55" fmla="*/ 627634 w 1514862"/>
              <a:gd name="connsiteY55" fmla="*/ 5034192 h 6858000"/>
              <a:gd name="connsiteX56" fmla="*/ 629188 w 1514862"/>
              <a:gd name="connsiteY56" fmla="*/ 4993030 h 6858000"/>
              <a:gd name="connsiteX57" fmla="*/ 636097 w 1514862"/>
              <a:gd name="connsiteY57" fmla="*/ 4946844 h 6858000"/>
              <a:gd name="connsiteX58" fmla="*/ 631953 w 1514862"/>
              <a:gd name="connsiteY58" fmla="*/ 4932692 h 6858000"/>
              <a:gd name="connsiteX59" fmla="*/ 647356 w 1514862"/>
              <a:gd name="connsiteY59" fmla="*/ 4858827 h 6858000"/>
              <a:gd name="connsiteX60" fmla="*/ 641510 w 1514862"/>
              <a:gd name="connsiteY60" fmla="*/ 4801535 h 6858000"/>
              <a:gd name="connsiteX61" fmla="*/ 649179 w 1514862"/>
              <a:gd name="connsiteY61" fmla="*/ 4797794 h 6858000"/>
              <a:gd name="connsiteX62" fmla="*/ 650473 w 1514862"/>
              <a:gd name="connsiteY62" fmla="*/ 4784526 h 6858000"/>
              <a:gd name="connsiteX63" fmla="*/ 652257 w 1514862"/>
              <a:gd name="connsiteY63" fmla="*/ 4781211 h 6858000"/>
              <a:gd name="connsiteX64" fmla="*/ 661044 w 1514862"/>
              <a:gd name="connsiteY64" fmla="*/ 4761984 h 6858000"/>
              <a:gd name="connsiteX65" fmla="*/ 657092 w 1514862"/>
              <a:gd name="connsiteY65" fmla="*/ 4690749 h 6858000"/>
              <a:gd name="connsiteX66" fmla="*/ 652572 w 1514862"/>
              <a:gd name="connsiteY66" fmla="*/ 4584173 h 6858000"/>
              <a:gd name="connsiteX67" fmla="*/ 647655 w 1514862"/>
              <a:gd name="connsiteY67" fmla="*/ 4444346 h 6858000"/>
              <a:gd name="connsiteX68" fmla="*/ 644220 w 1514862"/>
              <a:gd name="connsiteY68" fmla="*/ 4375228 h 6858000"/>
              <a:gd name="connsiteX69" fmla="*/ 624873 w 1514862"/>
              <a:gd name="connsiteY69" fmla="*/ 4214165 h 6858000"/>
              <a:gd name="connsiteX70" fmla="*/ 628946 w 1514862"/>
              <a:gd name="connsiteY70" fmla="*/ 4090296 h 6858000"/>
              <a:gd name="connsiteX71" fmla="*/ 614202 w 1514862"/>
              <a:gd name="connsiteY71" fmla="*/ 4033999 h 6858000"/>
              <a:gd name="connsiteX72" fmla="*/ 615351 w 1514862"/>
              <a:gd name="connsiteY72" fmla="*/ 4031933 h 6858000"/>
              <a:gd name="connsiteX73" fmla="*/ 613927 w 1514862"/>
              <a:gd name="connsiteY73" fmla="*/ 4013953 h 6858000"/>
              <a:gd name="connsiteX74" fmla="*/ 600222 w 1514862"/>
              <a:gd name="connsiteY74" fmla="*/ 3974753 h 6858000"/>
              <a:gd name="connsiteX75" fmla="*/ 601820 w 1514862"/>
              <a:gd name="connsiteY75" fmla="*/ 3969950 h 6858000"/>
              <a:gd name="connsiteX76" fmla="*/ 595242 w 1514862"/>
              <a:gd name="connsiteY76" fmla="*/ 3933779 h 6858000"/>
              <a:gd name="connsiteX77" fmla="*/ 596573 w 1514862"/>
              <a:gd name="connsiteY77" fmla="*/ 3933093 h 6858000"/>
              <a:gd name="connsiteX78" fmla="*/ 600927 w 1514862"/>
              <a:gd name="connsiteY78" fmla="*/ 3922082 h 6858000"/>
              <a:gd name="connsiteX79" fmla="*/ 606005 w 1514862"/>
              <a:gd name="connsiteY79" fmla="*/ 3901461 h 6858000"/>
              <a:gd name="connsiteX80" fmla="*/ 628599 w 1514862"/>
              <a:gd name="connsiteY80" fmla="*/ 3813873 h 6858000"/>
              <a:gd name="connsiteX81" fmla="*/ 628024 w 1514862"/>
              <a:gd name="connsiteY81" fmla="*/ 3806161 h 6858000"/>
              <a:gd name="connsiteX82" fmla="*/ 628331 w 1514862"/>
              <a:gd name="connsiteY82" fmla="*/ 3805957 h 6858000"/>
              <a:gd name="connsiteX83" fmla="*/ 628358 w 1514862"/>
              <a:gd name="connsiteY83" fmla="*/ 3797724 h 6858000"/>
              <a:gd name="connsiteX84" fmla="*/ 626973 w 1514862"/>
              <a:gd name="connsiteY84" fmla="*/ 3792098 h 6858000"/>
              <a:gd name="connsiteX85" fmla="*/ 625857 w 1514862"/>
              <a:gd name="connsiteY85" fmla="*/ 3777135 h 6858000"/>
              <a:gd name="connsiteX86" fmla="*/ 627590 w 1514862"/>
              <a:gd name="connsiteY86" fmla="*/ 3771656 h 6858000"/>
              <a:gd name="connsiteX87" fmla="*/ 631333 w 1514862"/>
              <a:gd name="connsiteY87" fmla="*/ 3769007 h 6858000"/>
              <a:gd name="connsiteX88" fmla="*/ 630799 w 1514862"/>
              <a:gd name="connsiteY88" fmla="*/ 3767709 h 6858000"/>
              <a:gd name="connsiteX89" fmla="*/ 639495 w 1514862"/>
              <a:gd name="connsiteY89" fmla="*/ 3738082 h 6858000"/>
              <a:gd name="connsiteX90" fmla="*/ 646841 w 1514862"/>
              <a:gd name="connsiteY90" fmla="*/ 3673397 h 6858000"/>
              <a:gd name="connsiteX91" fmla="*/ 646137 w 1514862"/>
              <a:gd name="connsiteY91" fmla="*/ 3637109 h 6858000"/>
              <a:gd name="connsiteX92" fmla="*/ 649580 w 1514862"/>
              <a:gd name="connsiteY92" fmla="*/ 3536883 h 6858000"/>
              <a:gd name="connsiteX93" fmla="*/ 657118 w 1514862"/>
              <a:gd name="connsiteY93" fmla="*/ 3435652 h 6858000"/>
              <a:gd name="connsiteX94" fmla="*/ 658789 w 1514862"/>
              <a:gd name="connsiteY94" fmla="*/ 3307769 h 6858000"/>
              <a:gd name="connsiteX95" fmla="*/ 676352 w 1514862"/>
              <a:gd name="connsiteY95" fmla="*/ 3250522 h 6858000"/>
              <a:gd name="connsiteX96" fmla="*/ 676777 w 1514862"/>
              <a:gd name="connsiteY96" fmla="*/ 3229163 h 6858000"/>
              <a:gd name="connsiteX97" fmla="*/ 678600 w 1514862"/>
              <a:gd name="connsiteY97" fmla="*/ 3217217 h 6858000"/>
              <a:gd name="connsiteX98" fmla="*/ 665435 w 1514862"/>
              <a:gd name="connsiteY98" fmla="*/ 3183755 h 6858000"/>
              <a:gd name="connsiteX99" fmla="*/ 665936 w 1514862"/>
              <a:gd name="connsiteY99" fmla="*/ 3178642 h 6858000"/>
              <a:gd name="connsiteX100" fmla="*/ 653536 w 1514862"/>
              <a:gd name="connsiteY100" fmla="*/ 3158586 h 6858000"/>
              <a:gd name="connsiteX101" fmla="*/ 638721 w 1514862"/>
              <a:gd name="connsiteY101" fmla="*/ 3129034 h 6858000"/>
              <a:gd name="connsiteX102" fmla="*/ 639386 w 1514862"/>
              <a:gd name="connsiteY102" fmla="*/ 3126682 h 6858000"/>
              <a:gd name="connsiteX103" fmla="*/ 630254 w 1514862"/>
              <a:gd name="connsiteY103" fmla="*/ 3114519 h 6858000"/>
              <a:gd name="connsiteX104" fmla="*/ 616863 w 1514862"/>
              <a:gd name="connsiteY104" fmla="*/ 3106272 h 6858000"/>
              <a:gd name="connsiteX105" fmla="*/ 589593 w 1514862"/>
              <a:gd name="connsiteY105" fmla="*/ 2958185 h 6858000"/>
              <a:gd name="connsiteX106" fmla="*/ 532207 w 1514862"/>
              <a:gd name="connsiteY106" fmla="*/ 2762989 h 6858000"/>
              <a:gd name="connsiteX107" fmla="*/ 481125 w 1514862"/>
              <a:gd name="connsiteY107" fmla="*/ 2554718 h 6858000"/>
              <a:gd name="connsiteX108" fmla="*/ 461219 w 1514862"/>
              <a:gd name="connsiteY108" fmla="*/ 2485734 h 6858000"/>
              <a:gd name="connsiteX109" fmla="*/ 451942 w 1514862"/>
              <a:gd name="connsiteY109" fmla="*/ 2447068 h 6858000"/>
              <a:gd name="connsiteX110" fmla="*/ 438903 w 1514862"/>
              <a:gd name="connsiteY110" fmla="*/ 2425819 h 6858000"/>
              <a:gd name="connsiteX111" fmla="*/ 444902 w 1514862"/>
              <a:gd name="connsiteY111" fmla="*/ 2402874 h 6858000"/>
              <a:gd name="connsiteX112" fmla="*/ 447514 w 1514862"/>
              <a:gd name="connsiteY112" fmla="*/ 2381443 h 6858000"/>
              <a:gd name="connsiteX113" fmla="*/ 423843 w 1514862"/>
              <a:gd name="connsiteY113" fmla="*/ 2261920 h 6858000"/>
              <a:gd name="connsiteX114" fmla="*/ 413730 w 1514862"/>
              <a:gd name="connsiteY114" fmla="*/ 2195378 h 6858000"/>
              <a:gd name="connsiteX115" fmla="*/ 397947 w 1514862"/>
              <a:gd name="connsiteY115" fmla="*/ 2155135 h 6858000"/>
              <a:gd name="connsiteX116" fmla="*/ 395405 w 1514862"/>
              <a:gd name="connsiteY116" fmla="*/ 2118008 h 6858000"/>
              <a:gd name="connsiteX117" fmla="*/ 396398 w 1514862"/>
              <a:gd name="connsiteY117" fmla="*/ 2050531 h 6858000"/>
              <a:gd name="connsiteX118" fmla="*/ 388204 w 1514862"/>
              <a:gd name="connsiteY118" fmla="*/ 1963269 h 6858000"/>
              <a:gd name="connsiteX119" fmla="*/ 369382 w 1514862"/>
              <a:gd name="connsiteY119" fmla="*/ 1906352 h 6858000"/>
              <a:gd name="connsiteX120" fmla="*/ 345939 w 1514862"/>
              <a:gd name="connsiteY120" fmla="*/ 1861531 h 6858000"/>
              <a:gd name="connsiteX121" fmla="*/ 299738 w 1514862"/>
              <a:gd name="connsiteY121" fmla="*/ 1732919 h 6858000"/>
              <a:gd name="connsiteX122" fmla="*/ 272049 w 1514862"/>
              <a:gd name="connsiteY122" fmla="*/ 1663540 h 6858000"/>
              <a:gd name="connsiteX123" fmla="*/ 271175 w 1514862"/>
              <a:gd name="connsiteY123" fmla="*/ 1615777 h 6858000"/>
              <a:gd name="connsiteX124" fmla="*/ 251970 w 1514862"/>
              <a:gd name="connsiteY124" fmla="*/ 1563678 h 6858000"/>
              <a:gd name="connsiteX125" fmla="*/ 265050 w 1514862"/>
              <a:gd name="connsiteY125" fmla="*/ 1519474 h 6858000"/>
              <a:gd name="connsiteX126" fmla="*/ 257792 w 1514862"/>
              <a:gd name="connsiteY126" fmla="*/ 1477995 h 6858000"/>
              <a:gd name="connsiteX127" fmla="*/ 243877 w 1514862"/>
              <a:gd name="connsiteY127" fmla="*/ 1373769 h 6858000"/>
              <a:gd name="connsiteX128" fmla="*/ 252184 w 1514862"/>
              <a:gd name="connsiteY128" fmla="*/ 1307086 h 6858000"/>
              <a:gd name="connsiteX129" fmla="*/ 253372 w 1514862"/>
              <a:gd name="connsiteY129" fmla="*/ 1189033 h 6858000"/>
              <a:gd name="connsiteX130" fmla="*/ 258057 w 1514862"/>
              <a:gd name="connsiteY130" fmla="*/ 1168288 h 6858000"/>
              <a:gd name="connsiteX131" fmla="*/ 250339 w 1514862"/>
              <a:gd name="connsiteY131" fmla="*/ 1142577 h 6858000"/>
              <a:gd name="connsiteX132" fmla="*/ 239645 w 1514862"/>
              <a:gd name="connsiteY132" fmla="*/ 1088484 h 6858000"/>
              <a:gd name="connsiteX133" fmla="*/ 228381 w 1514862"/>
              <a:gd name="connsiteY133" fmla="*/ 1016103 h 6858000"/>
              <a:gd name="connsiteX134" fmla="*/ 229837 w 1514862"/>
              <a:gd name="connsiteY134" fmla="*/ 932283 h 6858000"/>
              <a:gd name="connsiteX135" fmla="*/ 232073 w 1514862"/>
              <a:gd name="connsiteY135" fmla="*/ 915925 h 6858000"/>
              <a:gd name="connsiteX136" fmla="*/ 224702 w 1514862"/>
              <a:gd name="connsiteY136" fmla="*/ 896999 h 6858000"/>
              <a:gd name="connsiteX137" fmla="*/ 194110 w 1514862"/>
              <a:gd name="connsiteY137" fmla="*/ 821517 h 6858000"/>
              <a:gd name="connsiteX138" fmla="*/ 173060 w 1514862"/>
              <a:gd name="connsiteY138" fmla="*/ 751353 h 6858000"/>
              <a:gd name="connsiteX139" fmla="*/ 172618 w 1514862"/>
              <a:gd name="connsiteY139" fmla="*/ 721230 h 6858000"/>
              <a:gd name="connsiteX140" fmla="*/ 158289 w 1514862"/>
              <a:gd name="connsiteY140" fmla="*/ 681659 h 6858000"/>
              <a:gd name="connsiteX141" fmla="*/ 143708 w 1514862"/>
              <a:gd name="connsiteY141" fmla="*/ 635218 h 6858000"/>
              <a:gd name="connsiteX142" fmla="*/ 148719 w 1514862"/>
              <a:gd name="connsiteY142" fmla="*/ 613763 h 6858000"/>
              <a:gd name="connsiteX143" fmla="*/ 134661 w 1514862"/>
              <a:gd name="connsiteY143" fmla="*/ 598582 h 6858000"/>
              <a:gd name="connsiteX144" fmla="*/ 134342 w 1514862"/>
              <a:gd name="connsiteY144" fmla="*/ 576846 h 6858000"/>
              <a:gd name="connsiteX145" fmla="*/ 113968 w 1514862"/>
              <a:gd name="connsiteY145" fmla="*/ 530055 h 6858000"/>
              <a:gd name="connsiteX146" fmla="*/ 104404 w 1514862"/>
              <a:gd name="connsiteY146" fmla="*/ 448559 h 6858000"/>
              <a:gd name="connsiteX147" fmla="*/ 110826 w 1514862"/>
              <a:gd name="connsiteY147" fmla="*/ 441529 h 6858000"/>
              <a:gd name="connsiteX148" fmla="*/ 110047 w 1514862"/>
              <a:gd name="connsiteY148" fmla="*/ 428927 h 6858000"/>
              <a:gd name="connsiteX149" fmla="*/ 99451 w 1514862"/>
              <a:gd name="connsiteY149" fmla="*/ 430161 h 6858000"/>
              <a:gd name="connsiteX150" fmla="*/ 76471 w 1514862"/>
              <a:gd name="connsiteY150" fmla="*/ 367211 h 6858000"/>
              <a:gd name="connsiteX151" fmla="*/ 33963 w 1514862"/>
              <a:gd name="connsiteY151" fmla="*/ 302178 h 6858000"/>
              <a:gd name="connsiteX152" fmla="*/ 12635 w 1514862"/>
              <a:gd name="connsiteY152" fmla="*/ 211375 h 6858000"/>
              <a:gd name="connsiteX153" fmla="*/ 3963 w 1514862"/>
              <a:gd name="connsiteY153" fmla="*/ 184179 h 6858000"/>
              <a:gd name="connsiteX154" fmla="*/ 25635 w 1514862"/>
              <a:gd name="connsiteY154" fmla="*/ 47336 h 6858000"/>
              <a:gd name="connsiteX155" fmla="*/ 6323 w 1514862"/>
              <a:gd name="connsiteY155"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6312 w 1508539"/>
              <a:gd name="connsiteY152" fmla="*/ 211375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0191 w 1508539"/>
              <a:gd name="connsiteY149" fmla="*/ 404917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106893 w 1508539"/>
              <a:gd name="connsiteY146" fmla="*/ 46538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4721 w 1508539"/>
              <a:gd name="connsiteY63" fmla="*/ 4761984 h 6858000"/>
              <a:gd name="connsiteX64" fmla="*/ 650769 w 1508539"/>
              <a:gd name="connsiteY64" fmla="*/ 4690749 h 6858000"/>
              <a:gd name="connsiteX65" fmla="*/ 646249 w 1508539"/>
              <a:gd name="connsiteY65" fmla="*/ 4584173 h 6858000"/>
              <a:gd name="connsiteX66" fmla="*/ 641332 w 1508539"/>
              <a:gd name="connsiteY66" fmla="*/ 4444346 h 6858000"/>
              <a:gd name="connsiteX67" fmla="*/ 637897 w 1508539"/>
              <a:gd name="connsiteY67" fmla="*/ 4375228 h 6858000"/>
              <a:gd name="connsiteX68" fmla="*/ 618550 w 1508539"/>
              <a:gd name="connsiteY68" fmla="*/ 4214165 h 6858000"/>
              <a:gd name="connsiteX69" fmla="*/ 622623 w 1508539"/>
              <a:gd name="connsiteY69" fmla="*/ 4090296 h 6858000"/>
              <a:gd name="connsiteX70" fmla="*/ 607879 w 1508539"/>
              <a:gd name="connsiteY70" fmla="*/ 4033999 h 6858000"/>
              <a:gd name="connsiteX71" fmla="*/ 609028 w 1508539"/>
              <a:gd name="connsiteY71" fmla="*/ 4031933 h 6858000"/>
              <a:gd name="connsiteX72" fmla="*/ 607604 w 1508539"/>
              <a:gd name="connsiteY72" fmla="*/ 4013953 h 6858000"/>
              <a:gd name="connsiteX73" fmla="*/ 593899 w 1508539"/>
              <a:gd name="connsiteY73" fmla="*/ 3974753 h 6858000"/>
              <a:gd name="connsiteX74" fmla="*/ 595497 w 1508539"/>
              <a:gd name="connsiteY74" fmla="*/ 3969950 h 6858000"/>
              <a:gd name="connsiteX75" fmla="*/ 588919 w 1508539"/>
              <a:gd name="connsiteY75" fmla="*/ 3933779 h 6858000"/>
              <a:gd name="connsiteX76" fmla="*/ 590250 w 1508539"/>
              <a:gd name="connsiteY76" fmla="*/ 3933093 h 6858000"/>
              <a:gd name="connsiteX77" fmla="*/ 594604 w 1508539"/>
              <a:gd name="connsiteY77" fmla="*/ 3922082 h 6858000"/>
              <a:gd name="connsiteX78" fmla="*/ 599682 w 1508539"/>
              <a:gd name="connsiteY78" fmla="*/ 3901461 h 6858000"/>
              <a:gd name="connsiteX79" fmla="*/ 622276 w 1508539"/>
              <a:gd name="connsiteY79" fmla="*/ 3813873 h 6858000"/>
              <a:gd name="connsiteX80" fmla="*/ 621701 w 1508539"/>
              <a:gd name="connsiteY80" fmla="*/ 3806161 h 6858000"/>
              <a:gd name="connsiteX81" fmla="*/ 622008 w 1508539"/>
              <a:gd name="connsiteY81" fmla="*/ 3805957 h 6858000"/>
              <a:gd name="connsiteX82" fmla="*/ 622035 w 1508539"/>
              <a:gd name="connsiteY82" fmla="*/ 3797724 h 6858000"/>
              <a:gd name="connsiteX83" fmla="*/ 620650 w 1508539"/>
              <a:gd name="connsiteY83" fmla="*/ 3792098 h 6858000"/>
              <a:gd name="connsiteX84" fmla="*/ 619534 w 1508539"/>
              <a:gd name="connsiteY84" fmla="*/ 3777135 h 6858000"/>
              <a:gd name="connsiteX85" fmla="*/ 621267 w 1508539"/>
              <a:gd name="connsiteY85" fmla="*/ 3771656 h 6858000"/>
              <a:gd name="connsiteX86" fmla="*/ 625010 w 1508539"/>
              <a:gd name="connsiteY86" fmla="*/ 3769007 h 6858000"/>
              <a:gd name="connsiteX87" fmla="*/ 624476 w 1508539"/>
              <a:gd name="connsiteY87" fmla="*/ 3767709 h 6858000"/>
              <a:gd name="connsiteX88" fmla="*/ 633172 w 1508539"/>
              <a:gd name="connsiteY88" fmla="*/ 3738082 h 6858000"/>
              <a:gd name="connsiteX89" fmla="*/ 640518 w 1508539"/>
              <a:gd name="connsiteY89" fmla="*/ 3673397 h 6858000"/>
              <a:gd name="connsiteX90" fmla="*/ 639814 w 1508539"/>
              <a:gd name="connsiteY90" fmla="*/ 3637109 h 6858000"/>
              <a:gd name="connsiteX91" fmla="*/ 643257 w 1508539"/>
              <a:gd name="connsiteY91" fmla="*/ 3536883 h 6858000"/>
              <a:gd name="connsiteX92" fmla="*/ 650795 w 1508539"/>
              <a:gd name="connsiteY92" fmla="*/ 3435652 h 6858000"/>
              <a:gd name="connsiteX93" fmla="*/ 652466 w 1508539"/>
              <a:gd name="connsiteY93" fmla="*/ 3307769 h 6858000"/>
              <a:gd name="connsiteX94" fmla="*/ 670029 w 1508539"/>
              <a:gd name="connsiteY94" fmla="*/ 3250522 h 6858000"/>
              <a:gd name="connsiteX95" fmla="*/ 670454 w 1508539"/>
              <a:gd name="connsiteY95" fmla="*/ 3229163 h 6858000"/>
              <a:gd name="connsiteX96" fmla="*/ 672277 w 1508539"/>
              <a:gd name="connsiteY96" fmla="*/ 3217217 h 6858000"/>
              <a:gd name="connsiteX97" fmla="*/ 659112 w 1508539"/>
              <a:gd name="connsiteY97" fmla="*/ 3183755 h 6858000"/>
              <a:gd name="connsiteX98" fmla="*/ 659613 w 1508539"/>
              <a:gd name="connsiteY98" fmla="*/ 3178642 h 6858000"/>
              <a:gd name="connsiteX99" fmla="*/ 647213 w 1508539"/>
              <a:gd name="connsiteY99" fmla="*/ 3158586 h 6858000"/>
              <a:gd name="connsiteX100" fmla="*/ 632398 w 1508539"/>
              <a:gd name="connsiteY100" fmla="*/ 3129034 h 6858000"/>
              <a:gd name="connsiteX101" fmla="*/ 633063 w 1508539"/>
              <a:gd name="connsiteY101" fmla="*/ 3126682 h 6858000"/>
              <a:gd name="connsiteX102" fmla="*/ 623931 w 1508539"/>
              <a:gd name="connsiteY102" fmla="*/ 3114519 h 6858000"/>
              <a:gd name="connsiteX103" fmla="*/ 610540 w 1508539"/>
              <a:gd name="connsiteY103" fmla="*/ 3106272 h 6858000"/>
              <a:gd name="connsiteX104" fmla="*/ 583270 w 1508539"/>
              <a:gd name="connsiteY104" fmla="*/ 2958185 h 6858000"/>
              <a:gd name="connsiteX105" fmla="*/ 525884 w 1508539"/>
              <a:gd name="connsiteY105" fmla="*/ 2762989 h 6858000"/>
              <a:gd name="connsiteX106" fmla="*/ 474802 w 1508539"/>
              <a:gd name="connsiteY106" fmla="*/ 2554718 h 6858000"/>
              <a:gd name="connsiteX107" fmla="*/ 454896 w 1508539"/>
              <a:gd name="connsiteY107" fmla="*/ 2485734 h 6858000"/>
              <a:gd name="connsiteX108" fmla="*/ 445619 w 1508539"/>
              <a:gd name="connsiteY108" fmla="*/ 2447068 h 6858000"/>
              <a:gd name="connsiteX109" fmla="*/ 432580 w 1508539"/>
              <a:gd name="connsiteY109" fmla="*/ 2425819 h 6858000"/>
              <a:gd name="connsiteX110" fmla="*/ 438579 w 1508539"/>
              <a:gd name="connsiteY110" fmla="*/ 2402874 h 6858000"/>
              <a:gd name="connsiteX111" fmla="*/ 441191 w 1508539"/>
              <a:gd name="connsiteY111" fmla="*/ 2381443 h 6858000"/>
              <a:gd name="connsiteX112" fmla="*/ 417520 w 1508539"/>
              <a:gd name="connsiteY112" fmla="*/ 2261920 h 6858000"/>
              <a:gd name="connsiteX113" fmla="*/ 407407 w 1508539"/>
              <a:gd name="connsiteY113" fmla="*/ 2195378 h 6858000"/>
              <a:gd name="connsiteX114" fmla="*/ 391624 w 1508539"/>
              <a:gd name="connsiteY114" fmla="*/ 2155135 h 6858000"/>
              <a:gd name="connsiteX115" fmla="*/ 389082 w 1508539"/>
              <a:gd name="connsiteY115" fmla="*/ 2118008 h 6858000"/>
              <a:gd name="connsiteX116" fmla="*/ 390075 w 1508539"/>
              <a:gd name="connsiteY116" fmla="*/ 2050531 h 6858000"/>
              <a:gd name="connsiteX117" fmla="*/ 381881 w 1508539"/>
              <a:gd name="connsiteY117" fmla="*/ 1963269 h 6858000"/>
              <a:gd name="connsiteX118" fmla="*/ 363059 w 1508539"/>
              <a:gd name="connsiteY118" fmla="*/ 1906352 h 6858000"/>
              <a:gd name="connsiteX119" fmla="*/ 339616 w 1508539"/>
              <a:gd name="connsiteY119" fmla="*/ 1861531 h 6858000"/>
              <a:gd name="connsiteX120" fmla="*/ 293415 w 1508539"/>
              <a:gd name="connsiteY120" fmla="*/ 1732919 h 6858000"/>
              <a:gd name="connsiteX121" fmla="*/ 265726 w 1508539"/>
              <a:gd name="connsiteY121" fmla="*/ 1663540 h 6858000"/>
              <a:gd name="connsiteX122" fmla="*/ 264852 w 1508539"/>
              <a:gd name="connsiteY122" fmla="*/ 1615777 h 6858000"/>
              <a:gd name="connsiteX123" fmla="*/ 245647 w 1508539"/>
              <a:gd name="connsiteY123" fmla="*/ 1563678 h 6858000"/>
              <a:gd name="connsiteX124" fmla="*/ 258727 w 1508539"/>
              <a:gd name="connsiteY124" fmla="*/ 1519474 h 6858000"/>
              <a:gd name="connsiteX125" fmla="*/ 251469 w 1508539"/>
              <a:gd name="connsiteY125" fmla="*/ 1477995 h 6858000"/>
              <a:gd name="connsiteX126" fmla="*/ 237554 w 1508539"/>
              <a:gd name="connsiteY126" fmla="*/ 1373769 h 6858000"/>
              <a:gd name="connsiteX127" fmla="*/ 245861 w 1508539"/>
              <a:gd name="connsiteY127" fmla="*/ 1307086 h 6858000"/>
              <a:gd name="connsiteX128" fmla="*/ 247049 w 1508539"/>
              <a:gd name="connsiteY128" fmla="*/ 1189033 h 6858000"/>
              <a:gd name="connsiteX129" fmla="*/ 251734 w 1508539"/>
              <a:gd name="connsiteY129" fmla="*/ 1168288 h 6858000"/>
              <a:gd name="connsiteX130" fmla="*/ 244016 w 1508539"/>
              <a:gd name="connsiteY130" fmla="*/ 1142577 h 6858000"/>
              <a:gd name="connsiteX131" fmla="*/ 233322 w 1508539"/>
              <a:gd name="connsiteY131" fmla="*/ 1088484 h 6858000"/>
              <a:gd name="connsiteX132" fmla="*/ 222058 w 1508539"/>
              <a:gd name="connsiteY132" fmla="*/ 1016103 h 6858000"/>
              <a:gd name="connsiteX133" fmla="*/ 223514 w 1508539"/>
              <a:gd name="connsiteY133" fmla="*/ 932283 h 6858000"/>
              <a:gd name="connsiteX134" fmla="*/ 225750 w 1508539"/>
              <a:gd name="connsiteY134" fmla="*/ 915925 h 6858000"/>
              <a:gd name="connsiteX135" fmla="*/ 218379 w 1508539"/>
              <a:gd name="connsiteY135" fmla="*/ 896999 h 6858000"/>
              <a:gd name="connsiteX136" fmla="*/ 187787 w 1508539"/>
              <a:gd name="connsiteY136" fmla="*/ 821517 h 6858000"/>
              <a:gd name="connsiteX137" fmla="*/ 166737 w 1508539"/>
              <a:gd name="connsiteY137" fmla="*/ 751353 h 6858000"/>
              <a:gd name="connsiteX138" fmla="*/ 166295 w 1508539"/>
              <a:gd name="connsiteY138" fmla="*/ 721230 h 6858000"/>
              <a:gd name="connsiteX139" fmla="*/ 151966 w 1508539"/>
              <a:gd name="connsiteY139" fmla="*/ 681659 h 6858000"/>
              <a:gd name="connsiteX140" fmla="*/ 137385 w 1508539"/>
              <a:gd name="connsiteY140" fmla="*/ 635218 h 6858000"/>
              <a:gd name="connsiteX141" fmla="*/ 142396 w 1508539"/>
              <a:gd name="connsiteY141" fmla="*/ 613763 h 6858000"/>
              <a:gd name="connsiteX142" fmla="*/ 128338 w 1508539"/>
              <a:gd name="connsiteY142" fmla="*/ 598582 h 6858000"/>
              <a:gd name="connsiteX143" fmla="*/ 128019 w 1508539"/>
              <a:gd name="connsiteY143" fmla="*/ 576846 h 6858000"/>
              <a:gd name="connsiteX144" fmla="*/ 107645 w 1508539"/>
              <a:gd name="connsiteY144" fmla="*/ 530055 h 6858000"/>
              <a:gd name="connsiteX145" fmla="*/ 106893 w 1508539"/>
              <a:gd name="connsiteY145" fmla="*/ 465389 h 6858000"/>
              <a:gd name="connsiteX146" fmla="*/ 89816 w 1508539"/>
              <a:gd name="connsiteY146" fmla="*/ 424699 h 6858000"/>
              <a:gd name="connsiteX147" fmla="*/ 90191 w 1508539"/>
              <a:gd name="connsiteY147" fmla="*/ 404917 h 6858000"/>
              <a:gd name="connsiteX148" fmla="*/ 70148 w 1508539"/>
              <a:gd name="connsiteY148" fmla="*/ 367211 h 6858000"/>
              <a:gd name="connsiteX149" fmla="*/ 36452 w 1508539"/>
              <a:gd name="connsiteY149" fmla="*/ 268519 h 6858000"/>
              <a:gd name="connsiteX150" fmla="*/ 23935 w 1508539"/>
              <a:gd name="connsiteY150" fmla="*/ 160886 h 6858000"/>
              <a:gd name="connsiteX151" fmla="*/ 19312 w 1508539"/>
              <a:gd name="connsiteY151" fmla="*/ 47336 h 6858000"/>
              <a:gd name="connsiteX152" fmla="*/ 0 w 1508539"/>
              <a:gd name="connsiteY152"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46936 w 1508539"/>
              <a:gd name="connsiteY60" fmla="*/ 4821170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3397 w 1508539"/>
              <a:gd name="connsiteY25" fmla="*/ 6372381 h 6858000"/>
              <a:gd name="connsiteX26" fmla="*/ 240591 w 1508539"/>
              <a:gd name="connsiteY26" fmla="*/ 6367510 h 6858000"/>
              <a:gd name="connsiteX27" fmla="*/ 244471 w 1508539"/>
              <a:gd name="connsiteY27" fmla="*/ 6349778 h 6858000"/>
              <a:gd name="connsiteX28" fmla="*/ 246136 w 1508539"/>
              <a:gd name="connsiteY28" fmla="*/ 6348250 h 6858000"/>
              <a:gd name="connsiteX29" fmla="*/ 262170 w 1508539"/>
              <a:gd name="connsiteY29" fmla="*/ 6281972 h 6858000"/>
              <a:gd name="connsiteX30" fmla="*/ 272933 w 1508539"/>
              <a:gd name="connsiteY30" fmla="*/ 6211940 h 6858000"/>
              <a:gd name="connsiteX31" fmla="*/ 314428 w 1508539"/>
              <a:gd name="connsiteY31" fmla="*/ 6113913 h 6858000"/>
              <a:gd name="connsiteX32" fmla="*/ 318721 w 1508539"/>
              <a:gd name="connsiteY32" fmla="*/ 6028119 h 6858000"/>
              <a:gd name="connsiteX33" fmla="*/ 345501 w 1508539"/>
              <a:gd name="connsiteY33" fmla="*/ 5934687 h 6858000"/>
              <a:gd name="connsiteX34" fmla="*/ 379513 w 1508539"/>
              <a:gd name="connsiteY34" fmla="*/ 5765594 h 6858000"/>
              <a:gd name="connsiteX35" fmla="*/ 411349 w 1508539"/>
              <a:gd name="connsiteY35" fmla="*/ 5693685 h 6858000"/>
              <a:gd name="connsiteX36" fmla="*/ 431404 w 1508539"/>
              <a:gd name="connsiteY36" fmla="*/ 5665173 h 6858000"/>
              <a:gd name="connsiteX37" fmla="*/ 465121 w 1508539"/>
              <a:gd name="connsiteY37" fmla="*/ 5563435 h 6858000"/>
              <a:gd name="connsiteX38" fmla="*/ 494626 w 1508539"/>
              <a:gd name="connsiteY38" fmla="*/ 5476393 h 6858000"/>
              <a:gd name="connsiteX39" fmla="*/ 525819 w 1508539"/>
              <a:gd name="connsiteY39" fmla="*/ 5396260 h 6858000"/>
              <a:gd name="connsiteX40" fmla="*/ 541800 w 1508539"/>
              <a:gd name="connsiteY40" fmla="*/ 5330009 h 6858000"/>
              <a:gd name="connsiteX41" fmla="*/ 575293 w 1508539"/>
              <a:gd name="connsiteY41" fmla="*/ 5273739 h 6858000"/>
              <a:gd name="connsiteX42" fmla="*/ 584892 w 1508539"/>
              <a:gd name="connsiteY42" fmla="*/ 5241779 h 6858000"/>
              <a:gd name="connsiteX43" fmla="*/ 596118 w 1508539"/>
              <a:gd name="connsiteY43" fmla="*/ 5225268 h 6858000"/>
              <a:gd name="connsiteX44" fmla="*/ 597138 w 1508539"/>
              <a:gd name="connsiteY44" fmla="*/ 5217684 h 6858000"/>
              <a:gd name="connsiteX45" fmla="*/ 604479 w 1508539"/>
              <a:gd name="connsiteY45" fmla="*/ 5193377 h 6858000"/>
              <a:gd name="connsiteX46" fmla="*/ 607782 w 1508539"/>
              <a:gd name="connsiteY46" fmla="*/ 5179288 h 6858000"/>
              <a:gd name="connsiteX47" fmla="*/ 608766 w 1508539"/>
              <a:gd name="connsiteY47" fmla="*/ 5173621 h 6858000"/>
              <a:gd name="connsiteX48" fmla="*/ 604400 w 1508539"/>
              <a:gd name="connsiteY48" fmla="*/ 5159961 h 6858000"/>
              <a:gd name="connsiteX49" fmla="*/ 611077 w 1508539"/>
              <a:gd name="connsiteY49" fmla="*/ 5144295 h 6858000"/>
              <a:gd name="connsiteX50" fmla="*/ 608010 w 1508539"/>
              <a:gd name="connsiteY50" fmla="*/ 5125185 h 6858000"/>
              <a:gd name="connsiteX51" fmla="*/ 614840 w 1508539"/>
              <a:gd name="connsiteY51" fmla="*/ 5121884 h 6858000"/>
              <a:gd name="connsiteX52" fmla="*/ 621876 w 1508539"/>
              <a:gd name="connsiteY52" fmla="*/ 5067850 h 6858000"/>
              <a:gd name="connsiteX53" fmla="*/ 624607 w 1508539"/>
              <a:gd name="connsiteY53" fmla="*/ 5060861 h 6858000"/>
              <a:gd name="connsiteX54" fmla="*/ 621311 w 1508539"/>
              <a:gd name="connsiteY54" fmla="*/ 5034192 h 6858000"/>
              <a:gd name="connsiteX55" fmla="*/ 622865 w 1508539"/>
              <a:gd name="connsiteY55" fmla="*/ 4993030 h 6858000"/>
              <a:gd name="connsiteX56" fmla="*/ 629774 w 1508539"/>
              <a:gd name="connsiteY56" fmla="*/ 4946844 h 6858000"/>
              <a:gd name="connsiteX57" fmla="*/ 625630 w 1508539"/>
              <a:gd name="connsiteY57" fmla="*/ 4932692 h 6858000"/>
              <a:gd name="connsiteX58" fmla="*/ 641033 w 1508539"/>
              <a:gd name="connsiteY58" fmla="*/ 4858827 h 6858000"/>
              <a:gd name="connsiteX59" fmla="*/ 646936 w 1508539"/>
              <a:gd name="connsiteY59" fmla="*/ 4821170 h 6858000"/>
              <a:gd name="connsiteX60" fmla="*/ 651669 w 1508539"/>
              <a:gd name="connsiteY60" fmla="*/ 4780965 h 6858000"/>
              <a:gd name="connsiteX61" fmla="*/ 652962 w 1508539"/>
              <a:gd name="connsiteY61" fmla="*/ 4750867 h 6858000"/>
              <a:gd name="connsiteX62" fmla="*/ 650769 w 1508539"/>
              <a:gd name="connsiteY62" fmla="*/ 4690749 h 6858000"/>
              <a:gd name="connsiteX63" fmla="*/ 646249 w 1508539"/>
              <a:gd name="connsiteY63" fmla="*/ 4584173 h 6858000"/>
              <a:gd name="connsiteX64" fmla="*/ 641332 w 1508539"/>
              <a:gd name="connsiteY64" fmla="*/ 4444346 h 6858000"/>
              <a:gd name="connsiteX65" fmla="*/ 637897 w 1508539"/>
              <a:gd name="connsiteY65" fmla="*/ 4375228 h 6858000"/>
              <a:gd name="connsiteX66" fmla="*/ 618550 w 1508539"/>
              <a:gd name="connsiteY66" fmla="*/ 4214165 h 6858000"/>
              <a:gd name="connsiteX67" fmla="*/ 622623 w 1508539"/>
              <a:gd name="connsiteY67" fmla="*/ 4090296 h 6858000"/>
              <a:gd name="connsiteX68" fmla="*/ 607879 w 1508539"/>
              <a:gd name="connsiteY68" fmla="*/ 4033999 h 6858000"/>
              <a:gd name="connsiteX69" fmla="*/ 609028 w 1508539"/>
              <a:gd name="connsiteY69" fmla="*/ 4031933 h 6858000"/>
              <a:gd name="connsiteX70" fmla="*/ 607604 w 1508539"/>
              <a:gd name="connsiteY70" fmla="*/ 4013953 h 6858000"/>
              <a:gd name="connsiteX71" fmla="*/ 593899 w 1508539"/>
              <a:gd name="connsiteY71" fmla="*/ 3974753 h 6858000"/>
              <a:gd name="connsiteX72" fmla="*/ 595497 w 1508539"/>
              <a:gd name="connsiteY72" fmla="*/ 3969950 h 6858000"/>
              <a:gd name="connsiteX73" fmla="*/ 588919 w 1508539"/>
              <a:gd name="connsiteY73" fmla="*/ 3933779 h 6858000"/>
              <a:gd name="connsiteX74" fmla="*/ 590250 w 1508539"/>
              <a:gd name="connsiteY74" fmla="*/ 3933093 h 6858000"/>
              <a:gd name="connsiteX75" fmla="*/ 594604 w 1508539"/>
              <a:gd name="connsiteY75" fmla="*/ 3922082 h 6858000"/>
              <a:gd name="connsiteX76" fmla="*/ 599682 w 1508539"/>
              <a:gd name="connsiteY76" fmla="*/ 3901461 h 6858000"/>
              <a:gd name="connsiteX77" fmla="*/ 622276 w 1508539"/>
              <a:gd name="connsiteY77" fmla="*/ 3813873 h 6858000"/>
              <a:gd name="connsiteX78" fmla="*/ 621701 w 1508539"/>
              <a:gd name="connsiteY78" fmla="*/ 3806161 h 6858000"/>
              <a:gd name="connsiteX79" fmla="*/ 622008 w 1508539"/>
              <a:gd name="connsiteY79" fmla="*/ 3805957 h 6858000"/>
              <a:gd name="connsiteX80" fmla="*/ 622035 w 1508539"/>
              <a:gd name="connsiteY80" fmla="*/ 3797724 h 6858000"/>
              <a:gd name="connsiteX81" fmla="*/ 620650 w 1508539"/>
              <a:gd name="connsiteY81" fmla="*/ 3792098 h 6858000"/>
              <a:gd name="connsiteX82" fmla="*/ 619534 w 1508539"/>
              <a:gd name="connsiteY82" fmla="*/ 3777135 h 6858000"/>
              <a:gd name="connsiteX83" fmla="*/ 621267 w 1508539"/>
              <a:gd name="connsiteY83" fmla="*/ 3771656 h 6858000"/>
              <a:gd name="connsiteX84" fmla="*/ 625010 w 1508539"/>
              <a:gd name="connsiteY84" fmla="*/ 3769007 h 6858000"/>
              <a:gd name="connsiteX85" fmla="*/ 624476 w 1508539"/>
              <a:gd name="connsiteY85" fmla="*/ 3767709 h 6858000"/>
              <a:gd name="connsiteX86" fmla="*/ 633172 w 1508539"/>
              <a:gd name="connsiteY86" fmla="*/ 3738082 h 6858000"/>
              <a:gd name="connsiteX87" fmla="*/ 640518 w 1508539"/>
              <a:gd name="connsiteY87" fmla="*/ 3673397 h 6858000"/>
              <a:gd name="connsiteX88" fmla="*/ 639814 w 1508539"/>
              <a:gd name="connsiteY88" fmla="*/ 3637109 h 6858000"/>
              <a:gd name="connsiteX89" fmla="*/ 643257 w 1508539"/>
              <a:gd name="connsiteY89" fmla="*/ 3536883 h 6858000"/>
              <a:gd name="connsiteX90" fmla="*/ 650795 w 1508539"/>
              <a:gd name="connsiteY90" fmla="*/ 3435652 h 6858000"/>
              <a:gd name="connsiteX91" fmla="*/ 652466 w 1508539"/>
              <a:gd name="connsiteY91" fmla="*/ 3307769 h 6858000"/>
              <a:gd name="connsiteX92" fmla="*/ 670029 w 1508539"/>
              <a:gd name="connsiteY92" fmla="*/ 3250522 h 6858000"/>
              <a:gd name="connsiteX93" fmla="*/ 670454 w 1508539"/>
              <a:gd name="connsiteY93" fmla="*/ 3229163 h 6858000"/>
              <a:gd name="connsiteX94" fmla="*/ 672277 w 1508539"/>
              <a:gd name="connsiteY94" fmla="*/ 3217217 h 6858000"/>
              <a:gd name="connsiteX95" fmla="*/ 659112 w 1508539"/>
              <a:gd name="connsiteY95" fmla="*/ 3183755 h 6858000"/>
              <a:gd name="connsiteX96" fmla="*/ 659613 w 1508539"/>
              <a:gd name="connsiteY96" fmla="*/ 3178642 h 6858000"/>
              <a:gd name="connsiteX97" fmla="*/ 647213 w 1508539"/>
              <a:gd name="connsiteY97" fmla="*/ 3158586 h 6858000"/>
              <a:gd name="connsiteX98" fmla="*/ 632398 w 1508539"/>
              <a:gd name="connsiteY98" fmla="*/ 3129034 h 6858000"/>
              <a:gd name="connsiteX99" fmla="*/ 633063 w 1508539"/>
              <a:gd name="connsiteY99" fmla="*/ 3126682 h 6858000"/>
              <a:gd name="connsiteX100" fmla="*/ 623931 w 1508539"/>
              <a:gd name="connsiteY100" fmla="*/ 3114519 h 6858000"/>
              <a:gd name="connsiteX101" fmla="*/ 610540 w 1508539"/>
              <a:gd name="connsiteY101" fmla="*/ 3106272 h 6858000"/>
              <a:gd name="connsiteX102" fmla="*/ 583270 w 1508539"/>
              <a:gd name="connsiteY102" fmla="*/ 2958185 h 6858000"/>
              <a:gd name="connsiteX103" fmla="*/ 525884 w 1508539"/>
              <a:gd name="connsiteY103" fmla="*/ 2762989 h 6858000"/>
              <a:gd name="connsiteX104" fmla="*/ 474802 w 1508539"/>
              <a:gd name="connsiteY104" fmla="*/ 2554718 h 6858000"/>
              <a:gd name="connsiteX105" fmla="*/ 454896 w 1508539"/>
              <a:gd name="connsiteY105" fmla="*/ 2485734 h 6858000"/>
              <a:gd name="connsiteX106" fmla="*/ 445619 w 1508539"/>
              <a:gd name="connsiteY106" fmla="*/ 2447068 h 6858000"/>
              <a:gd name="connsiteX107" fmla="*/ 432580 w 1508539"/>
              <a:gd name="connsiteY107" fmla="*/ 2425819 h 6858000"/>
              <a:gd name="connsiteX108" fmla="*/ 438579 w 1508539"/>
              <a:gd name="connsiteY108" fmla="*/ 2402874 h 6858000"/>
              <a:gd name="connsiteX109" fmla="*/ 441191 w 1508539"/>
              <a:gd name="connsiteY109" fmla="*/ 2381443 h 6858000"/>
              <a:gd name="connsiteX110" fmla="*/ 417520 w 1508539"/>
              <a:gd name="connsiteY110" fmla="*/ 2261920 h 6858000"/>
              <a:gd name="connsiteX111" fmla="*/ 407407 w 1508539"/>
              <a:gd name="connsiteY111" fmla="*/ 2195378 h 6858000"/>
              <a:gd name="connsiteX112" fmla="*/ 391624 w 1508539"/>
              <a:gd name="connsiteY112" fmla="*/ 2155135 h 6858000"/>
              <a:gd name="connsiteX113" fmla="*/ 389082 w 1508539"/>
              <a:gd name="connsiteY113" fmla="*/ 2118008 h 6858000"/>
              <a:gd name="connsiteX114" fmla="*/ 390075 w 1508539"/>
              <a:gd name="connsiteY114" fmla="*/ 2050531 h 6858000"/>
              <a:gd name="connsiteX115" fmla="*/ 381881 w 1508539"/>
              <a:gd name="connsiteY115" fmla="*/ 1963269 h 6858000"/>
              <a:gd name="connsiteX116" fmla="*/ 363059 w 1508539"/>
              <a:gd name="connsiteY116" fmla="*/ 1906352 h 6858000"/>
              <a:gd name="connsiteX117" fmla="*/ 339616 w 1508539"/>
              <a:gd name="connsiteY117" fmla="*/ 1861531 h 6858000"/>
              <a:gd name="connsiteX118" fmla="*/ 293415 w 1508539"/>
              <a:gd name="connsiteY118" fmla="*/ 1732919 h 6858000"/>
              <a:gd name="connsiteX119" fmla="*/ 265726 w 1508539"/>
              <a:gd name="connsiteY119" fmla="*/ 1663540 h 6858000"/>
              <a:gd name="connsiteX120" fmla="*/ 264852 w 1508539"/>
              <a:gd name="connsiteY120" fmla="*/ 1615777 h 6858000"/>
              <a:gd name="connsiteX121" fmla="*/ 245647 w 1508539"/>
              <a:gd name="connsiteY121" fmla="*/ 1563678 h 6858000"/>
              <a:gd name="connsiteX122" fmla="*/ 258727 w 1508539"/>
              <a:gd name="connsiteY122" fmla="*/ 1519474 h 6858000"/>
              <a:gd name="connsiteX123" fmla="*/ 251469 w 1508539"/>
              <a:gd name="connsiteY123" fmla="*/ 1477995 h 6858000"/>
              <a:gd name="connsiteX124" fmla="*/ 237554 w 1508539"/>
              <a:gd name="connsiteY124" fmla="*/ 1373769 h 6858000"/>
              <a:gd name="connsiteX125" fmla="*/ 245861 w 1508539"/>
              <a:gd name="connsiteY125" fmla="*/ 1307086 h 6858000"/>
              <a:gd name="connsiteX126" fmla="*/ 247049 w 1508539"/>
              <a:gd name="connsiteY126" fmla="*/ 1189033 h 6858000"/>
              <a:gd name="connsiteX127" fmla="*/ 251734 w 1508539"/>
              <a:gd name="connsiteY127" fmla="*/ 1168288 h 6858000"/>
              <a:gd name="connsiteX128" fmla="*/ 244016 w 1508539"/>
              <a:gd name="connsiteY128" fmla="*/ 1142577 h 6858000"/>
              <a:gd name="connsiteX129" fmla="*/ 233322 w 1508539"/>
              <a:gd name="connsiteY129" fmla="*/ 1088484 h 6858000"/>
              <a:gd name="connsiteX130" fmla="*/ 222058 w 1508539"/>
              <a:gd name="connsiteY130" fmla="*/ 1016103 h 6858000"/>
              <a:gd name="connsiteX131" fmla="*/ 223514 w 1508539"/>
              <a:gd name="connsiteY131" fmla="*/ 932283 h 6858000"/>
              <a:gd name="connsiteX132" fmla="*/ 225750 w 1508539"/>
              <a:gd name="connsiteY132" fmla="*/ 915925 h 6858000"/>
              <a:gd name="connsiteX133" fmla="*/ 218379 w 1508539"/>
              <a:gd name="connsiteY133" fmla="*/ 896999 h 6858000"/>
              <a:gd name="connsiteX134" fmla="*/ 187787 w 1508539"/>
              <a:gd name="connsiteY134" fmla="*/ 821517 h 6858000"/>
              <a:gd name="connsiteX135" fmla="*/ 166737 w 1508539"/>
              <a:gd name="connsiteY135" fmla="*/ 751353 h 6858000"/>
              <a:gd name="connsiteX136" fmla="*/ 166295 w 1508539"/>
              <a:gd name="connsiteY136" fmla="*/ 721230 h 6858000"/>
              <a:gd name="connsiteX137" fmla="*/ 151966 w 1508539"/>
              <a:gd name="connsiteY137" fmla="*/ 681659 h 6858000"/>
              <a:gd name="connsiteX138" fmla="*/ 137385 w 1508539"/>
              <a:gd name="connsiteY138" fmla="*/ 635218 h 6858000"/>
              <a:gd name="connsiteX139" fmla="*/ 142396 w 1508539"/>
              <a:gd name="connsiteY139" fmla="*/ 613763 h 6858000"/>
              <a:gd name="connsiteX140" fmla="*/ 128338 w 1508539"/>
              <a:gd name="connsiteY140" fmla="*/ 598582 h 6858000"/>
              <a:gd name="connsiteX141" fmla="*/ 128019 w 1508539"/>
              <a:gd name="connsiteY141" fmla="*/ 576846 h 6858000"/>
              <a:gd name="connsiteX142" fmla="*/ 107645 w 1508539"/>
              <a:gd name="connsiteY142" fmla="*/ 530055 h 6858000"/>
              <a:gd name="connsiteX143" fmla="*/ 106893 w 1508539"/>
              <a:gd name="connsiteY143" fmla="*/ 465389 h 6858000"/>
              <a:gd name="connsiteX144" fmla="*/ 89816 w 1508539"/>
              <a:gd name="connsiteY144" fmla="*/ 424699 h 6858000"/>
              <a:gd name="connsiteX145" fmla="*/ 90191 w 1508539"/>
              <a:gd name="connsiteY145" fmla="*/ 404917 h 6858000"/>
              <a:gd name="connsiteX146" fmla="*/ 70148 w 1508539"/>
              <a:gd name="connsiteY146" fmla="*/ 367211 h 6858000"/>
              <a:gd name="connsiteX147" fmla="*/ 36452 w 1508539"/>
              <a:gd name="connsiteY147" fmla="*/ 268519 h 6858000"/>
              <a:gd name="connsiteX148" fmla="*/ 23935 w 1508539"/>
              <a:gd name="connsiteY148" fmla="*/ 160886 h 6858000"/>
              <a:gd name="connsiteX149" fmla="*/ 19312 w 1508539"/>
              <a:gd name="connsiteY149" fmla="*/ 47336 h 6858000"/>
              <a:gd name="connsiteX150" fmla="*/ 0 w 1508539"/>
              <a:gd name="connsiteY150"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139560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69364 w 1508539"/>
              <a:gd name="connsiteY4" fmla="*/ 6809549 h 6858000"/>
              <a:gd name="connsiteX5" fmla="*/ 101575 w 1508539"/>
              <a:gd name="connsiteY5" fmla="*/ 6715115 h 6858000"/>
              <a:gd name="connsiteX6" fmla="*/ 111426 w 1508539"/>
              <a:gd name="connsiteY6" fmla="*/ 6680170 h 6858000"/>
              <a:gd name="connsiteX7" fmla="*/ 136976 w 1508539"/>
              <a:gd name="connsiteY7" fmla="*/ 6621207 h 6858000"/>
              <a:gd name="connsiteX8" fmla="*/ 153633 w 1508539"/>
              <a:gd name="connsiteY8" fmla="*/ 6596265 h 6858000"/>
              <a:gd name="connsiteX9" fmla="*/ 153512 w 1508539"/>
              <a:gd name="connsiteY9" fmla="*/ 6594818 h 6858000"/>
              <a:gd name="connsiteX10" fmla="*/ 157757 w 1508539"/>
              <a:gd name="connsiteY10" fmla="*/ 6593735 h 6858000"/>
              <a:gd name="connsiteX11" fmla="*/ 160954 w 1508539"/>
              <a:gd name="connsiteY11" fmla="*/ 6589172 h 6858000"/>
              <a:gd name="connsiteX12" fmla="*/ 164248 w 1508539"/>
              <a:gd name="connsiteY12" fmla="*/ 6574442 h 6858000"/>
              <a:gd name="connsiteX13" fmla="*/ 164588 w 1508539"/>
              <a:gd name="connsiteY13" fmla="*/ 6568530 h 6858000"/>
              <a:gd name="connsiteX14" fmla="*/ 166997 w 1508539"/>
              <a:gd name="connsiteY14" fmla="*/ 6560674 h 6858000"/>
              <a:gd name="connsiteX15" fmla="*/ 167342 w 1508539"/>
              <a:gd name="connsiteY15" fmla="*/ 6560598 h 6858000"/>
              <a:gd name="connsiteX16" fmla="*/ 169039 w 1508539"/>
              <a:gd name="connsiteY16" fmla="*/ 6553006 h 6858000"/>
              <a:gd name="connsiteX17" fmla="*/ 173735 w 1508539"/>
              <a:gd name="connsiteY17" fmla="*/ 6514360 h 6858000"/>
              <a:gd name="connsiteX18" fmla="*/ 215389 w 1508539"/>
              <a:gd name="connsiteY18" fmla="*/ 6478062 h 6858000"/>
              <a:gd name="connsiteX19" fmla="*/ 226078 w 1508539"/>
              <a:gd name="connsiteY19" fmla="*/ 6460325 h 6858000"/>
              <a:gd name="connsiteX20" fmla="*/ 233311 w 1508539"/>
              <a:gd name="connsiteY20" fmla="*/ 6451488 h 6858000"/>
              <a:gd name="connsiteX21" fmla="*/ 234746 w 1508539"/>
              <a:gd name="connsiteY21" fmla="*/ 6451348 h 6858000"/>
              <a:gd name="connsiteX22" fmla="*/ 239104 w 1508539"/>
              <a:gd name="connsiteY22" fmla="*/ 6414240 h 6858000"/>
              <a:gd name="connsiteX23" fmla="*/ 241880 w 1508539"/>
              <a:gd name="connsiteY23" fmla="*/ 6384857 h 6858000"/>
              <a:gd name="connsiteX24" fmla="*/ 240591 w 1508539"/>
              <a:gd name="connsiteY24" fmla="*/ 6367510 h 6858000"/>
              <a:gd name="connsiteX25" fmla="*/ 244471 w 1508539"/>
              <a:gd name="connsiteY25" fmla="*/ 6349778 h 6858000"/>
              <a:gd name="connsiteX26" fmla="*/ 246136 w 1508539"/>
              <a:gd name="connsiteY26" fmla="*/ 6348250 h 6858000"/>
              <a:gd name="connsiteX27" fmla="*/ 262170 w 1508539"/>
              <a:gd name="connsiteY27" fmla="*/ 6281972 h 6858000"/>
              <a:gd name="connsiteX28" fmla="*/ 272933 w 1508539"/>
              <a:gd name="connsiteY28" fmla="*/ 6211940 h 6858000"/>
              <a:gd name="connsiteX29" fmla="*/ 314428 w 1508539"/>
              <a:gd name="connsiteY29" fmla="*/ 6113913 h 6858000"/>
              <a:gd name="connsiteX30" fmla="*/ 318721 w 1508539"/>
              <a:gd name="connsiteY30" fmla="*/ 6028119 h 6858000"/>
              <a:gd name="connsiteX31" fmla="*/ 345501 w 1508539"/>
              <a:gd name="connsiteY31" fmla="*/ 5934687 h 6858000"/>
              <a:gd name="connsiteX32" fmla="*/ 379513 w 1508539"/>
              <a:gd name="connsiteY32" fmla="*/ 5765594 h 6858000"/>
              <a:gd name="connsiteX33" fmla="*/ 411349 w 1508539"/>
              <a:gd name="connsiteY33" fmla="*/ 5693685 h 6858000"/>
              <a:gd name="connsiteX34" fmla="*/ 431404 w 1508539"/>
              <a:gd name="connsiteY34" fmla="*/ 5665173 h 6858000"/>
              <a:gd name="connsiteX35" fmla="*/ 465121 w 1508539"/>
              <a:gd name="connsiteY35" fmla="*/ 5563435 h 6858000"/>
              <a:gd name="connsiteX36" fmla="*/ 494626 w 1508539"/>
              <a:gd name="connsiteY36" fmla="*/ 5476393 h 6858000"/>
              <a:gd name="connsiteX37" fmla="*/ 525819 w 1508539"/>
              <a:gd name="connsiteY37" fmla="*/ 5396260 h 6858000"/>
              <a:gd name="connsiteX38" fmla="*/ 541800 w 1508539"/>
              <a:gd name="connsiteY38" fmla="*/ 5330009 h 6858000"/>
              <a:gd name="connsiteX39" fmla="*/ 575293 w 1508539"/>
              <a:gd name="connsiteY39" fmla="*/ 5273739 h 6858000"/>
              <a:gd name="connsiteX40" fmla="*/ 584892 w 1508539"/>
              <a:gd name="connsiteY40" fmla="*/ 5241779 h 6858000"/>
              <a:gd name="connsiteX41" fmla="*/ 596118 w 1508539"/>
              <a:gd name="connsiteY41" fmla="*/ 5225268 h 6858000"/>
              <a:gd name="connsiteX42" fmla="*/ 597138 w 1508539"/>
              <a:gd name="connsiteY42" fmla="*/ 5217684 h 6858000"/>
              <a:gd name="connsiteX43" fmla="*/ 604479 w 1508539"/>
              <a:gd name="connsiteY43" fmla="*/ 5193377 h 6858000"/>
              <a:gd name="connsiteX44" fmla="*/ 607782 w 1508539"/>
              <a:gd name="connsiteY44" fmla="*/ 5179288 h 6858000"/>
              <a:gd name="connsiteX45" fmla="*/ 608766 w 1508539"/>
              <a:gd name="connsiteY45" fmla="*/ 5173621 h 6858000"/>
              <a:gd name="connsiteX46" fmla="*/ 604400 w 1508539"/>
              <a:gd name="connsiteY46" fmla="*/ 5159961 h 6858000"/>
              <a:gd name="connsiteX47" fmla="*/ 611077 w 1508539"/>
              <a:gd name="connsiteY47" fmla="*/ 5144295 h 6858000"/>
              <a:gd name="connsiteX48" fmla="*/ 608010 w 1508539"/>
              <a:gd name="connsiteY48" fmla="*/ 5125185 h 6858000"/>
              <a:gd name="connsiteX49" fmla="*/ 614840 w 1508539"/>
              <a:gd name="connsiteY49" fmla="*/ 5121884 h 6858000"/>
              <a:gd name="connsiteX50" fmla="*/ 621876 w 1508539"/>
              <a:gd name="connsiteY50" fmla="*/ 5067850 h 6858000"/>
              <a:gd name="connsiteX51" fmla="*/ 624607 w 1508539"/>
              <a:gd name="connsiteY51" fmla="*/ 5060861 h 6858000"/>
              <a:gd name="connsiteX52" fmla="*/ 621311 w 1508539"/>
              <a:gd name="connsiteY52" fmla="*/ 5034192 h 6858000"/>
              <a:gd name="connsiteX53" fmla="*/ 622865 w 1508539"/>
              <a:gd name="connsiteY53" fmla="*/ 4993030 h 6858000"/>
              <a:gd name="connsiteX54" fmla="*/ 629774 w 1508539"/>
              <a:gd name="connsiteY54" fmla="*/ 4946844 h 6858000"/>
              <a:gd name="connsiteX55" fmla="*/ 625630 w 1508539"/>
              <a:gd name="connsiteY55" fmla="*/ 4932692 h 6858000"/>
              <a:gd name="connsiteX56" fmla="*/ 641033 w 1508539"/>
              <a:gd name="connsiteY56" fmla="*/ 4858827 h 6858000"/>
              <a:gd name="connsiteX57" fmla="*/ 646936 w 1508539"/>
              <a:gd name="connsiteY57" fmla="*/ 4821170 h 6858000"/>
              <a:gd name="connsiteX58" fmla="*/ 651669 w 1508539"/>
              <a:gd name="connsiteY58" fmla="*/ 4780965 h 6858000"/>
              <a:gd name="connsiteX59" fmla="*/ 652962 w 1508539"/>
              <a:gd name="connsiteY59" fmla="*/ 4750867 h 6858000"/>
              <a:gd name="connsiteX60" fmla="*/ 650769 w 1508539"/>
              <a:gd name="connsiteY60" fmla="*/ 4690749 h 6858000"/>
              <a:gd name="connsiteX61" fmla="*/ 646249 w 1508539"/>
              <a:gd name="connsiteY61" fmla="*/ 4584173 h 6858000"/>
              <a:gd name="connsiteX62" fmla="*/ 641332 w 1508539"/>
              <a:gd name="connsiteY62" fmla="*/ 4444346 h 6858000"/>
              <a:gd name="connsiteX63" fmla="*/ 637897 w 1508539"/>
              <a:gd name="connsiteY63" fmla="*/ 4375228 h 6858000"/>
              <a:gd name="connsiteX64" fmla="*/ 618550 w 1508539"/>
              <a:gd name="connsiteY64" fmla="*/ 4214165 h 6858000"/>
              <a:gd name="connsiteX65" fmla="*/ 622623 w 1508539"/>
              <a:gd name="connsiteY65" fmla="*/ 4090296 h 6858000"/>
              <a:gd name="connsiteX66" fmla="*/ 607879 w 1508539"/>
              <a:gd name="connsiteY66" fmla="*/ 4033999 h 6858000"/>
              <a:gd name="connsiteX67" fmla="*/ 609028 w 1508539"/>
              <a:gd name="connsiteY67" fmla="*/ 4031933 h 6858000"/>
              <a:gd name="connsiteX68" fmla="*/ 607604 w 1508539"/>
              <a:gd name="connsiteY68" fmla="*/ 4013953 h 6858000"/>
              <a:gd name="connsiteX69" fmla="*/ 593899 w 1508539"/>
              <a:gd name="connsiteY69" fmla="*/ 3974753 h 6858000"/>
              <a:gd name="connsiteX70" fmla="*/ 595497 w 1508539"/>
              <a:gd name="connsiteY70" fmla="*/ 3969950 h 6858000"/>
              <a:gd name="connsiteX71" fmla="*/ 588919 w 1508539"/>
              <a:gd name="connsiteY71" fmla="*/ 3933779 h 6858000"/>
              <a:gd name="connsiteX72" fmla="*/ 590250 w 1508539"/>
              <a:gd name="connsiteY72" fmla="*/ 3933093 h 6858000"/>
              <a:gd name="connsiteX73" fmla="*/ 594604 w 1508539"/>
              <a:gd name="connsiteY73" fmla="*/ 3922082 h 6858000"/>
              <a:gd name="connsiteX74" fmla="*/ 599682 w 1508539"/>
              <a:gd name="connsiteY74" fmla="*/ 3901461 h 6858000"/>
              <a:gd name="connsiteX75" fmla="*/ 622276 w 1508539"/>
              <a:gd name="connsiteY75" fmla="*/ 3813873 h 6858000"/>
              <a:gd name="connsiteX76" fmla="*/ 621701 w 1508539"/>
              <a:gd name="connsiteY76" fmla="*/ 3806161 h 6858000"/>
              <a:gd name="connsiteX77" fmla="*/ 622008 w 1508539"/>
              <a:gd name="connsiteY77" fmla="*/ 3805957 h 6858000"/>
              <a:gd name="connsiteX78" fmla="*/ 622035 w 1508539"/>
              <a:gd name="connsiteY78" fmla="*/ 3797724 h 6858000"/>
              <a:gd name="connsiteX79" fmla="*/ 620650 w 1508539"/>
              <a:gd name="connsiteY79" fmla="*/ 3792098 h 6858000"/>
              <a:gd name="connsiteX80" fmla="*/ 619534 w 1508539"/>
              <a:gd name="connsiteY80" fmla="*/ 3777135 h 6858000"/>
              <a:gd name="connsiteX81" fmla="*/ 621267 w 1508539"/>
              <a:gd name="connsiteY81" fmla="*/ 3771656 h 6858000"/>
              <a:gd name="connsiteX82" fmla="*/ 625010 w 1508539"/>
              <a:gd name="connsiteY82" fmla="*/ 3769007 h 6858000"/>
              <a:gd name="connsiteX83" fmla="*/ 624476 w 1508539"/>
              <a:gd name="connsiteY83" fmla="*/ 3767709 h 6858000"/>
              <a:gd name="connsiteX84" fmla="*/ 633172 w 1508539"/>
              <a:gd name="connsiteY84" fmla="*/ 3738082 h 6858000"/>
              <a:gd name="connsiteX85" fmla="*/ 640518 w 1508539"/>
              <a:gd name="connsiteY85" fmla="*/ 3673397 h 6858000"/>
              <a:gd name="connsiteX86" fmla="*/ 639814 w 1508539"/>
              <a:gd name="connsiteY86" fmla="*/ 3637109 h 6858000"/>
              <a:gd name="connsiteX87" fmla="*/ 643257 w 1508539"/>
              <a:gd name="connsiteY87" fmla="*/ 3536883 h 6858000"/>
              <a:gd name="connsiteX88" fmla="*/ 650795 w 1508539"/>
              <a:gd name="connsiteY88" fmla="*/ 3435652 h 6858000"/>
              <a:gd name="connsiteX89" fmla="*/ 652466 w 1508539"/>
              <a:gd name="connsiteY89" fmla="*/ 3307769 h 6858000"/>
              <a:gd name="connsiteX90" fmla="*/ 670029 w 1508539"/>
              <a:gd name="connsiteY90" fmla="*/ 3250522 h 6858000"/>
              <a:gd name="connsiteX91" fmla="*/ 670454 w 1508539"/>
              <a:gd name="connsiteY91" fmla="*/ 3229163 h 6858000"/>
              <a:gd name="connsiteX92" fmla="*/ 672277 w 1508539"/>
              <a:gd name="connsiteY92" fmla="*/ 3217217 h 6858000"/>
              <a:gd name="connsiteX93" fmla="*/ 659112 w 1508539"/>
              <a:gd name="connsiteY93" fmla="*/ 3183755 h 6858000"/>
              <a:gd name="connsiteX94" fmla="*/ 659613 w 1508539"/>
              <a:gd name="connsiteY94" fmla="*/ 3178642 h 6858000"/>
              <a:gd name="connsiteX95" fmla="*/ 647213 w 1508539"/>
              <a:gd name="connsiteY95" fmla="*/ 3158586 h 6858000"/>
              <a:gd name="connsiteX96" fmla="*/ 632398 w 1508539"/>
              <a:gd name="connsiteY96" fmla="*/ 3129034 h 6858000"/>
              <a:gd name="connsiteX97" fmla="*/ 633063 w 1508539"/>
              <a:gd name="connsiteY97" fmla="*/ 3126682 h 6858000"/>
              <a:gd name="connsiteX98" fmla="*/ 623931 w 1508539"/>
              <a:gd name="connsiteY98" fmla="*/ 3114519 h 6858000"/>
              <a:gd name="connsiteX99" fmla="*/ 610540 w 1508539"/>
              <a:gd name="connsiteY99" fmla="*/ 3106272 h 6858000"/>
              <a:gd name="connsiteX100" fmla="*/ 583270 w 1508539"/>
              <a:gd name="connsiteY100" fmla="*/ 2958185 h 6858000"/>
              <a:gd name="connsiteX101" fmla="*/ 525884 w 1508539"/>
              <a:gd name="connsiteY101" fmla="*/ 2762989 h 6858000"/>
              <a:gd name="connsiteX102" fmla="*/ 474802 w 1508539"/>
              <a:gd name="connsiteY102" fmla="*/ 2554718 h 6858000"/>
              <a:gd name="connsiteX103" fmla="*/ 454896 w 1508539"/>
              <a:gd name="connsiteY103" fmla="*/ 2485734 h 6858000"/>
              <a:gd name="connsiteX104" fmla="*/ 445619 w 1508539"/>
              <a:gd name="connsiteY104" fmla="*/ 2447068 h 6858000"/>
              <a:gd name="connsiteX105" fmla="*/ 432580 w 1508539"/>
              <a:gd name="connsiteY105" fmla="*/ 2425819 h 6858000"/>
              <a:gd name="connsiteX106" fmla="*/ 438579 w 1508539"/>
              <a:gd name="connsiteY106" fmla="*/ 2402874 h 6858000"/>
              <a:gd name="connsiteX107" fmla="*/ 441191 w 1508539"/>
              <a:gd name="connsiteY107" fmla="*/ 2381443 h 6858000"/>
              <a:gd name="connsiteX108" fmla="*/ 417520 w 1508539"/>
              <a:gd name="connsiteY108" fmla="*/ 2261920 h 6858000"/>
              <a:gd name="connsiteX109" fmla="*/ 407407 w 1508539"/>
              <a:gd name="connsiteY109" fmla="*/ 2195378 h 6858000"/>
              <a:gd name="connsiteX110" fmla="*/ 391624 w 1508539"/>
              <a:gd name="connsiteY110" fmla="*/ 2155135 h 6858000"/>
              <a:gd name="connsiteX111" fmla="*/ 389082 w 1508539"/>
              <a:gd name="connsiteY111" fmla="*/ 2118008 h 6858000"/>
              <a:gd name="connsiteX112" fmla="*/ 390075 w 1508539"/>
              <a:gd name="connsiteY112" fmla="*/ 2050531 h 6858000"/>
              <a:gd name="connsiteX113" fmla="*/ 381881 w 1508539"/>
              <a:gd name="connsiteY113" fmla="*/ 1963269 h 6858000"/>
              <a:gd name="connsiteX114" fmla="*/ 363059 w 1508539"/>
              <a:gd name="connsiteY114" fmla="*/ 1906352 h 6858000"/>
              <a:gd name="connsiteX115" fmla="*/ 339616 w 1508539"/>
              <a:gd name="connsiteY115" fmla="*/ 1861531 h 6858000"/>
              <a:gd name="connsiteX116" fmla="*/ 293415 w 1508539"/>
              <a:gd name="connsiteY116" fmla="*/ 1732919 h 6858000"/>
              <a:gd name="connsiteX117" fmla="*/ 265726 w 1508539"/>
              <a:gd name="connsiteY117" fmla="*/ 1663540 h 6858000"/>
              <a:gd name="connsiteX118" fmla="*/ 264852 w 1508539"/>
              <a:gd name="connsiteY118" fmla="*/ 1615777 h 6858000"/>
              <a:gd name="connsiteX119" fmla="*/ 245647 w 1508539"/>
              <a:gd name="connsiteY119" fmla="*/ 1563678 h 6858000"/>
              <a:gd name="connsiteX120" fmla="*/ 258727 w 1508539"/>
              <a:gd name="connsiteY120" fmla="*/ 1519474 h 6858000"/>
              <a:gd name="connsiteX121" fmla="*/ 251469 w 1508539"/>
              <a:gd name="connsiteY121" fmla="*/ 1477995 h 6858000"/>
              <a:gd name="connsiteX122" fmla="*/ 237554 w 1508539"/>
              <a:gd name="connsiteY122" fmla="*/ 1373769 h 6858000"/>
              <a:gd name="connsiteX123" fmla="*/ 245861 w 1508539"/>
              <a:gd name="connsiteY123" fmla="*/ 1307086 h 6858000"/>
              <a:gd name="connsiteX124" fmla="*/ 247049 w 1508539"/>
              <a:gd name="connsiteY124" fmla="*/ 1189033 h 6858000"/>
              <a:gd name="connsiteX125" fmla="*/ 251734 w 1508539"/>
              <a:gd name="connsiteY125" fmla="*/ 1168288 h 6858000"/>
              <a:gd name="connsiteX126" fmla="*/ 244016 w 1508539"/>
              <a:gd name="connsiteY126" fmla="*/ 1142577 h 6858000"/>
              <a:gd name="connsiteX127" fmla="*/ 233322 w 1508539"/>
              <a:gd name="connsiteY127" fmla="*/ 1088484 h 6858000"/>
              <a:gd name="connsiteX128" fmla="*/ 222058 w 1508539"/>
              <a:gd name="connsiteY128" fmla="*/ 1016103 h 6858000"/>
              <a:gd name="connsiteX129" fmla="*/ 223514 w 1508539"/>
              <a:gd name="connsiteY129" fmla="*/ 932283 h 6858000"/>
              <a:gd name="connsiteX130" fmla="*/ 225750 w 1508539"/>
              <a:gd name="connsiteY130" fmla="*/ 915925 h 6858000"/>
              <a:gd name="connsiteX131" fmla="*/ 218379 w 1508539"/>
              <a:gd name="connsiteY131" fmla="*/ 896999 h 6858000"/>
              <a:gd name="connsiteX132" fmla="*/ 187787 w 1508539"/>
              <a:gd name="connsiteY132" fmla="*/ 821517 h 6858000"/>
              <a:gd name="connsiteX133" fmla="*/ 166737 w 1508539"/>
              <a:gd name="connsiteY133" fmla="*/ 751353 h 6858000"/>
              <a:gd name="connsiteX134" fmla="*/ 166295 w 1508539"/>
              <a:gd name="connsiteY134" fmla="*/ 721230 h 6858000"/>
              <a:gd name="connsiteX135" fmla="*/ 151966 w 1508539"/>
              <a:gd name="connsiteY135" fmla="*/ 681659 h 6858000"/>
              <a:gd name="connsiteX136" fmla="*/ 137385 w 1508539"/>
              <a:gd name="connsiteY136" fmla="*/ 635218 h 6858000"/>
              <a:gd name="connsiteX137" fmla="*/ 142396 w 1508539"/>
              <a:gd name="connsiteY137" fmla="*/ 613763 h 6858000"/>
              <a:gd name="connsiteX138" fmla="*/ 128338 w 1508539"/>
              <a:gd name="connsiteY138" fmla="*/ 598582 h 6858000"/>
              <a:gd name="connsiteX139" fmla="*/ 128019 w 1508539"/>
              <a:gd name="connsiteY139" fmla="*/ 576846 h 6858000"/>
              <a:gd name="connsiteX140" fmla="*/ 107645 w 1508539"/>
              <a:gd name="connsiteY140" fmla="*/ 530055 h 6858000"/>
              <a:gd name="connsiteX141" fmla="*/ 106893 w 1508539"/>
              <a:gd name="connsiteY141" fmla="*/ 465389 h 6858000"/>
              <a:gd name="connsiteX142" fmla="*/ 89816 w 1508539"/>
              <a:gd name="connsiteY142" fmla="*/ 424699 h 6858000"/>
              <a:gd name="connsiteX143" fmla="*/ 90191 w 1508539"/>
              <a:gd name="connsiteY143" fmla="*/ 404917 h 6858000"/>
              <a:gd name="connsiteX144" fmla="*/ 70148 w 1508539"/>
              <a:gd name="connsiteY144" fmla="*/ 367211 h 6858000"/>
              <a:gd name="connsiteX145" fmla="*/ 36452 w 1508539"/>
              <a:gd name="connsiteY145" fmla="*/ 268519 h 6858000"/>
              <a:gd name="connsiteX146" fmla="*/ 23935 w 1508539"/>
              <a:gd name="connsiteY146" fmla="*/ 160886 h 6858000"/>
              <a:gd name="connsiteX147" fmla="*/ 19312 w 1508539"/>
              <a:gd name="connsiteY147" fmla="*/ 47336 h 6858000"/>
              <a:gd name="connsiteX148" fmla="*/ 0 w 1508539"/>
              <a:gd name="connsiteY148"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173735 w 1508539"/>
              <a:gd name="connsiteY15" fmla="*/ 6514360 h 6858000"/>
              <a:gd name="connsiteX16" fmla="*/ 215389 w 1508539"/>
              <a:gd name="connsiteY16" fmla="*/ 6478062 h 6858000"/>
              <a:gd name="connsiteX17" fmla="*/ 226078 w 1508539"/>
              <a:gd name="connsiteY17" fmla="*/ 6460325 h 6858000"/>
              <a:gd name="connsiteX18" fmla="*/ 233311 w 1508539"/>
              <a:gd name="connsiteY18" fmla="*/ 6451488 h 6858000"/>
              <a:gd name="connsiteX19" fmla="*/ 234746 w 1508539"/>
              <a:gd name="connsiteY19" fmla="*/ 6451348 h 6858000"/>
              <a:gd name="connsiteX20" fmla="*/ 239104 w 1508539"/>
              <a:gd name="connsiteY20" fmla="*/ 6414240 h 6858000"/>
              <a:gd name="connsiteX21" fmla="*/ 241880 w 1508539"/>
              <a:gd name="connsiteY21" fmla="*/ 6384857 h 6858000"/>
              <a:gd name="connsiteX22" fmla="*/ 240591 w 1508539"/>
              <a:gd name="connsiteY22" fmla="*/ 6367510 h 6858000"/>
              <a:gd name="connsiteX23" fmla="*/ 244471 w 1508539"/>
              <a:gd name="connsiteY23" fmla="*/ 6349778 h 6858000"/>
              <a:gd name="connsiteX24" fmla="*/ 246136 w 1508539"/>
              <a:gd name="connsiteY24" fmla="*/ 6348250 h 6858000"/>
              <a:gd name="connsiteX25" fmla="*/ 262170 w 1508539"/>
              <a:gd name="connsiteY25" fmla="*/ 6281972 h 6858000"/>
              <a:gd name="connsiteX26" fmla="*/ 272933 w 1508539"/>
              <a:gd name="connsiteY26" fmla="*/ 6211940 h 6858000"/>
              <a:gd name="connsiteX27" fmla="*/ 314428 w 1508539"/>
              <a:gd name="connsiteY27" fmla="*/ 6113913 h 6858000"/>
              <a:gd name="connsiteX28" fmla="*/ 318721 w 1508539"/>
              <a:gd name="connsiteY28" fmla="*/ 6028119 h 6858000"/>
              <a:gd name="connsiteX29" fmla="*/ 345501 w 1508539"/>
              <a:gd name="connsiteY29" fmla="*/ 5934687 h 6858000"/>
              <a:gd name="connsiteX30" fmla="*/ 379513 w 1508539"/>
              <a:gd name="connsiteY30" fmla="*/ 5765594 h 6858000"/>
              <a:gd name="connsiteX31" fmla="*/ 411349 w 1508539"/>
              <a:gd name="connsiteY31" fmla="*/ 5693685 h 6858000"/>
              <a:gd name="connsiteX32" fmla="*/ 431404 w 1508539"/>
              <a:gd name="connsiteY32" fmla="*/ 5665173 h 6858000"/>
              <a:gd name="connsiteX33" fmla="*/ 465121 w 1508539"/>
              <a:gd name="connsiteY33" fmla="*/ 5563435 h 6858000"/>
              <a:gd name="connsiteX34" fmla="*/ 494626 w 1508539"/>
              <a:gd name="connsiteY34" fmla="*/ 5476393 h 6858000"/>
              <a:gd name="connsiteX35" fmla="*/ 525819 w 1508539"/>
              <a:gd name="connsiteY35" fmla="*/ 5396260 h 6858000"/>
              <a:gd name="connsiteX36" fmla="*/ 541800 w 1508539"/>
              <a:gd name="connsiteY36" fmla="*/ 5330009 h 6858000"/>
              <a:gd name="connsiteX37" fmla="*/ 575293 w 1508539"/>
              <a:gd name="connsiteY37" fmla="*/ 5273739 h 6858000"/>
              <a:gd name="connsiteX38" fmla="*/ 584892 w 1508539"/>
              <a:gd name="connsiteY38" fmla="*/ 5241779 h 6858000"/>
              <a:gd name="connsiteX39" fmla="*/ 596118 w 1508539"/>
              <a:gd name="connsiteY39" fmla="*/ 5225268 h 6858000"/>
              <a:gd name="connsiteX40" fmla="*/ 597138 w 1508539"/>
              <a:gd name="connsiteY40" fmla="*/ 5217684 h 6858000"/>
              <a:gd name="connsiteX41" fmla="*/ 604479 w 1508539"/>
              <a:gd name="connsiteY41" fmla="*/ 5193377 h 6858000"/>
              <a:gd name="connsiteX42" fmla="*/ 607782 w 1508539"/>
              <a:gd name="connsiteY42" fmla="*/ 5179288 h 6858000"/>
              <a:gd name="connsiteX43" fmla="*/ 608766 w 1508539"/>
              <a:gd name="connsiteY43" fmla="*/ 5173621 h 6858000"/>
              <a:gd name="connsiteX44" fmla="*/ 604400 w 1508539"/>
              <a:gd name="connsiteY44" fmla="*/ 5159961 h 6858000"/>
              <a:gd name="connsiteX45" fmla="*/ 611077 w 1508539"/>
              <a:gd name="connsiteY45" fmla="*/ 5144295 h 6858000"/>
              <a:gd name="connsiteX46" fmla="*/ 608010 w 1508539"/>
              <a:gd name="connsiteY46" fmla="*/ 5125185 h 6858000"/>
              <a:gd name="connsiteX47" fmla="*/ 614840 w 1508539"/>
              <a:gd name="connsiteY47" fmla="*/ 5121884 h 6858000"/>
              <a:gd name="connsiteX48" fmla="*/ 621876 w 1508539"/>
              <a:gd name="connsiteY48" fmla="*/ 5067850 h 6858000"/>
              <a:gd name="connsiteX49" fmla="*/ 624607 w 1508539"/>
              <a:gd name="connsiteY49" fmla="*/ 5060861 h 6858000"/>
              <a:gd name="connsiteX50" fmla="*/ 621311 w 1508539"/>
              <a:gd name="connsiteY50" fmla="*/ 5034192 h 6858000"/>
              <a:gd name="connsiteX51" fmla="*/ 622865 w 1508539"/>
              <a:gd name="connsiteY51" fmla="*/ 4993030 h 6858000"/>
              <a:gd name="connsiteX52" fmla="*/ 629774 w 1508539"/>
              <a:gd name="connsiteY52" fmla="*/ 4946844 h 6858000"/>
              <a:gd name="connsiteX53" fmla="*/ 625630 w 1508539"/>
              <a:gd name="connsiteY53" fmla="*/ 4932692 h 6858000"/>
              <a:gd name="connsiteX54" fmla="*/ 641033 w 1508539"/>
              <a:gd name="connsiteY54" fmla="*/ 4858827 h 6858000"/>
              <a:gd name="connsiteX55" fmla="*/ 646936 w 1508539"/>
              <a:gd name="connsiteY55" fmla="*/ 4821170 h 6858000"/>
              <a:gd name="connsiteX56" fmla="*/ 651669 w 1508539"/>
              <a:gd name="connsiteY56" fmla="*/ 4780965 h 6858000"/>
              <a:gd name="connsiteX57" fmla="*/ 652962 w 1508539"/>
              <a:gd name="connsiteY57" fmla="*/ 4750867 h 6858000"/>
              <a:gd name="connsiteX58" fmla="*/ 650769 w 1508539"/>
              <a:gd name="connsiteY58" fmla="*/ 4690749 h 6858000"/>
              <a:gd name="connsiteX59" fmla="*/ 646249 w 1508539"/>
              <a:gd name="connsiteY59" fmla="*/ 4584173 h 6858000"/>
              <a:gd name="connsiteX60" fmla="*/ 641332 w 1508539"/>
              <a:gd name="connsiteY60" fmla="*/ 4444346 h 6858000"/>
              <a:gd name="connsiteX61" fmla="*/ 637897 w 1508539"/>
              <a:gd name="connsiteY61" fmla="*/ 4375228 h 6858000"/>
              <a:gd name="connsiteX62" fmla="*/ 618550 w 1508539"/>
              <a:gd name="connsiteY62" fmla="*/ 4214165 h 6858000"/>
              <a:gd name="connsiteX63" fmla="*/ 622623 w 1508539"/>
              <a:gd name="connsiteY63" fmla="*/ 4090296 h 6858000"/>
              <a:gd name="connsiteX64" fmla="*/ 607879 w 1508539"/>
              <a:gd name="connsiteY64" fmla="*/ 4033999 h 6858000"/>
              <a:gd name="connsiteX65" fmla="*/ 609028 w 1508539"/>
              <a:gd name="connsiteY65" fmla="*/ 4031933 h 6858000"/>
              <a:gd name="connsiteX66" fmla="*/ 607604 w 1508539"/>
              <a:gd name="connsiteY66" fmla="*/ 4013953 h 6858000"/>
              <a:gd name="connsiteX67" fmla="*/ 593899 w 1508539"/>
              <a:gd name="connsiteY67" fmla="*/ 3974753 h 6858000"/>
              <a:gd name="connsiteX68" fmla="*/ 595497 w 1508539"/>
              <a:gd name="connsiteY68" fmla="*/ 3969950 h 6858000"/>
              <a:gd name="connsiteX69" fmla="*/ 588919 w 1508539"/>
              <a:gd name="connsiteY69" fmla="*/ 3933779 h 6858000"/>
              <a:gd name="connsiteX70" fmla="*/ 590250 w 1508539"/>
              <a:gd name="connsiteY70" fmla="*/ 3933093 h 6858000"/>
              <a:gd name="connsiteX71" fmla="*/ 594604 w 1508539"/>
              <a:gd name="connsiteY71" fmla="*/ 3922082 h 6858000"/>
              <a:gd name="connsiteX72" fmla="*/ 599682 w 1508539"/>
              <a:gd name="connsiteY72" fmla="*/ 3901461 h 6858000"/>
              <a:gd name="connsiteX73" fmla="*/ 622276 w 1508539"/>
              <a:gd name="connsiteY73" fmla="*/ 3813873 h 6858000"/>
              <a:gd name="connsiteX74" fmla="*/ 621701 w 1508539"/>
              <a:gd name="connsiteY74" fmla="*/ 3806161 h 6858000"/>
              <a:gd name="connsiteX75" fmla="*/ 622008 w 1508539"/>
              <a:gd name="connsiteY75" fmla="*/ 3805957 h 6858000"/>
              <a:gd name="connsiteX76" fmla="*/ 622035 w 1508539"/>
              <a:gd name="connsiteY76" fmla="*/ 3797724 h 6858000"/>
              <a:gd name="connsiteX77" fmla="*/ 620650 w 1508539"/>
              <a:gd name="connsiteY77" fmla="*/ 3792098 h 6858000"/>
              <a:gd name="connsiteX78" fmla="*/ 619534 w 1508539"/>
              <a:gd name="connsiteY78" fmla="*/ 3777135 h 6858000"/>
              <a:gd name="connsiteX79" fmla="*/ 621267 w 1508539"/>
              <a:gd name="connsiteY79" fmla="*/ 3771656 h 6858000"/>
              <a:gd name="connsiteX80" fmla="*/ 625010 w 1508539"/>
              <a:gd name="connsiteY80" fmla="*/ 3769007 h 6858000"/>
              <a:gd name="connsiteX81" fmla="*/ 624476 w 1508539"/>
              <a:gd name="connsiteY81" fmla="*/ 3767709 h 6858000"/>
              <a:gd name="connsiteX82" fmla="*/ 633172 w 1508539"/>
              <a:gd name="connsiteY82" fmla="*/ 3738082 h 6858000"/>
              <a:gd name="connsiteX83" fmla="*/ 640518 w 1508539"/>
              <a:gd name="connsiteY83" fmla="*/ 3673397 h 6858000"/>
              <a:gd name="connsiteX84" fmla="*/ 639814 w 1508539"/>
              <a:gd name="connsiteY84" fmla="*/ 3637109 h 6858000"/>
              <a:gd name="connsiteX85" fmla="*/ 643257 w 1508539"/>
              <a:gd name="connsiteY85" fmla="*/ 3536883 h 6858000"/>
              <a:gd name="connsiteX86" fmla="*/ 650795 w 1508539"/>
              <a:gd name="connsiteY86" fmla="*/ 3435652 h 6858000"/>
              <a:gd name="connsiteX87" fmla="*/ 652466 w 1508539"/>
              <a:gd name="connsiteY87" fmla="*/ 3307769 h 6858000"/>
              <a:gd name="connsiteX88" fmla="*/ 670029 w 1508539"/>
              <a:gd name="connsiteY88" fmla="*/ 3250522 h 6858000"/>
              <a:gd name="connsiteX89" fmla="*/ 670454 w 1508539"/>
              <a:gd name="connsiteY89" fmla="*/ 3229163 h 6858000"/>
              <a:gd name="connsiteX90" fmla="*/ 672277 w 1508539"/>
              <a:gd name="connsiteY90" fmla="*/ 3217217 h 6858000"/>
              <a:gd name="connsiteX91" fmla="*/ 659112 w 1508539"/>
              <a:gd name="connsiteY91" fmla="*/ 3183755 h 6858000"/>
              <a:gd name="connsiteX92" fmla="*/ 659613 w 1508539"/>
              <a:gd name="connsiteY92" fmla="*/ 3178642 h 6858000"/>
              <a:gd name="connsiteX93" fmla="*/ 647213 w 1508539"/>
              <a:gd name="connsiteY93" fmla="*/ 3158586 h 6858000"/>
              <a:gd name="connsiteX94" fmla="*/ 632398 w 1508539"/>
              <a:gd name="connsiteY94" fmla="*/ 3129034 h 6858000"/>
              <a:gd name="connsiteX95" fmla="*/ 633063 w 1508539"/>
              <a:gd name="connsiteY95" fmla="*/ 3126682 h 6858000"/>
              <a:gd name="connsiteX96" fmla="*/ 623931 w 1508539"/>
              <a:gd name="connsiteY96" fmla="*/ 3114519 h 6858000"/>
              <a:gd name="connsiteX97" fmla="*/ 610540 w 1508539"/>
              <a:gd name="connsiteY97" fmla="*/ 3106272 h 6858000"/>
              <a:gd name="connsiteX98" fmla="*/ 583270 w 1508539"/>
              <a:gd name="connsiteY98" fmla="*/ 2958185 h 6858000"/>
              <a:gd name="connsiteX99" fmla="*/ 525884 w 1508539"/>
              <a:gd name="connsiteY99" fmla="*/ 2762989 h 6858000"/>
              <a:gd name="connsiteX100" fmla="*/ 474802 w 1508539"/>
              <a:gd name="connsiteY100" fmla="*/ 2554718 h 6858000"/>
              <a:gd name="connsiteX101" fmla="*/ 454896 w 1508539"/>
              <a:gd name="connsiteY101" fmla="*/ 2485734 h 6858000"/>
              <a:gd name="connsiteX102" fmla="*/ 445619 w 1508539"/>
              <a:gd name="connsiteY102" fmla="*/ 2447068 h 6858000"/>
              <a:gd name="connsiteX103" fmla="*/ 432580 w 1508539"/>
              <a:gd name="connsiteY103" fmla="*/ 2425819 h 6858000"/>
              <a:gd name="connsiteX104" fmla="*/ 438579 w 1508539"/>
              <a:gd name="connsiteY104" fmla="*/ 2402874 h 6858000"/>
              <a:gd name="connsiteX105" fmla="*/ 441191 w 1508539"/>
              <a:gd name="connsiteY105" fmla="*/ 2381443 h 6858000"/>
              <a:gd name="connsiteX106" fmla="*/ 417520 w 1508539"/>
              <a:gd name="connsiteY106" fmla="*/ 2261920 h 6858000"/>
              <a:gd name="connsiteX107" fmla="*/ 407407 w 1508539"/>
              <a:gd name="connsiteY107" fmla="*/ 2195378 h 6858000"/>
              <a:gd name="connsiteX108" fmla="*/ 391624 w 1508539"/>
              <a:gd name="connsiteY108" fmla="*/ 2155135 h 6858000"/>
              <a:gd name="connsiteX109" fmla="*/ 389082 w 1508539"/>
              <a:gd name="connsiteY109" fmla="*/ 2118008 h 6858000"/>
              <a:gd name="connsiteX110" fmla="*/ 390075 w 1508539"/>
              <a:gd name="connsiteY110" fmla="*/ 2050531 h 6858000"/>
              <a:gd name="connsiteX111" fmla="*/ 381881 w 1508539"/>
              <a:gd name="connsiteY111" fmla="*/ 1963269 h 6858000"/>
              <a:gd name="connsiteX112" fmla="*/ 363059 w 1508539"/>
              <a:gd name="connsiteY112" fmla="*/ 1906352 h 6858000"/>
              <a:gd name="connsiteX113" fmla="*/ 339616 w 1508539"/>
              <a:gd name="connsiteY113" fmla="*/ 1861531 h 6858000"/>
              <a:gd name="connsiteX114" fmla="*/ 293415 w 1508539"/>
              <a:gd name="connsiteY114" fmla="*/ 1732919 h 6858000"/>
              <a:gd name="connsiteX115" fmla="*/ 265726 w 1508539"/>
              <a:gd name="connsiteY115" fmla="*/ 1663540 h 6858000"/>
              <a:gd name="connsiteX116" fmla="*/ 264852 w 1508539"/>
              <a:gd name="connsiteY116" fmla="*/ 1615777 h 6858000"/>
              <a:gd name="connsiteX117" fmla="*/ 245647 w 1508539"/>
              <a:gd name="connsiteY117" fmla="*/ 1563678 h 6858000"/>
              <a:gd name="connsiteX118" fmla="*/ 258727 w 1508539"/>
              <a:gd name="connsiteY118" fmla="*/ 1519474 h 6858000"/>
              <a:gd name="connsiteX119" fmla="*/ 251469 w 1508539"/>
              <a:gd name="connsiteY119" fmla="*/ 1477995 h 6858000"/>
              <a:gd name="connsiteX120" fmla="*/ 237554 w 1508539"/>
              <a:gd name="connsiteY120" fmla="*/ 1373769 h 6858000"/>
              <a:gd name="connsiteX121" fmla="*/ 245861 w 1508539"/>
              <a:gd name="connsiteY121" fmla="*/ 1307086 h 6858000"/>
              <a:gd name="connsiteX122" fmla="*/ 247049 w 1508539"/>
              <a:gd name="connsiteY122" fmla="*/ 1189033 h 6858000"/>
              <a:gd name="connsiteX123" fmla="*/ 251734 w 1508539"/>
              <a:gd name="connsiteY123" fmla="*/ 1168288 h 6858000"/>
              <a:gd name="connsiteX124" fmla="*/ 244016 w 1508539"/>
              <a:gd name="connsiteY124" fmla="*/ 1142577 h 6858000"/>
              <a:gd name="connsiteX125" fmla="*/ 233322 w 1508539"/>
              <a:gd name="connsiteY125" fmla="*/ 1088484 h 6858000"/>
              <a:gd name="connsiteX126" fmla="*/ 222058 w 1508539"/>
              <a:gd name="connsiteY126" fmla="*/ 1016103 h 6858000"/>
              <a:gd name="connsiteX127" fmla="*/ 223514 w 1508539"/>
              <a:gd name="connsiteY127" fmla="*/ 932283 h 6858000"/>
              <a:gd name="connsiteX128" fmla="*/ 225750 w 1508539"/>
              <a:gd name="connsiteY128" fmla="*/ 915925 h 6858000"/>
              <a:gd name="connsiteX129" fmla="*/ 218379 w 1508539"/>
              <a:gd name="connsiteY129" fmla="*/ 896999 h 6858000"/>
              <a:gd name="connsiteX130" fmla="*/ 187787 w 1508539"/>
              <a:gd name="connsiteY130" fmla="*/ 821517 h 6858000"/>
              <a:gd name="connsiteX131" fmla="*/ 166737 w 1508539"/>
              <a:gd name="connsiteY131" fmla="*/ 751353 h 6858000"/>
              <a:gd name="connsiteX132" fmla="*/ 166295 w 1508539"/>
              <a:gd name="connsiteY132" fmla="*/ 721230 h 6858000"/>
              <a:gd name="connsiteX133" fmla="*/ 151966 w 1508539"/>
              <a:gd name="connsiteY133" fmla="*/ 681659 h 6858000"/>
              <a:gd name="connsiteX134" fmla="*/ 137385 w 1508539"/>
              <a:gd name="connsiteY134" fmla="*/ 635218 h 6858000"/>
              <a:gd name="connsiteX135" fmla="*/ 142396 w 1508539"/>
              <a:gd name="connsiteY135" fmla="*/ 613763 h 6858000"/>
              <a:gd name="connsiteX136" fmla="*/ 128338 w 1508539"/>
              <a:gd name="connsiteY136" fmla="*/ 598582 h 6858000"/>
              <a:gd name="connsiteX137" fmla="*/ 128019 w 1508539"/>
              <a:gd name="connsiteY137" fmla="*/ 576846 h 6858000"/>
              <a:gd name="connsiteX138" fmla="*/ 107645 w 1508539"/>
              <a:gd name="connsiteY138" fmla="*/ 530055 h 6858000"/>
              <a:gd name="connsiteX139" fmla="*/ 106893 w 1508539"/>
              <a:gd name="connsiteY139" fmla="*/ 465389 h 6858000"/>
              <a:gd name="connsiteX140" fmla="*/ 89816 w 1508539"/>
              <a:gd name="connsiteY140" fmla="*/ 424699 h 6858000"/>
              <a:gd name="connsiteX141" fmla="*/ 90191 w 1508539"/>
              <a:gd name="connsiteY141" fmla="*/ 404917 h 6858000"/>
              <a:gd name="connsiteX142" fmla="*/ 70148 w 1508539"/>
              <a:gd name="connsiteY142" fmla="*/ 367211 h 6858000"/>
              <a:gd name="connsiteX143" fmla="*/ 36452 w 1508539"/>
              <a:gd name="connsiteY143" fmla="*/ 268519 h 6858000"/>
              <a:gd name="connsiteX144" fmla="*/ 23935 w 1508539"/>
              <a:gd name="connsiteY144" fmla="*/ 160886 h 6858000"/>
              <a:gd name="connsiteX145" fmla="*/ 19312 w 1508539"/>
              <a:gd name="connsiteY145" fmla="*/ 47336 h 6858000"/>
              <a:gd name="connsiteX146" fmla="*/ 0 w 1508539"/>
              <a:gd name="connsiteY146"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201349 w 1508539"/>
              <a:gd name="connsiteY14" fmla="*/ 6530567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64248 w 1508539"/>
              <a:gd name="connsiteY9" fmla="*/ 6574442 h 6858000"/>
              <a:gd name="connsiteX10" fmla="*/ 164588 w 1508539"/>
              <a:gd name="connsiteY10" fmla="*/ 6568530 h 6858000"/>
              <a:gd name="connsiteX11" fmla="*/ 166997 w 1508539"/>
              <a:gd name="connsiteY11" fmla="*/ 6560674 h 6858000"/>
              <a:gd name="connsiteX12" fmla="*/ 167342 w 1508539"/>
              <a:gd name="connsiteY12" fmla="*/ 6560598 h 6858000"/>
              <a:gd name="connsiteX13" fmla="*/ 201349 w 1508539"/>
              <a:gd name="connsiteY13" fmla="*/ 6530567 h 6858000"/>
              <a:gd name="connsiteX14" fmla="*/ 215389 w 1508539"/>
              <a:gd name="connsiteY14" fmla="*/ 6478062 h 6858000"/>
              <a:gd name="connsiteX15" fmla="*/ 226078 w 1508539"/>
              <a:gd name="connsiteY15" fmla="*/ 6460325 h 6858000"/>
              <a:gd name="connsiteX16" fmla="*/ 233311 w 1508539"/>
              <a:gd name="connsiteY16" fmla="*/ 6451488 h 6858000"/>
              <a:gd name="connsiteX17" fmla="*/ 234746 w 1508539"/>
              <a:gd name="connsiteY17" fmla="*/ 6451348 h 6858000"/>
              <a:gd name="connsiteX18" fmla="*/ 239104 w 1508539"/>
              <a:gd name="connsiteY18" fmla="*/ 6414240 h 6858000"/>
              <a:gd name="connsiteX19" fmla="*/ 241880 w 1508539"/>
              <a:gd name="connsiteY19" fmla="*/ 6384857 h 6858000"/>
              <a:gd name="connsiteX20" fmla="*/ 240591 w 1508539"/>
              <a:gd name="connsiteY20" fmla="*/ 6367510 h 6858000"/>
              <a:gd name="connsiteX21" fmla="*/ 244471 w 1508539"/>
              <a:gd name="connsiteY21" fmla="*/ 6349778 h 6858000"/>
              <a:gd name="connsiteX22" fmla="*/ 246136 w 1508539"/>
              <a:gd name="connsiteY22" fmla="*/ 6348250 h 6858000"/>
              <a:gd name="connsiteX23" fmla="*/ 262170 w 1508539"/>
              <a:gd name="connsiteY23" fmla="*/ 6281972 h 6858000"/>
              <a:gd name="connsiteX24" fmla="*/ 272933 w 1508539"/>
              <a:gd name="connsiteY24" fmla="*/ 6211940 h 6858000"/>
              <a:gd name="connsiteX25" fmla="*/ 314428 w 1508539"/>
              <a:gd name="connsiteY25" fmla="*/ 6113913 h 6858000"/>
              <a:gd name="connsiteX26" fmla="*/ 318721 w 1508539"/>
              <a:gd name="connsiteY26" fmla="*/ 6028119 h 6858000"/>
              <a:gd name="connsiteX27" fmla="*/ 345501 w 1508539"/>
              <a:gd name="connsiteY27" fmla="*/ 5934687 h 6858000"/>
              <a:gd name="connsiteX28" fmla="*/ 379513 w 1508539"/>
              <a:gd name="connsiteY28" fmla="*/ 5765594 h 6858000"/>
              <a:gd name="connsiteX29" fmla="*/ 411349 w 1508539"/>
              <a:gd name="connsiteY29" fmla="*/ 5693685 h 6858000"/>
              <a:gd name="connsiteX30" fmla="*/ 431404 w 1508539"/>
              <a:gd name="connsiteY30" fmla="*/ 5665173 h 6858000"/>
              <a:gd name="connsiteX31" fmla="*/ 465121 w 1508539"/>
              <a:gd name="connsiteY31" fmla="*/ 5563435 h 6858000"/>
              <a:gd name="connsiteX32" fmla="*/ 494626 w 1508539"/>
              <a:gd name="connsiteY32" fmla="*/ 5476393 h 6858000"/>
              <a:gd name="connsiteX33" fmla="*/ 525819 w 1508539"/>
              <a:gd name="connsiteY33" fmla="*/ 5396260 h 6858000"/>
              <a:gd name="connsiteX34" fmla="*/ 541800 w 1508539"/>
              <a:gd name="connsiteY34" fmla="*/ 5330009 h 6858000"/>
              <a:gd name="connsiteX35" fmla="*/ 575293 w 1508539"/>
              <a:gd name="connsiteY35" fmla="*/ 5273739 h 6858000"/>
              <a:gd name="connsiteX36" fmla="*/ 584892 w 1508539"/>
              <a:gd name="connsiteY36" fmla="*/ 5241779 h 6858000"/>
              <a:gd name="connsiteX37" fmla="*/ 596118 w 1508539"/>
              <a:gd name="connsiteY37" fmla="*/ 5225268 h 6858000"/>
              <a:gd name="connsiteX38" fmla="*/ 597138 w 1508539"/>
              <a:gd name="connsiteY38" fmla="*/ 5217684 h 6858000"/>
              <a:gd name="connsiteX39" fmla="*/ 604479 w 1508539"/>
              <a:gd name="connsiteY39" fmla="*/ 5193377 h 6858000"/>
              <a:gd name="connsiteX40" fmla="*/ 607782 w 1508539"/>
              <a:gd name="connsiteY40" fmla="*/ 5179288 h 6858000"/>
              <a:gd name="connsiteX41" fmla="*/ 608766 w 1508539"/>
              <a:gd name="connsiteY41" fmla="*/ 5173621 h 6858000"/>
              <a:gd name="connsiteX42" fmla="*/ 604400 w 1508539"/>
              <a:gd name="connsiteY42" fmla="*/ 5159961 h 6858000"/>
              <a:gd name="connsiteX43" fmla="*/ 611077 w 1508539"/>
              <a:gd name="connsiteY43" fmla="*/ 5144295 h 6858000"/>
              <a:gd name="connsiteX44" fmla="*/ 608010 w 1508539"/>
              <a:gd name="connsiteY44" fmla="*/ 5125185 h 6858000"/>
              <a:gd name="connsiteX45" fmla="*/ 614840 w 1508539"/>
              <a:gd name="connsiteY45" fmla="*/ 5121884 h 6858000"/>
              <a:gd name="connsiteX46" fmla="*/ 621876 w 1508539"/>
              <a:gd name="connsiteY46" fmla="*/ 5067850 h 6858000"/>
              <a:gd name="connsiteX47" fmla="*/ 624607 w 1508539"/>
              <a:gd name="connsiteY47" fmla="*/ 5060861 h 6858000"/>
              <a:gd name="connsiteX48" fmla="*/ 621311 w 1508539"/>
              <a:gd name="connsiteY48" fmla="*/ 5034192 h 6858000"/>
              <a:gd name="connsiteX49" fmla="*/ 622865 w 1508539"/>
              <a:gd name="connsiteY49" fmla="*/ 4993030 h 6858000"/>
              <a:gd name="connsiteX50" fmla="*/ 629774 w 1508539"/>
              <a:gd name="connsiteY50" fmla="*/ 4946844 h 6858000"/>
              <a:gd name="connsiteX51" fmla="*/ 625630 w 1508539"/>
              <a:gd name="connsiteY51" fmla="*/ 4932692 h 6858000"/>
              <a:gd name="connsiteX52" fmla="*/ 641033 w 1508539"/>
              <a:gd name="connsiteY52" fmla="*/ 4858827 h 6858000"/>
              <a:gd name="connsiteX53" fmla="*/ 646936 w 1508539"/>
              <a:gd name="connsiteY53" fmla="*/ 4821170 h 6858000"/>
              <a:gd name="connsiteX54" fmla="*/ 651669 w 1508539"/>
              <a:gd name="connsiteY54" fmla="*/ 4780965 h 6858000"/>
              <a:gd name="connsiteX55" fmla="*/ 652962 w 1508539"/>
              <a:gd name="connsiteY55" fmla="*/ 4750867 h 6858000"/>
              <a:gd name="connsiteX56" fmla="*/ 650769 w 1508539"/>
              <a:gd name="connsiteY56" fmla="*/ 4690749 h 6858000"/>
              <a:gd name="connsiteX57" fmla="*/ 646249 w 1508539"/>
              <a:gd name="connsiteY57" fmla="*/ 4584173 h 6858000"/>
              <a:gd name="connsiteX58" fmla="*/ 641332 w 1508539"/>
              <a:gd name="connsiteY58" fmla="*/ 4444346 h 6858000"/>
              <a:gd name="connsiteX59" fmla="*/ 637897 w 1508539"/>
              <a:gd name="connsiteY59" fmla="*/ 4375228 h 6858000"/>
              <a:gd name="connsiteX60" fmla="*/ 618550 w 1508539"/>
              <a:gd name="connsiteY60" fmla="*/ 4214165 h 6858000"/>
              <a:gd name="connsiteX61" fmla="*/ 622623 w 1508539"/>
              <a:gd name="connsiteY61" fmla="*/ 4090296 h 6858000"/>
              <a:gd name="connsiteX62" fmla="*/ 607879 w 1508539"/>
              <a:gd name="connsiteY62" fmla="*/ 4033999 h 6858000"/>
              <a:gd name="connsiteX63" fmla="*/ 609028 w 1508539"/>
              <a:gd name="connsiteY63" fmla="*/ 4031933 h 6858000"/>
              <a:gd name="connsiteX64" fmla="*/ 607604 w 1508539"/>
              <a:gd name="connsiteY64" fmla="*/ 4013953 h 6858000"/>
              <a:gd name="connsiteX65" fmla="*/ 593899 w 1508539"/>
              <a:gd name="connsiteY65" fmla="*/ 3974753 h 6858000"/>
              <a:gd name="connsiteX66" fmla="*/ 595497 w 1508539"/>
              <a:gd name="connsiteY66" fmla="*/ 3969950 h 6858000"/>
              <a:gd name="connsiteX67" fmla="*/ 588919 w 1508539"/>
              <a:gd name="connsiteY67" fmla="*/ 3933779 h 6858000"/>
              <a:gd name="connsiteX68" fmla="*/ 590250 w 1508539"/>
              <a:gd name="connsiteY68" fmla="*/ 3933093 h 6858000"/>
              <a:gd name="connsiteX69" fmla="*/ 594604 w 1508539"/>
              <a:gd name="connsiteY69" fmla="*/ 3922082 h 6858000"/>
              <a:gd name="connsiteX70" fmla="*/ 599682 w 1508539"/>
              <a:gd name="connsiteY70" fmla="*/ 3901461 h 6858000"/>
              <a:gd name="connsiteX71" fmla="*/ 622276 w 1508539"/>
              <a:gd name="connsiteY71" fmla="*/ 3813873 h 6858000"/>
              <a:gd name="connsiteX72" fmla="*/ 621701 w 1508539"/>
              <a:gd name="connsiteY72" fmla="*/ 3806161 h 6858000"/>
              <a:gd name="connsiteX73" fmla="*/ 622008 w 1508539"/>
              <a:gd name="connsiteY73" fmla="*/ 3805957 h 6858000"/>
              <a:gd name="connsiteX74" fmla="*/ 622035 w 1508539"/>
              <a:gd name="connsiteY74" fmla="*/ 3797724 h 6858000"/>
              <a:gd name="connsiteX75" fmla="*/ 620650 w 1508539"/>
              <a:gd name="connsiteY75" fmla="*/ 3792098 h 6858000"/>
              <a:gd name="connsiteX76" fmla="*/ 619534 w 1508539"/>
              <a:gd name="connsiteY76" fmla="*/ 3777135 h 6858000"/>
              <a:gd name="connsiteX77" fmla="*/ 621267 w 1508539"/>
              <a:gd name="connsiteY77" fmla="*/ 3771656 h 6858000"/>
              <a:gd name="connsiteX78" fmla="*/ 625010 w 1508539"/>
              <a:gd name="connsiteY78" fmla="*/ 3769007 h 6858000"/>
              <a:gd name="connsiteX79" fmla="*/ 624476 w 1508539"/>
              <a:gd name="connsiteY79" fmla="*/ 3767709 h 6858000"/>
              <a:gd name="connsiteX80" fmla="*/ 633172 w 1508539"/>
              <a:gd name="connsiteY80" fmla="*/ 3738082 h 6858000"/>
              <a:gd name="connsiteX81" fmla="*/ 640518 w 1508539"/>
              <a:gd name="connsiteY81" fmla="*/ 3673397 h 6858000"/>
              <a:gd name="connsiteX82" fmla="*/ 639814 w 1508539"/>
              <a:gd name="connsiteY82" fmla="*/ 3637109 h 6858000"/>
              <a:gd name="connsiteX83" fmla="*/ 643257 w 1508539"/>
              <a:gd name="connsiteY83" fmla="*/ 3536883 h 6858000"/>
              <a:gd name="connsiteX84" fmla="*/ 650795 w 1508539"/>
              <a:gd name="connsiteY84" fmla="*/ 3435652 h 6858000"/>
              <a:gd name="connsiteX85" fmla="*/ 652466 w 1508539"/>
              <a:gd name="connsiteY85" fmla="*/ 3307769 h 6858000"/>
              <a:gd name="connsiteX86" fmla="*/ 670029 w 1508539"/>
              <a:gd name="connsiteY86" fmla="*/ 3250522 h 6858000"/>
              <a:gd name="connsiteX87" fmla="*/ 670454 w 1508539"/>
              <a:gd name="connsiteY87" fmla="*/ 3229163 h 6858000"/>
              <a:gd name="connsiteX88" fmla="*/ 672277 w 1508539"/>
              <a:gd name="connsiteY88" fmla="*/ 3217217 h 6858000"/>
              <a:gd name="connsiteX89" fmla="*/ 659112 w 1508539"/>
              <a:gd name="connsiteY89" fmla="*/ 3183755 h 6858000"/>
              <a:gd name="connsiteX90" fmla="*/ 659613 w 1508539"/>
              <a:gd name="connsiteY90" fmla="*/ 3178642 h 6858000"/>
              <a:gd name="connsiteX91" fmla="*/ 647213 w 1508539"/>
              <a:gd name="connsiteY91" fmla="*/ 3158586 h 6858000"/>
              <a:gd name="connsiteX92" fmla="*/ 632398 w 1508539"/>
              <a:gd name="connsiteY92" fmla="*/ 3129034 h 6858000"/>
              <a:gd name="connsiteX93" fmla="*/ 633063 w 1508539"/>
              <a:gd name="connsiteY93" fmla="*/ 3126682 h 6858000"/>
              <a:gd name="connsiteX94" fmla="*/ 623931 w 1508539"/>
              <a:gd name="connsiteY94" fmla="*/ 3114519 h 6858000"/>
              <a:gd name="connsiteX95" fmla="*/ 610540 w 1508539"/>
              <a:gd name="connsiteY95" fmla="*/ 3106272 h 6858000"/>
              <a:gd name="connsiteX96" fmla="*/ 583270 w 1508539"/>
              <a:gd name="connsiteY96" fmla="*/ 2958185 h 6858000"/>
              <a:gd name="connsiteX97" fmla="*/ 525884 w 1508539"/>
              <a:gd name="connsiteY97" fmla="*/ 2762989 h 6858000"/>
              <a:gd name="connsiteX98" fmla="*/ 474802 w 1508539"/>
              <a:gd name="connsiteY98" fmla="*/ 2554718 h 6858000"/>
              <a:gd name="connsiteX99" fmla="*/ 454896 w 1508539"/>
              <a:gd name="connsiteY99" fmla="*/ 2485734 h 6858000"/>
              <a:gd name="connsiteX100" fmla="*/ 445619 w 1508539"/>
              <a:gd name="connsiteY100" fmla="*/ 2447068 h 6858000"/>
              <a:gd name="connsiteX101" fmla="*/ 432580 w 1508539"/>
              <a:gd name="connsiteY101" fmla="*/ 2425819 h 6858000"/>
              <a:gd name="connsiteX102" fmla="*/ 438579 w 1508539"/>
              <a:gd name="connsiteY102" fmla="*/ 2402874 h 6858000"/>
              <a:gd name="connsiteX103" fmla="*/ 441191 w 1508539"/>
              <a:gd name="connsiteY103" fmla="*/ 2381443 h 6858000"/>
              <a:gd name="connsiteX104" fmla="*/ 417520 w 1508539"/>
              <a:gd name="connsiteY104" fmla="*/ 2261920 h 6858000"/>
              <a:gd name="connsiteX105" fmla="*/ 407407 w 1508539"/>
              <a:gd name="connsiteY105" fmla="*/ 2195378 h 6858000"/>
              <a:gd name="connsiteX106" fmla="*/ 391624 w 1508539"/>
              <a:gd name="connsiteY106" fmla="*/ 2155135 h 6858000"/>
              <a:gd name="connsiteX107" fmla="*/ 389082 w 1508539"/>
              <a:gd name="connsiteY107" fmla="*/ 2118008 h 6858000"/>
              <a:gd name="connsiteX108" fmla="*/ 390075 w 1508539"/>
              <a:gd name="connsiteY108" fmla="*/ 2050531 h 6858000"/>
              <a:gd name="connsiteX109" fmla="*/ 381881 w 1508539"/>
              <a:gd name="connsiteY109" fmla="*/ 1963269 h 6858000"/>
              <a:gd name="connsiteX110" fmla="*/ 363059 w 1508539"/>
              <a:gd name="connsiteY110" fmla="*/ 1906352 h 6858000"/>
              <a:gd name="connsiteX111" fmla="*/ 339616 w 1508539"/>
              <a:gd name="connsiteY111" fmla="*/ 1861531 h 6858000"/>
              <a:gd name="connsiteX112" fmla="*/ 293415 w 1508539"/>
              <a:gd name="connsiteY112" fmla="*/ 1732919 h 6858000"/>
              <a:gd name="connsiteX113" fmla="*/ 265726 w 1508539"/>
              <a:gd name="connsiteY113" fmla="*/ 1663540 h 6858000"/>
              <a:gd name="connsiteX114" fmla="*/ 264852 w 1508539"/>
              <a:gd name="connsiteY114" fmla="*/ 1615777 h 6858000"/>
              <a:gd name="connsiteX115" fmla="*/ 245647 w 1508539"/>
              <a:gd name="connsiteY115" fmla="*/ 1563678 h 6858000"/>
              <a:gd name="connsiteX116" fmla="*/ 258727 w 1508539"/>
              <a:gd name="connsiteY116" fmla="*/ 1519474 h 6858000"/>
              <a:gd name="connsiteX117" fmla="*/ 251469 w 1508539"/>
              <a:gd name="connsiteY117" fmla="*/ 1477995 h 6858000"/>
              <a:gd name="connsiteX118" fmla="*/ 237554 w 1508539"/>
              <a:gd name="connsiteY118" fmla="*/ 1373769 h 6858000"/>
              <a:gd name="connsiteX119" fmla="*/ 245861 w 1508539"/>
              <a:gd name="connsiteY119" fmla="*/ 1307086 h 6858000"/>
              <a:gd name="connsiteX120" fmla="*/ 247049 w 1508539"/>
              <a:gd name="connsiteY120" fmla="*/ 1189033 h 6858000"/>
              <a:gd name="connsiteX121" fmla="*/ 251734 w 1508539"/>
              <a:gd name="connsiteY121" fmla="*/ 1168288 h 6858000"/>
              <a:gd name="connsiteX122" fmla="*/ 244016 w 1508539"/>
              <a:gd name="connsiteY122" fmla="*/ 1142577 h 6858000"/>
              <a:gd name="connsiteX123" fmla="*/ 233322 w 1508539"/>
              <a:gd name="connsiteY123" fmla="*/ 1088484 h 6858000"/>
              <a:gd name="connsiteX124" fmla="*/ 222058 w 1508539"/>
              <a:gd name="connsiteY124" fmla="*/ 1016103 h 6858000"/>
              <a:gd name="connsiteX125" fmla="*/ 223514 w 1508539"/>
              <a:gd name="connsiteY125" fmla="*/ 932283 h 6858000"/>
              <a:gd name="connsiteX126" fmla="*/ 225750 w 1508539"/>
              <a:gd name="connsiteY126" fmla="*/ 915925 h 6858000"/>
              <a:gd name="connsiteX127" fmla="*/ 218379 w 1508539"/>
              <a:gd name="connsiteY127" fmla="*/ 896999 h 6858000"/>
              <a:gd name="connsiteX128" fmla="*/ 187787 w 1508539"/>
              <a:gd name="connsiteY128" fmla="*/ 821517 h 6858000"/>
              <a:gd name="connsiteX129" fmla="*/ 166737 w 1508539"/>
              <a:gd name="connsiteY129" fmla="*/ 751353 h 6858000"/>
              <a:gd name="connsiteX130" fmla="*/ 166295 w 1508539"/>
              <a:gd name="connsiteY130" fmla="*/ 721230 h 6858000"/>
              <a:gd name="connsiteX131" fmla="*/ 151966 w 1508539"/>
              <a:gd name="connsiteY131" fmla="*/ 681659 h 6858000"/>
              <a:gd name="connsiteX132" fmla="*/ 137385 w 1508539"/>
              <a:gd name="connsiteY132" fmla="*/ 635218 h 6858000"/>
              <a:gd name="connsiteX133" fmla="*/ 142396 w 1508539"/>
              <a:gd name="connsiteY133" fmla="*/ 613763 h 6858000"/>
              <a:gd name="connsiteX134" fmla="*/ 128338 w 1508539"/>
              <a:gd name="connsiteY134" fmla="*/ 598582 h 6858000"/>
              <a:gd name="connsiteX135" fmla="*/ 128019 w 1508539"/>
              <a:gd name="connsiteY135" fmla="*/ 576846 h 6858000"/>
              <a:gd name="connsiteX136" fmla="*/ 107645 w 1508539"/>
              <a:gd name="connsiteY136" fmla="*/ 530055 h 6858000"/>
              <a:gd name="connsiteX137" fmla="*/ 106893 w 1508539"/>
              <a:gd name="connsiteY137" fmla="*/ 465389 h 6858000"/>
              <a:gd name="connsiteX138" fmla="*/ 89816 w 1508539"/>
              <a:gd name="connsiteY138" fmla="*/ 424699 h 6858000"/>
              <a:gd name="connsiteX139" fmla="*/ 90191 w 1508539"/>
              <a:gd name="connsiteY139" fmla="*/ 404917 h 6858000"/>
              <a:gd name="connsiteX140" fmla="*/ 70148 w 1508539"/>
              <a:gd name="connsiteY140" fmla="*/ 367211 h 6858000"/>
              <a:gd name="connsiteX141" fmla="*/ 36452 w 1508539"/>
              <a:gd name="connsiteY141" fmla="*/ 268519 h 6858000"/>
              <a:gd name="connsiteX142" fmla="*/ 23935 w 1508539"/>
              <a:gd name="connsiteY142" fmla="*/ 160886 h 6858000"/>
              <a:gd name="connsiteX143" fmla="*/ 19312 w 1508539"/>
              <a:gd name="connsiteY143" fmla="*/ 47336 h 6858000"/>
              <a:gd name="connsiteX144" fmla="*/ 0 w 1508539"/>
              <a:gd name="connsiteY144"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379513 w 1508539"/>
              <a:gd name="connsiteY27" fmla="*/ 5765594 h 6858000"/>
              <a:gd name="connsiteX28" fmla="*/ 411349 w 1508539"/>
              <a:gd name="connsiteY28" fmla="*/ 5693685 h 6858000"/>
              <a:gd name="connsiteX29" fmla="*/ 431404 w 1508539"/>
              <a:gd name="connsiteY29" fmla="*/ 5665173 h 6858000"/>
              <a:gd name="connsiteX30" fmla="*/ 465121 w 1508539"/>
              <a:gd name="connsiteY30" fmla="*/ 5563435 h 6858000"/>
              <a:gd name="connsiteX31" fmla="*/ 494626 w 1508539"/>
              <a:gd name="connsiteY31" fmla="*/ 5476393 h 6858000"/>
              <a:gd name="connsiteX32" fmla="*/ 525819 w 1508539"/>
              <a:gd name="connsiteY32" fmla="*/ 5396260 h 6858000"/>
              <a:gd name="connsiteX33" fmla="*/ 541800 w 1508539"/>
              <a:gd name="connsiteY33" fmla="*/ 5330009 h 6858000"/>
              <a:gd name="connsiteX34" fmla="*/ 575293 w 1508539"/>
              <a:gd name="connsiteY34" fmla="*/ 5273739 h 6858000"/>
              <a:gd name="connsiteX35" fmla="*/ 584892 w 1508539"/>
              <a:gd name="connsiteY35" fmla="*/ 5241779 h 6858000"/>
              <a:gd name="connsiteX36" fmla="*/ 596118 w 1508539"/>
              <a:gd name="connsiteY36" fmla="*/ 5225268 h 6858000"/>
              <a:gd name="connsiteX37" fmla="*/ 597138 w 1508539"/>
              <a:gd name="connsiteY37" fmla="*/ 5217684 h 6858000"/>
              <a:gd name="connsiteX38" fmla="*/ 604479 w 1508539"/>
              <a:gd name="connsiteY38" fmla="*/ 5193377 h 6858000"/>
              <a:gd name="connsiteX39" fmla="*/ 607782 w 1508539"/>
              <a:gd name="connsiteY39" fmla="*/ 5179288 h 6858000"/>
              <a:gd name="connsiteX40" fmla="*/ 608766 w 1508539"/>
              <a:gd name="connsiteY40" fmla="*/ 5173621 h 6858000"/>
              <a:gd name="connsiteX41" fmla="*/ 604400 w 1508539"/>
              <a:gd name="connsiteY41" fmla="*/ 5159961 h 6858000"/>
              <a:gd name="connsiteX42" fmla="*/ 611077 w 1508539"/>
              <a:gd name="connsiteY42" fmla="*/ 5144295 h 6858000"/>
              <a:gd name="connsiteX43" fmla="*/ 608010 w 1508539"/>
              <a:gd name="connsiteY43" fmla="*/ 5125185 h 6858000"/>
              <a:gd name="connsiteX44" fmla="*/ 614840 w 1508539"/>
              <a:gd name="connsiteY44" fmla="*/ 5121884 h 6858000"/>
              <a:gd name="connsiteX45" fmla="*/ 621876 w 1508539"/>
              <a:gd name="connsiteY45" fmla="*/ 5067850 h 6858000"/>
              <a:gd name="connsiteX46" fmla="*/ 624607 w 1508539"/>
              <a:gd name="connsiteY46" fmla="*/ 5060861 h 6858000"/>
              <a:gd name="connsiteX47" fmla="*/ 621311 w 1508539"/>
              <a:gd name="connsiteY47" fmla="*/ 5034192 h 6858000"/>
              <a:gd name="connsiteX48" fmla="*/ 622865 w 1508539"/>
              <a:gd name="connsiteY48" fmla="*/ 4993030 h 6858000"/>
              <a:gd name="connsiteX49" fmla="*/ 629774 w 1508539"/>
              <a:gd name="connsiteY49" fmla="*/ 4946844 h 6858000"/>
              <a:gd name="connsiteX50" fmla="*/ 625630 w 1508539"/>
              <a:gd name="connsiteY50" fmla="*/ 4932692 h 6858000"/>
              <a:gd name="connsiteX51" fmla="*/ 641033 w 1508539"/>
              <a:gd name="connsiteY51" fmla="*/ 4858827 h 6858000"/>
              <a:gd name="connsiteX52" fmla="*/ 646936 w 1508539"/>
              <a:gd name="connsiteY52" fmla="*/ 4821170 h 6858000"/>
              <a:gd name="connsiteX53" fmla="*/ 651669 w 1508539"/>
              <a:gd name="connsiteY53" fmla="*/ 4780965 h 6858000"/>
              <a:gd name="connsiteX54" fmla="*/ 652962 w 1508539"/>
              <a:gd name="connsiteY54" fmla="*/ 4750867 h 6858000"/>
              <a:gd name="connsiteX55" fmla="*/ 650769 w 1508539"/>
              <a:gd name="connsiteY55" fmla="*/ 4690749 h 6858000"/>
              <a:gd name="connsiteX56" fmla="*/ 646249 w 1508539"/>
              <a:gd name="connsiteY56" fmla="*/ 4584173 h 6858000"/>
              <a:gd name="connsiteX57" fmla="*/ 641332 w 1508539"/>
              <a:gd name="connsiteY57" fmla="*/ 4444346 h 6858000"/>
              <a:gd name="connsiteX58" fmla="*/ 637897 w 1508539"/>
              <a:gd name="connsiteY58" fmla="*/ 4375228 h 6858000"/>
              <a:gd name="connsiteX59" fmla="*/ 618550 w 1508539"/>
              <a:gd name="connsiteY59" fmla="*/ 4214165 h 6858000"/>
              <a:gd name="connsiteX60" fmla="*/ 622623 w 1508539"/>
              <a:gd name="connsiteY60" fmla="*/ 4090296 h 6858000"/>
              <a:gd name="connsiteX61" fmla="*/ 607879 w 1508539"/>
              <a:gd name="connsiteY61" fmla="*/ 4033999 h 6858000"/>
              <a:gd name="connsiteX62" fmla="*/ 609028 w 1508539"/>
              <a:gd name="connsiteY62" fmla="*/ 4031933 h 6858000"/>
              <a:gd name="connsiteX63" fmla="*/ 607604 w 1508539"/>
              <a:gd name="connsiteY63" fmla="*/ 4013953 h 6858000"/>
              <a:gd name="connsiteX64" fmla="*/ 593899 w 1508539"/>
              <a:gd name="connsiteY64" fmla="*/ 3974753 h 6858000"/>
              <a:gd name="connsiteX65" fmla="*/ 595497 w 1508539"/>
              <a:gd name="connsiteY65" fmla="*/ 3969950 h 6858000"/>
              <a:gd name="connsiteX66" fmla="*/ 588919 w 1508539"/>
              <a:gd name="connsiteY66" fmla="*/ 3933779 h 6858000"/>
              <a:gd name="connsiteX67" fmla="*/ 590250 w 1508539"/>
              <a:gd name="connsiteY67" fmla="*/ 3933093 h 6858000"/>
              <a:gd name="connsiteX68" fmla="*/ 594604 w 1508539"/>
              <a:gd name="connsiteY68" fmla="*/ 3922082 h 6858000"/>
              <a:gd name="connsiteX69" fmla="*/ 599682 w 1508539"/>
              <a:gd name="connsiteY69" fmla="*/ 3901461 h 6858000"/>
              <a:gd name="connsiteX70" fmla="*/ 622276 w 1508539"/>
              <a:gd name="connsiteY70" fmla="*/ 3813873 h 6858000"/>
              <a:gd name="connsiteX71" fmla="*/ 621701 w 1508539"/>
              <a:gd name="connsiteY71" fmla="*/ 3806161 h 6858000"/>
              <a:gd name="connsiteX72" fmla="*/ 622008 w 1508539"/>
              <a:gd name="connsiteY72" fmla="*/ 3805957 h 6858000"/>
              <a:gd name="connsiteX73" fmla="*/ 622035 w 1508539"/>
              <a:gd name="connsiteY73" fmla="*/ 3797724 h 6858000"/>
              <a:gd name="connsiteX74" fmla="*/ 620650 w 1508539"/>
              <a:gd name="connsiteY74" fmla="*/ 3792098 h 6858000"/>
              <a:gd name="connsiteX75" fmla="*/ 619534 w 1508539"/>
              <a:gd name="connsiteY75" fmla="*/ 3777135 h 6858000"/>
              <a:gd name="connsiteX76" fmla="*/ 621267 w 1508539"/>
              <a:gd name="connsiteY76" fmla="*/ 3771656 h 6858000"/>
              <a:gd name="connsiteX77" fmla="*/ 625010 w 1508539"/>
              <a:gd name="connsiteY77" fmla="*/ 3769007 h 6858000"/>
              <a:gd name="connsiteX78" fmla="*/ 624476 w 1508539"/>
              <a:gd name="connsiteY78" fmla="*/ 3767709 h 6858000"/>
              <a:gd name="connsiteX79" fmla="*/ 633172 w 1508539"/>
              <a:gd name="connsiteY79" fmla="*/ 3738082 h 6858000"/>
              <a:gd name="connsiteX80" fmla="*/ 640518 w 1508539"/>
              <a:gd name="connsiteY80" fmla="*/ 3673397 h 6858000"/>
              <a:gd name="connsiteX81" fmla="*/ 639814 w 1508539"/>
              <a:gd name="connsiteY81" fmla="*/ 3637109 h 6858000"/>
              <a:gd name="connsiteX82" fmla="*/ 643257 w 1508539"/>
              <a:gd name="connsiteY82" fmla="*/ 3536883 h 6858000"/>
              <a:gd name="connsiteX83" fmla="*/ 650795 w 1508539"/>
              <a:gd name="connsiteY83" fmla="*/ 3435652 h 6858000"/>
              <a:gd name="connsiteX84" fmla="*/ 652466 w 1508539"/>
              <a:gd name="connsiteY84" fmla="*/ 3307769 h 6858000"/>
              <a:gd name="connsiteX85" fmla="*/ 670029 w 1508539"/>
              <a:gd name="connsiteY85" fmla="*/ 3250522 h 6858000"/>
              <a:gd name="connsiteX86" fmla="*/ 670454 w 1508539"/>
              <a:gd name="connsiteY86" fmla="*/ 3229163 h 6858000"/>
              <a:gd name="connsiteX87" fmla="*/ 672277 w 1508539"/>
              <a:gd name="connsiteY87" fmla="*/ 3217217 h 6858000"/>
              <a:gd name="connsiteX88" fmla="*/ 659112 w 1508539"/>
              <a:gd name="connsiteY88" fmla="*/ 3183755 h 6858000"/>
              <a:gd name="connsiteX89" fmla="*/ 659613 w 1508539"/>
              <a:gd name="connsiteY89" fmla="*/ 3178642 h 6858000"/>
              <a:gd name="connsiteX90" fmla="*/ 647213 w 1508539"/>
              <a:gd name="connsiteY90" fmla="*/ 3158586 h 6858000"/>
              <a:gd name="connsiteX91" fmla="*/ 632398 w 1508539"/>
              <a:gd name="connsiteY91" fmla="*/ 3129034 h 6858000"/>
              <a:gd name="connsiteX92" fmla="*/ 633063 w 1508539"/>
              <a:gd name="connsiteY92" fmla="*/ 3126682 h 6858000"/>
              <a:gd name="connsiteX93" fmla="*/ 623931 w 1508539"/>
              <a:gd name="connsiteY93" fmla="*/ 3114519 h 6858000"/>
              <a:gd name="connsiteX94" fmla="*/ 610540 w 1508539"/>
              <a:gd name="connsiteY94" fmla="*/ 3106272 h 6858000"/>
              <a:gd name="connsiteX95" fmla="*/ 583270 w 1508539"/>
              <a:gd name="connsiteY95" fmla="*/ 2958185 h 6858000"/>
              <a:gd name="connsiteX96" fmla="*/ 525884 w 1508539"/>
              <a:gd name="connsiteY96" fmla="*/ 2762989 h 6858000"/>
              <a:gd name="connsiteX97" fmla="*/ 474802 w 1508539"/>
              <a:gd name="connsiteY97" fmla="*/ 2554718 h 6858000"/>
              <a:gd name="connsiteX98" fmla="*/ 454896 w 1508539"/>
              <a:gd name="connsiteY98" fmla="*/ 2485734 h 6858000"/>
              <a:gd name="connsiteX99" fmla="*/ 445619 w 1508539"/>
              <a:gd name="connsiteY99" fmla="*/ 2447068 h 6858000"/>
              <a:gd name="connsiteX100" fmla="*/ 432580 w 1508539"/>
              <a:gd name="connsiteY100" fmla="*/ 2425819 h 6858000"/>
              <a:gd name="connsiteX101" fmla="*/ 438579 w 1508539"/>
              <a:gd name="connsiteY101" fmla="*/ 2402874 h 6858000"/>
              <a:gd name="connsiteX102" fmla="*/ 441191 w 1508539"/>
              <a:gd name="connsiteY102" fmla="*/ 2381443 h 6858000"/>
              <a:gd name="connsiteX103" fmla="*/ 417520 w 1508539"/>
              <a:gd name="connsiteY103" fmla="*/ 2261920 h 6858000"/>
              <a:gd name="connsiteX104" fmla="*/ 407407 w 1508539"/>
              <a:gd name="connsiteY104" fmla="*/ 2195378 h 6858000"/>
              <a:gd name="connsiteX105" fmla="*/ 391624 w 1508539"/>
              <a:gd name="connsiteY105" fmla="*/ 2155135 h 6858000"/>
              <a:gd name="connsiteX106" fmla="*/ 389082 w 1508539"/>
              <a:gd name="connsiteY106" fmla="*/ 2118008 h 6858000"/>
              <a:gd name="connsiteX107" fmla="*/ 390075 w 1508539"/>
              <a:gd name="connsiteY107" fmla="*/ 2050531 h 6858000"/>
              <a:gd name="connsiteX108" fmla="*/ 381881 w 1508539"/>
              <a:gd name="connsiteY108" fmla="*/ 1963269 h 6858000"/>
              <a:gd name="connsiteX109" fmla="*/ 363059 w 1508539"/>
              <a:gd name="connsiteY109" fmla="*/ 1906352 h 6858000"/>
              <a:gd name="connsiteX110" fmla="*/ 339616 w 1508539"/>
              <a:gd name="connsiteY110" fmla="*/ 1861531 h 6858000"/>
              <a:gd name="connsiteX111" fmla="*/ 293415 w 1508539"/>
              <a:gd name="connsiteY111" fmla="*/ 1732919 h 6858000"/>
              <a:gd name="connsiteX112" fmla="*/ 265726 w 1508539"/>
              <a:gd name="connsiteY112" fmla="*/ 1663540 h 6858000"/>
              <a:gd name="connsiteX113" fmla="*/ 264852 w 1508539"/>
              <a:gd name="connsiteY113" fmla="*/ 1615777 h 6858000"/>
              <a:gd name="connsiteX114" fmla="*/ 245647 w 1508539"/>
              <a:gd name="connsiteY114" fmla="*/ 1563678 h 6858000"/>
              <a:gd name="connsiteX115" fmla="*/ 258727 w 1508539"/>
              <a:gd name="connsiteY115" fmla="*/ 1519474 h 6858000"/>
              <a:gd name="connsiteX116" fmla="*/ 251469 w 1508539"/>
              <a:gd name="connsiteY116" fmla="*/ 1477995 h 6858000"/>
              <a:gd name="connsiteX117" fmla="*/ 237554 w 1508539"/>
              <a:gd name="connsiteY117" fmla="*/ 1373769 h 6858000"/>
              <a:gd name="connsiteX118" fmla="*/ 245861 w 1508539"/>
              <a:gd name="connsiteY118" fmla="*/ 1307086 h 6858000"/>
              <a:gd name="connsiteX119" fmla="*/ 247049 w 1508539"/>
              <a:gd name="connsiteY119" fmla="*/ 1189033 h 6858000"/>
              <a:gd name="connsiteX120" fmla="*/ 251734 w 1508539"/>
              <a:gd name="connsiteY120" fmla="*/ 1168288 h 6858000"/>
              <a:gd name="connsiteX121" fmla="*/ 244016 w 1508539"/>
              <a:gd name="connsiteY121" fmla="*/ 1142577 h 6858000"/>
              <a:gd name="connsiteX122" fmla="*/ 233322 w 1508539"/>
              <a:gd name="connsiteY122" fmla="*/ 1088484 h 6858000"/>
              <a:gd name="connsiteX123" fmla="*/ 222058 w 1508539"/>
              <a:gd name="connsiteY123" fmla="*/ 1016103 h 6858000"/>
              <a:gd name="connsiteX124" fmla="*/ 223514 w 1508539"/>
              <a:gd name="connsiteY124" fmla="*/ 932283 h 6858000"/>
              <a:gd name="connsiteX125" fmla="*/ 225750 w 1508539"/>
              <a:gd name="connsiteY125" fmla="*/ 915925 h 6858000"/>
              <a:gd name="connsiteX126" fmla="*/ 218379 w 1508539"/>
              <a:gd name="connsiteY126" fmla="*/ 896999 h 6858000"/>
              <a:gd name="connsiteX127" fmla="*/ 187787 w 1508539"/>
              <a:gd name="connsiteY127" fmla="*/ 821517 h 6858000"/>
              <a:gd name="connsiteX128" fmla="*/ 166737 w 1508539"/>
              <a:gd name="connsiteY128" fmla="*/ 751353 h 6858000"/>
              <a:gd name="connsiteX129" fmla="*/ 166295 w 1508539"/>
              <a:gd name="connsiteY129" fmla="*/ 721230 h 6858000"/>
              <a:gd name="connsiteX130" fmla="*/ 151966 w 1508539"/>
              <a:gd name="connsiteY130" fmla="*/ 681659 h 6858000"/>
              <a:gd name="connsiteX131" fmla="*/ 137385 w 1508539"/>
              <a:gd name="connsiteY131" fmla="*/ 635218 h 6858000"/>
              <a:gd name="connsiteX132" fmla="*/ 142396 w 1508539"/>
              <a:gd name="connsiteY132" fmla="*/ 613763 h 6858000"/>
              <a:gd name="connsiteX133" fmla="*/ 128338 w 1508539"/>
              <a:gd name="connsiteY133" fmla="*/ 598582 h 6858000"/>
              <a:gd name="connsiteX134" fmla="*/ 128019 w 1508539"/>
              <a:gd name="connsiteY134" fmla="*/ 576846 h 6858000"/>
              <a:gd name="connsiteX135" fmla="*/ 107645 w 1508539"/>
              <a:gd name="connsiteY135" fmla="*/ 530055 h 6858000"/>
              <a:gd name="connsiteX136" fmla="*/ 106893 w 1508539"/>
              <a:gd name="connsiteY136" fmla="*/ 465389 h 6858000"/>
              <a:gd name="connsiteX137" fmla="*/ 89816 w 1508539"/>
              <a:gd name="connsiteY137" fmla="*/ 424699 h 6858000"/>
              <a:gd name="connsiteX138" fmla="*/ 90191 w 1508539"/>
              <a:gd name="connsiteY138" fmla="*/ 404917 h 6858000"/>
              <a:gd name="connsiteX139" fmla="*/ 70148 w 1508539"/>
              <a:gd name="connsiteY139" fmla="*/ 367211 h 6858000"/>
              <a:gd name="connsiteX140" fmla="*/ 36452 w 1508539"/>
              <a:gd name="connsiteY140" fmla="*/ 268519 h 6858000"/>
              <a:gd name="connsiteX141" fmla="*/ 23935 w 1508539"/>
              <a:gd name="connsiteY141" fmla="*/ 160886 h 6858000"/>
              <a:gd name="connsiteX142" fmla="*/ 19312 w 1508539"/>
              <a:gd name="connsiteY142" fmla="*/ 47336 h 6858000"/>
              <a:gd name="connsiteX143" fmla="*/ 0 w 1508539"/>
              <a:gd name="connsiteY143"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90557 w 1508539"/>
              <a:gd name="connsiteY23" fmla="*/ 6153037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167342 w 1508539"/>
              <a:gd name="connsiteY10" fmla="*/ 6560598 h 6858000"/>
              <a:gd name="connsiteX11" fmla="*/ 201349 w 1508539"/>
              <a:gd name="connsiteY11" fmla="*/ 6530567 h 6858000"/>
              <a:gd name="connsiteX12" fmla="*/ 215389 w 1508539"/>
              <a:gd name="connsiteY12" fmla="*/ 6478062 h 6858000"/>
              <a:gd name="connsiteX13" fmla="*/ 226078 w 1508539"/>
              <a:gd name="connsiteY13" fmla="*/ 6460325 h 6858000"/>
              <a:gd name="connsiteX14" fmla="*/ 233311 w 1508539"/>
              <a:gd name="connsiteY14" fmla="*/ 6451488 h 6858000"/>
              <a:gd name="connsiteX15" fmla="*/ 234746 w 1508539"/>
              <a:gd name="connsiteY15" fmla="*/ 6451348 h 6858000"/>
              <a:gd name="connsiteX16" fmla="*/ 239104 w 1508539"/>
              <a:gd name="connsiteY16" fmla="*/ 6414240 h 6858000"/>
              <a:gd name="connsiteX17" fmla="*/ 241880 w 1508539"/>
              <a:gd name="connsiteY17" fmla="*/ 6384857 h 6858000"/>
              <a:gd name="connsiteX18" fmla="*/ 240591 w 1508539"/>
              <a:gd name="connsiteY18" fmla="*/ 6367510 h 6858000"/>
              <a:gd name="connsiteX19" fmla="*/ 244471 w 1508539"/>
              <a:gd name="connsiteY19" fmla="*/ 6349778 h 6858000"/>
              <a:gd name="connsiteX20" fmla="*/ 246136 w 1508539"/>
              <a:gd name="connsiteY20" fmla="*/ 6348250 h 6858000"/>
              <a:gd name="connsiteX21" fmla="*/ 262170 w 1508539"/>
              <a:gd name="connsiteY21" fmla="*/ 6281972 h 6858000"/>
              <a:gd name="connsiteX22" fmla="*/ 290557 w 1508539"/>
              <a:gd name="connsiteY22" fmla="*/ 6153037 h 6858000"/>
              <a:gd name="connsiteX23" fmla="*/ 314428 w 1508539"/>
              <a:gd name="connsiteY23" fmla="*/ 6113913 h 6858000"/>
              <a:gd name="connsiteX24" fmla="*/ 318721 w 1508539"/>
              <a:gd name="connsiteY24" fmla="*/ 6028119 h 6858000"/>
              <a:gd name="connsiteX25" fmla="*/ 363126 w 1508539"/>
              <a:gd name="connsiteY25" fmla="*/ 5934687 h 6858000"/>
              <a:gd name="connsiteX26" fmla="*/ 408411 w 1508539"/>
              <a:gd name="connsiteY26" fmla="*/ 5704905 h 6858000"/>
              <a:gd name="connsiteX27" fmla="*/ 431404 w 1508539"/>
              <a:gd name="connsiteY27" fmla="*/ 5665173 h 6858000"/>
              <a:gd name="connsiteX28" fmla="*/ 465121 w 1508539"/>
              <a:gd name="connsiteY28" fmla="*/ 5563435 h 6858000"/>
              <a:gd name="connsiteX29" fmla="*/ 494626 w 1508539"/>
              <a:gd name="connsiteY29" fmla="*/ 5476393 h 6858000"/>
              <a:gd name="connsiteX30" fmla="*/ 525819 w 1508539"/>
              <a:gd name="connsiteY30" fmla="*/ 5396260 h 6858000"/>
              <a:gd name="connsiteX31" fmla="*/ 541800 w 1508539"/>
              <a:gd name="connsiteY31" fmla="*/ 5330009 h 6858000"/>
              <a:gd name="connsiteX32" fmla="*/ 575293 w 1508539"/>
              <a:gd name="connsiteY32" fmla="*/ 5273739 h 6858000"/>
              <a:gd name="connsiteX33" fmla="*/ 584892 w 1508539"/>
              <a:gd name="connsiteY33" fmla="*/ 5241779 h 6858000"/>
              <a:gd name="connsiteX34" fmla="*/ 596118 w 1508539"/>
              <a:gd name="connsiteY34" fmla="*/ 5225268 h 6858000"/>
              <a:gd name="connsiteX35" fmla="*/ 597138 w 1508539"/>
              <a:gd name="connsiteY35" fmla="*/ 5217684 h 6858000"/>
              <a:gd name="connsiteX36" fmla="*/ 604479 w 1508539"/>
              <a:gd name="connsiteY36" fmla="*/ 5193377 h 6858000"/>
              <a:gd name="connsiteX37" fmla="*/ 607782 w 1508539"/>
              <a:gd name="connsiteY37" fmla="*/ 5179288 h 6858000"/>
              <a:gd name="connsiteX38" fmla="*/ 608766 w 1508539"/>
              <a:gd name="connsiteY38" fmla="*/ 5173621 h 6858000"/>
              <a:gd name="connsiteX39" fmla="*/ 604400 w 1508539"/>
              <a:gd name="connsiteY39" fmla="*/ 5159961 h 6858000"/>
              <a:gd name="connsiteX40" fmla="*/ 611077 w 1508539"/>
              <a:gd name="connsiteY40" fmla="*/ 5144295 h 6858000"/>
              <a:gd name="connsiteX41" fmla="*/ 608010 w 1508539"/>
              <a:gd name="connsiteY41" fmla="*/ 5125185 h 6858000"/>
              <a:gd name="connsiteX42" fmla="*/ 614840 w 1508539"/>
              <a:gd name="connsiteY42" fmla="*/ 5121884 h 6858000"/>
              <a:gd name="connsiteX43" fmla="*/ 621876 w 1508539"/>
              <a:gd name="connsiteY43" fmla="*/ 5067850 h 6858000"/>
              <a:gd name="connsiteX44" fmla="*/ 624607 w 1508539"/>
              <a:gd name="connsiteY44" fmla="*/ 5060861 h 6858000"/>
              <a:gd name="connsiteX45" fmla="*/ 621311 w 1508539"/>
              <a:gd name="connsiteY45" fmla="*/ 5034192 h 6858000"/>
              <a:gd name="connsiteX46" fmla="*/ 622865 w 1508539"/>
              <a:gd name="connsiteY46" fmla="*/ 4993030 h 6858000"/>
              <a:gd name="connsiteX47" fmla="*/ 629774 w 1508539"/>
              <a:gd name="connsiteY47" fmla="*/ 4946844 h 6858000"/>
              <a:gd name="connsiteX48" fmla="*/ 625630 w 1508539"/>
              <a:gd name="connsiteY48" fmla="*/ 4932692 h 6858000"/>
              <a:gd name="connsiteX49" fmla="*/ 641033 w 1508539"/>
              <a:gd name="connsiteY49" fmla="*/ 4858827 h 6858000"/>
              <a:gd name="connsiteX50" fmla="*/ 646936 w 1508539"/>
              <a:gd name="connsiteY50" fmla="*/ 4821170 h 6858000"/>
              <a:gd name="connsiteX51" fmla="*/ 651669 w 1508539"/>
              <a:gd name="connsiteY51" fmla="*/ 4780965 h 6858000"/>
              <a:gd name="connsiteX52" fmla="*/ 652962 w 1508539"/>
              <a:gd name="connsiteY52" fmla="*/ 4750867 h 6858000"/>
              <a:gd name="connsiteX53" fmla="*/ 650769 w 1508539"/>
              <a:gd name="connsiteY53" fmla="*/ 4690749 h 6858000"/>
              <a:gd name="connsiteX54" fmla="*/ 646249 w 1508539"/>
              <a:gd name="connsiteY54" fmla="*/ 4584173 h 6858000"/>
              <a:gd name="connsiteX55" fmla="*/ 641332 w 1508539"/>
              <a:gd name="connsiteY55" fmla="*/ 4444346 h 6858000"/>
              <a:gd name="connsiteX56" fmla="*/ 637897 w 1508539"/>
              <a:gd name="connsiteY56" fmla="*/ 4375228 h 6858000"/>
              <a:gd name="connsiteX57" fmla="*/ 618550 w 1508539"/>
              <a:gd name="connsiteY57" fmla="*/ 4214165 h 6858000"/>
              <a:gd name="connsiteX58" fmla="*/ 622623 w 1508539"/>
              <a:gd name="connsiteY58" fmla="*/ 4090296 h 6858000"/>
              <a:gd name="connsiteX59" fmla="*/ 607879 w 1508539"/>
              <a:gd name="connsiteY59" fmla="*/ 4033999 h 6858000"/>
              <a:gd name="connsiteX60" fmla="*/ 609028 w 1508539"/>
              <a:gd name="connsiteY60" fmla="*/ 4031933 h 6858000"/>
              <a:gd name="connsiteX61" fmla="*/ 607604 w 1508539"/>
              <a:gd name="connsiteY61" fmla="*/ 4013953 h 6858000"/>
              <a:gd name="connsiteX62" fmla="*/ 593899 w 1508539"/>
              <a:gd name="connsiteY62" fmla="*/ 3974753 h 6858000"/>
              <a:gd name="connsiteX63" fmla="*/ 595497 w 1508539"/>
              <a:gd name="connsiteY63" fmla="*/ 3969950 h 6858000"/>
              <a:gd name="connsiteX64" fmla="*/ 588919 w 1508539"/>
              <a:gd name="connsiteY64" fmla="*/ 3933779 h 6858000"/>
              <a:gd name="connsiteX65" fmla="*/ 590250 w 1508539"/>
              <a:gd name="connsiteY65" fmla="*/ 3933093 h 6858000"/>
              <a:gd name="connsiteX66" fmla="*/ 594604 w 1508539"/>
              <a:gd name="connsiteY66" fmla="*/ 3922082 h 6858000"/>
              <a:gd name="connsiteX67" fmla="*/ 599682 w 1508539"/>
              <a:gd name="connsiteY67" fmla="*/ 3901461 h 6858000"/>
              <a:gd name="connsiteX68" fmla="*/ 622276 w 1508539"/>
              <a:gd name="connsiteY68" fmla="*/ 3813873 h 6858000"/>
              <a:gd name="connsiteX69" fmla="*/ 621701 w 1508539"/>
              <a:gd name="connsiteY69" fmla="*/ 3806161 h 6858000"/>
              <a:gd name="connsiteX70" fmla="*/ 622008 w 1508539"/>
              <a:gd name="connsiteY70" fmla="*/ 3805957 h 6858000"/>
              <a:gd name="connsiteX71" fmla="*/ 622035 w 1508539"/>
              <a:gd name="connsiteY71" fmla="*/ 3797724 h 6858000"/>
              <a:gd name="connsiteX72" fmla="*/ 620650 w 1508539"/>
              <a:gd name="connsiteY72" fmla="*/ 3792098 h 6858000"/>
              <a:gd name="connsiteX73" fmla="*/ 619534 w 1508539"/>
              <a:gd name="connsiteY73" fmla="*/ 3777135 h 6858000"/>
              <a:gd name="connsiteX74" fmla="*/ 621267 w 1508539"/>
              <a:gd name="connsiteY74" fmla="*/ 3771656 h 6858000"/>
              <a:gd name="connsiteX75" fmla="*/ 625010 w 1508539"/>
              <a:gd name="connsiteY75" fmla="*/ 3769007 h 6858000"/>
              <a:gd name="connsiteX76" fmla="*/ 624476 w 1508539"/>
              <a:gd name="connsiteY76" fmla="*/ 3767709 h 6858000"/>
              <a:gd name="connsiteX77" fmla="*/ 633172 w 1508539"/>
              <a:gd name="connsiteY77" fmla="*/ 3738082 h 6858000"/>
              <a:gd name="connsiteX78" fmla="*/ 640518 w 1508539"/>
              <a:gd name="connsiteY78" fmla="*/ 3673397 h 6858000"/>
              <a:gd name="connsiteX79" fmla="*/ 639814 w 1508539"/>
              <a:gd name="connsiteY79" fmla="*/ 3637109 h 6858000"/>
              <a:gd name="connsiteX80" fmla="*/ 643257 w 1508539"/>
              <a:gd name="connsiteY80" fmla="*/ 3536883 h 6858000"/>
              <a:gd name="connsiteX81" fmla="*/ 650795 w 1508539"/>
              <a:gd name="connsiteY81" fmla="*/ 3435652 h 6858000"/>
              <a:gd name="connsiteX82" fmla="*/ 652466 w 1508539"/>
              <a:gd name="connsiteY82" fmla="*/ 3307769 h 6858000"/>
              <a:gd name="connsiteX83" fmla="*/ 670029 w 1508539"/>
              <a:gd name="connsiteY83" fmla="*/ 3250522 h 6858000"/>
              <a:gd name="connsiteX84" fmla="*/ 670454 w 1508539"/>
              <a:gd name="connsiteY84" fmla="*/ 3229163 h 6858000"/>
              <a:gd name="connsiteX85" fmla="*/ 672277 w 1508539"/>
              <a:gd name="connsiteY85" fmla="*/ 3217217 h 6858000"/>
              <a:gd name="connsiteX86" fmla="*/ 659112 w 1508539"/>
              <a:gd name="connsiteY86" fmla="*/ 3183755 h 6858000"/>
              <a:gd name="connsiteX87" fmla="*/ 659613 w 1508539"/>
              <a:gd name="connsiteY87" fmla="*/ 3178642 h 6858000"/>
              <a:gd name="connsiteX88" fmla="*/ 647213 w 1508539"/>
              <a:gd name="connsiteY88" fmla="*/ 3158586 h 6858000"/>
              <a:gd name="connsiteX89" fmla="*/ 632398 w 1508539"/>
              <a:gd name="connsiteY89" fmla="*/ 3129034 h 6858000"/>
              <a:gd name="connsiteX90" fmla="*/ 633063 w 1508539"/>
              <a:gd name="connsiteY90" fmla="*/ 3126682 h 6858000"/>
              <a:gd name="connsiteX91" fmla="*/ 623931 w 1508539"/>
              <a:gd name="connsiteY91" fmla="*/ 3114519 h 6858000"/>
              <a:gd name="connsiteX92" fmla="*/ 610540 w 1508539"/>
              <a:gd name="connsiteY92" fmla="*/ 3106272 h 6858000"/>
              <a:gd name="connsiteX93" fmla="*/ 583270 w 1508539"/>
              <a:gd name="connsiteY93" fmla="*/ 2958185 h 6858000"/>
              <a:gd name="connsiteX94" fmla="*/ 525884 w 1508539"/>
              <a:gd name="connsiteY94" fmla="*/ 2762989 h 6858000"/>
              <a:gd name="connsiteX95" fmla="*/ 474802 w 1508539"/>
              <a:gd name="connsiteY95" fmla="*/ 2554718 h 6858000"/>
              <a:gd name="connsiteX96" fmla="*/ 454896 w 1508539"/>
              <a:gd name="connsiteY96" fmla="*/ 2485734 h 6858000"/>
              <a:gd name="connsiteX97" fmla="*/ 445619 w 1508539"/>
              <a:gd name="connsiteY97" fmla="*/ 2447068 h 6858000"/>
              <a:gd name="connsiteX98" fmla="*/ 432580 w 1508539"/>
              <a:gd name="connsiteY98" fmla="*/ 2425819 h 6858000"/>
              <a:gd name="connsiteX99" fmla="*/ 438579 w 1508539"/>
              <a:gd name="connsiteY99" fmla="*/ 2402874 h 6858000"/>
              <a:gd name="connsiteX100" fmla="*/ 441191 w 1508539"/>
              <a:gd name="connsiteY100" fmla="*/ 2381443 h 6858000"/>
              <a:gd name="connsiteX101" fmla="*/ 417520 w 1508539"/>
              <a:gd name="connsiteY101" fmla="*/ 2261920 h 6858000"/>
              <a:gd name="connsiteX102" fmla="*/ 407407 w 1508539"/>
              <a:gd name="connsiteY102" fmla="*/ 2195378 h 6858000"/>
              <a:gd name="connsiteX103" fmla="*/ 391624 w 1508539"/>
              <a:gd name="connsiteY103" fmla="*/ 2155135 h 6858000"/>
              <a:gd name="connsiteX104" fmla="*/ 389082 w 1508539"/>
              <a:gd name="connsiteY104" fmla="*/ 2118008 h 6858000"/>
              <a:gd name="connsiteX105" fmla="*/ 390075 w 1508539"/>
              <a:gd name="connsiteY105" fmla="*/ 2050531 h 6858000"/>
              <a:gd name="connsiteX106" fmla="*/ 381881 w 1508539"/>
              <a:gd name="connsiteY106" fmla="*/ 1963269 h 6858000"/>
              <a:gd name="connsiteX107" fmla="*/ 363059 w 1508539"/>
              <a:gd name="connsiteY107" fmla="*/ 1906352 h 6858000"/>
              <a:gd name="connsiteX108" fmla="*/ 339616 w 1508539"/>
              <a:gd name="connsiteY108" fmla="*/ 1861531 h 6858000"/>
              <a:gd name="connsiteX109" fmla="*/ 293415 w 1508539"/>
              <a:gd name="connsiteY109" fmla="*/ 1732919 h 6858000"/>
              <a:gd name="connsiteX110" fmla="*/ 265726 w 1508539"/>
              <a:gd name="connsiteY110" fmla="*/ 1663540 h 6858000"/>
              <a:gd name="connsiteX111" fmla="*/ 264852 w 1508539"/>
              <a:gd name="connsiteY111" fmla="*/ 1615777 h 6858000"/>
              <a:gd name="connsiteX112" fmla="*/ 245647 w 1508539"/>
              <a:gd name="connsiteY112" fmla="*/ 1563678 h 6858000"/>
              <a:gd name="connsiteX113" fmla="*/ 258727 w 1508539"/>
              <a:gd name="connsiteY113" fmla="*/ 1519474 h 6858000"/>
              <a:gd name="connsiteX114" fmla="*/ 251469 w 1508539"/>
              <a:gd name="connsiteY114" fmla="*/ 1477995 h 6858000"/>
              <a:gd name="connsiteX115" fmla="*/ 237554 w 1508539"/>
              <a:gd name="connsiteY115" fmla="*/ 1373769 h 6858000"/>
              <a:gd name="connsiteX116" fmla="*/ 245861 w 1508539"/>
              <a:gd name="connsiteY116" fmla="*/ 1307086 h 6858000"/>
              <a:gd name="connsiteX117" fmla="*/ 247049 w 1508539"/>
              <a:gd name="connsiteY117" fmla="*/ 1189033 h 6858000"/>
              <a:gd name="connsiteX118" fmla="*/ 251734 w 1508539"/>
              <a:gd name="connsiteY118" fmla="*/ 1168288 h 6858000"/>
              <a:gd name="connsiteX119" fmla="*/ 244016 w 1508539"/>
              <a:gd name="connsiteY119" fmla="*/ 1142577 h 6858000"/>
              <a:gd name="connsiteX120" fmla="*/ 233322 w 1508539"/>
              <a:gd name="connsiteY120" fmla="*/ 1088484 h 6858000"/>
              <a:gd name="connsiteX121" fmla="*/ 222058 w 1508539"/>
              <a:gd name="connsiteY121" fmla="*/ 1016103 h 6858000"/>
              <a:gd name="connsiteX122" fmla="*/ 223514 w 1508539"/>
              <a:gd name="connsiteY122" fmla="*/ 932283 h 6858000"/>
              <a:gd name="connsiteX123" fmla="*/ 225750 w 1508539"/>
              <a:gd name="connsiteY123" fmla="*/ 915925 h 6858000"/>
              <a:gd name="connsiteX124" fmla="*/ 218379 w 1508539"/>
              <a:gd name="connsiteY124" fmla="*/ 896999 h 6858000"/>
              <a:gd name="connsiteX125" fmla="*/ 187787 w 1508539"/>
              <a:gd name="connsiteY125" fmla="*/ 821517 h 6858000"/>
              <a:gd name="connsiteX126" fmla="*/ 166737 w 1508539"/>
              <a:gd name="connsiteY126" fmla="*/ 751353 h 6858000"/>
              <a:gd name="connsiteX127" fmla="*/ 166295 w 1508539"/>
              <a:gd name="connsiteY127" fmla="*/ 721230 h 6858000"/>
              <a:gd name="connsiteX128" fmla="*/ 151966 w 1508539"/>
              <a:gd name="connsiteY128" fmla="*/ 681659 h 6858000"/>
              <a:gd name="connsiteX129" fmla="*/ 137385 w 1508539"/>
              <a:gd name="connsiteY129" fmla="*/ 635218 h 6858000"/>
              <a:gd name="connsiteX130" fmla="*/ 142396 w 1508539"/>
              <a:gd name="connsiteY130" fmla="*/ 613763 h 6858000"/>
              <a:gd name="connsiteX131" fmla="*/ 128338 w 1508539"/>
              <a:gd name="connsiteY131" fmla="*/ 598582 h 6858000"/>
              <a:gd name="connsiteX132" fmla="*/ 128019 w 1508539"/>
              <a:gd name="connsiteY132" fmla="*/ 576846 h 6858000"/>
              <a:gd name="connsiteX133" fmla="*/ 107645 w 1508539"/>
              <a:gd name="connsiteY133" fmla="*/ 530055 h 6858000"/>
              <a:gd name="connsiteX134" fmla="*/ 106893 w 1508539"/>
              <a:gd name="connsiteY134" fmla="*/ 465389 h 6858000"/>
              <a:gd name="connsiteX135" fmla="*/ 89816 w 1508539"/>
              <a:gd name="connsiteY135" fmla="*/ 424699 h 6858000"/>
              <a:gd name="connsiteX136" fmla="*/ 90191 w 1508539"/>
              <a:gd name="connsiteY136" fmla="*/ 404917 h 6858000"/>
              <a:gd name="connsiteX137" fmla="*/ 70148 w 1508539"/>
              <a:gd name="connsiteY137" fmla="*/ 367211 h 6858000"/>
              <a:gd name="connsiteX138" fmla="*/ 36452 w 1508539"/>
              <a:gd name="connsiteY138" fmla="*/ 268519 h 6858000"/>
              <a:gd name="connsiteX139" fmla="*/ 23935 w 1508539"/>
              <a:gd name="connsiteY139" fmla="*/ 160886 h 6858000"/>
              <a:gd name="connsiteX140" fmla="*/ 19312 w 1508539"/>
              <a:gd name="connsiteY140" fmla="*/ 47336 h 6858000"/>
              <a:gd name="connsiteX141" fmla="*/ 0 w 1508539"/>
              <a:gd name="connsiteY141"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201349 w 1508539"/>
              <a:gd name="connsiteY10" fmla="*/ 6530567 h 6858000"/>
              <a:gd name="connsiteX11" fmla="*/ 215389 w 1508539"/>
              <a:gd name="connsiteY11" fmla="*/ 6478062 h 6858000"/>
              <a:gd name="connsiteX12" fmla="*/ 226078 w 1508539"/>
              <a:gd name="connsiteY12" fmla="*/ 6460325 h 6858000"/>
              <a:gd name="connsiteX13" fmla="*/ 233311 w 1508539"/>
              <a:gd name="connsiteY13" fmla="*/ 6451488 h 6858000"/>
              <a:gd name="connsiteX14" fmla="*/ 234746 w 1508539"/>
              <a:gd name="connsiteY14" fmla="*/ 6451348 h 6858000"/>
              <a:gd name="connsiteX15" fmla="*/ 239104 w 1508539"/>
              <a:gd name="connsiteY15" fmla="*/ 6414240 h 6858000"/>
              <a:gd name="connsiteX16" fmla="*/ 241880 w 1508539"/>
              <a:gd name="connsiteY16" fmla="*/ 6384857 h 6858000"/>
              <a:gd name="connsiteX17" fmla="*/ 240591 w 1508539"/>
              <a:gd name="connsiteY17" fmla="*/ 6367510 h 6858000"/>
              <a:gd name="connsiteX18" fmla="*/ 244471 w 1508539"/>
              <a:gd name="connsiteY18" fmla="*/ 6349778 h 6858000"/>
              <a:gd name="connsiteX19" fmla="*/ 246136 w 1508539"/>
              <a:gd name="connsiteY19" fmla="*/ 6348250 h 6858000"/>
              <a:gd name="connsiteX20" fmla="*/ 262170 w 1508539"/>
              <a:gd name="connsiteY20" fmla="*/ 6281972 h 6858000"/>
              <a:gd name="connsiteX21" fmla="*/ 290557 w 1508539"/>
              <a:gd name="connsiteY21" fmla="*/ 6153037 h 6858000"/>
              <a:gd name="connsiteX22" fmla="*/ 314428 w 1508539"/>
              <a:gd name="connsiteY22" fmla="*/ 6113913 h 6858000"/>
              <a:gd name="connsiteX23" fmla="*/ 318721 w 1508539"/>
              <a:gd name="connsiteY23" fmla="*/ 6028119 h 6858000"/>
              <a:gd name="connsiteX24" fmla="*/ 363126 w 1508539"/>
              <a:gd name="connsiteY24" fmla="*/ 5934687 h 6858000"/>
              <a:gd name="connsiteX25" fmla="*/ 408411 w 1508539"/>
              <a:gd name="connsiteY25" fmla="*/ 5704905 h 6858000"/>
              <a:gd name="connsiteX26" fmla="*/ 431404 w 1508539"/>
              <a:gd name="connsiteY26" fmla="*/ 5665173 h 6858000"/>
              <a:gd name="connsiteX27" fmla="*/ 465121 w 1508539"/>
              <a:gd name="connsiteY27" fmla="*/ 5563435 h 6858000"/>
              <a:gd name="connsiteX28" fmla="*/ 494626 w 1508539"/>
              <a:gd name="connsiteY28" fmla="*/ 5476393 h 6858000"/>
              <a:gd name="connsiteX29" fmla="*/ 525819 w 1508539"/>
              <a:gd name="connsiteY29" fmla="*/ 5396260 h 6858000"/>
              <a:gd name="connsiteX30" fmla="*/ 541800 w 1508539"/>
              <a:gd name="connsiteY30" fmla="*/ 5330009 h 6858000"/>
              <a:gd name="connsiteX31" fmla="*/ 575293 w 1508539"/>
              <a:gd name="connsiteY31" fmla="*/ 5273739 h 6858000"/>
              <a:gd name="connsiteX32" fmla="*/ 584892 w 1508539"/>
              <a:gd name="connsiteY32" fmla="*/ 5241779 h 6858000"/>
              <a:gd name="connsiteX33" fmla="*/ 596118 w 1508539"/>
              <a:gd name="connsiteY33" fmla="*/ 5225268 h 6858000"/>
              <a:gd name="connsiteX34" fmla="*/ 597138 w 1508539"/>
              <a:gd name="connsiteY34" fmla="*/ 5217684 h 6858000"/>
              <a:gd name="connsiteX35" fmla="*/ 604479 w 1508539"/>
              <a:gd name="connsiteY35" fmla="*/ 5193377 h 6858000"/>
              <a:gd name="connsiteX36" fmla="*/ 607782 w 1508539"/>
              <a:gd name="connsiteY36" fmla="*/ 5179288 h 6858000"/>
              <a:gd name="connsiteX37" fmla="*/ 608766 w 1508539"/>
              <a:gd name="connsiteY37" fmla="*/ 5173621 h 6858000"/>
              <a:gd name="connsiteX38" fmla="*/ 604400 w 1508539"/>
              <a:gd name="connsiteY38" fmla="*/ 5159961 h 6858000"/>
              <a:gd name="connsiteX39" fmla="*/ 611077 w 1508539"/>
              <a:gd name="connsiteY39" fmla="*/ 5144295 h 6858000"/>
              <a:gd name="connsiteX40" fmla="*/ 608010 w 1508539"/>
              <a:gd name="connsiteY40" fmla="*/ 5125185 h 6858000"/>
              <a:gd name="connsiteX41" fmla="*/ 614840 w 1508539"/>
              <a:gd name="connsiteY41" fmla="*/ 5121884 h 6858000"/>
              <a:gd name="connsiteX42" fmla="*/ 621876 w 1508539"/>
              <a:gd name="connsiteY42" fmla="*/ 5067850 h 6858000"/>
              <a:gd name="connsiteX43" fmla="*/ 624607 w 1508539"/>
              <a:gd name="connsiteY43" fmla="*/ 5060861 h 6858000"/>
              <a:gd name="connsiteX44" fmla="*/ 621311 w 1508539"/>
              <a:gd name="connsiteY44" fmla="*/ 5034192 h 6858000"/>
              <a:gd name="connsiteX45" fmla="*/ 622865 w 1508539"/>
              <a:gd name="connsiteY45" fmla="*/ 4993030 h 6858000"/>
              <a:gd name="connsiteX46" fmla="*/ 629774 w 1508539"/>
              <a:gd name="connsiteY46" fmla="*/ 4946844 h 6858000"/>
              <a:gd name="connsiteX47" fmla="*/ 625630 w 1508539"/>
              <a:gd name="connsiteY47" fmla="*/ 4932692 h 6858000"/>
              <a:gd name="connsiteX48" fmla="*/ 641033 w 1508539"/>
              <a:gd name="connsiteY48" fmla="*/ 4858827 h 6858000"/>
              <a:gd name="connsiteX49" fmla="*/ 646936 w 1508539"/>
              <a:gd name="connsiteY49" fmla="*/ 4821170 h 6858000"/>
              <a:gd name="connsiteX50" fmla="*/ 651669 w 1508539"/>
              <a:gd name="connsiteY50" fmla="*/ 4780965 h 6858000"/>
              <a:gd name="connsiteX51" fmla="*/ 652962 w 1508539"/>
              <a:gd name="connsiteY51" fmla="*/ 4750867 h 6858000"/>
              <a:gd name="connsiteX52" fmla="*/ 650769 w 1508539"/>
              <a:gd name="connsiteY52" fmla="*/ 4690749 h 6858000"/>
              <a:gd name="connsiteX53" fmla="*/ 646249 w 1508539"/>
              <a:gd name="connsiteY53" fmla="*/ 4584173 h 6858000"/>
              <a:gd name="connsiteX54" fmla="*/ 641332 w 1508539"/>
              <a:gd name="connsiteY54" fmla="*/ 4444346 h 6858000"/>
              <a:gd name="connsiteX55" fmla="*/ 637897 w 1508539"/>
              <a:gd name="connsiteY55" fmla="*/ 4375228 h 6858000"/>
              <a:gd name="connsiteX56" fmla="*/ 618550 w 1508539"/>
              <a:gd name="connsiteY56" fmla="*/ 4214165 h 6858000"/>
              <a:gd name="connsiteX57" fmla="*/ 622623 w 1508539"/>
              <a:gd name="connsiteY57" fmla="*/ 4090296 h 6858000"/>
              <a:gd name="connsiteX58" fmla="*/ 607879 w 1508539"/>
              <a:gd name="connsiteY58" fmla="*/ 4033999 h 6858000"/>
              <a:gd name="connsiteX59" fmla="*/ 609028 w 1508539"/>
              <a:gd name="connsiteY59" fmla="*/ 4031933 h 6858000"/>
              <a:gd name="connsiteX60" fmla="*/ 607604 w 1508539"/>
              <a:gd name="connsiteY60" fmla="*/ 4013953 h 6858000"/>
              <a:gd name="connsiteX61" fmla="*/ 593899 w 1508539"/>
              <a:gd name="connsiteY61" fmla="*/ 3974753 h 6858000"/>
              <a:gd name="connsiteX62" fmla="*/ 595497 w 1508539"/>
              <a:gd name="connsiteY62" fmla="*/ 3969950 h 6858000"/>
              <a:gd name="connsiteX63" fmla="*/ 588919 w 1508539"/>
              <a:gd name="connsiteY63" fmla="*/ 3933779 h 6858000"/>
              <a:gd name="connsiteX64" fmla="*/ 590250 w 1508539"/>
              <a:gd name="connsiteY64" fmla="*/ 3933093 h 6858000"/>
              <a:gd name="connsiteX65" fmla="*/ 594604 w 1508539"/>
              <a:gd name="connsiteY65" fmla="*/ 3922082 h 6858000"/>
              <a:gd name="connsiteX66" fmla="*/ 599682 w 1508539"/>
              <a:gd name="connsiteY66" fmla="*/ 3901461 h 6858000"/>
              <a:gd name="connsiteX67" fmla="*/ 622276 w 1508539"/>
              <a:gd name="connsiteY67" fmla="*/ 3813873 h 6858000"/>
              <a:gd name="connsiteX68" fmla="*/ 621701 w 1508539"/>
              <a:gd name="connsiteY68" fmla="*/ 3806161 h 6858000"/>
              <a:gd name="connsiteX69" fmla="*/ 622008 w 1508539"/>
              <a:gd name="connsiteY69" fmla="*/ 3805957 h 6858000"/>
              <a:gd name="connsiteX70" fmla="*/ 622035 w 1508539"/>
              <a:gd name="connsiteY70" fmla="*/ 3797724 h 6858000"/>
              <a:gd name="connsiteX71" fmla="*/ 620650 w 1508539"/>
              <a:gd name="connsiteY71" fmla="*/ 3792098 h 6858000"/>
              <a:gd name="connsiteX72" fmla="*/ 619534 w 1508539"/>
              <a:gd name="connsiteY72" fmla="*/ 3777135 h 6858000"/>
              <a:gd name="connsiteX73" fmla="*/ 621267 w 1508539"/>
              <a:gd name="connsiteY73" fmla="*/ 3771656 h 6858000"/>
              <a:gd name="connsiteX74" fmla="*/ 625010 w 1508539"/>
              <a:gd name="connsiteY74" fmla="*/ 3769007 h 6858000"/>
              <a:gd name="connsiteX75" fmla="*/ 624476 w 1508539"/>
              <a:gd name="connsiteY75" fmla="*/ 3767709 h 6858000"/>
              <a:gd name="connsiteX76" fmla="*/ 633172 w 1508539"/>
              <a:gd name="connsiteY76" fmla="*/ 3738082 h 6858000"/>
              <a:gd name="connsiteX77" fmla="*/ 640518 w 1508539"/>
              <a:gd name="connsiteY77" fmla="*/ 3673397 h 6858000"/>
              <a:gd name="connsiteX78" fmla="*/ 639814 w 1508539"/>
              <a:gd name="connsiteY78" fmla="*/ 3637109 h 6858000"/>
              <a:gd name="connsiteX79" fmla="*/ 643257 w 1508539"/>
              <a:gd name="connsiteY79" fmla="*/ 3536883 h 6858000"/>
              <a:gd name="connsiteX80" fmla="*/ 650795 w 1508539"/>
              <a:gd name="connsiteY80" fmla="*/ 3435652 h 6858000"/>
              <a:gd name="connsiteX81" fmla="*/ 652466 w 1508539"/>
              <a:gd name="connsiteY81" fmla="*/ 3307769 h 6858000"/>
              <a:gd name="connsiteX82" fmla="*/ 670029 w 1508539"/>
              <a:gd name="connsiteY82" fmla="*/ 3250522 h 6858000"/>
              <a:gd name="connsiteX83" fmla="*/ 670454 w 1508539"/>
              <a:gd name="connsiteY83" fmla="*/ 3229163 h 6858000"/>
              <a:gd name="connsiteX84" fmla="*/ 672277 w 1508539"/>
              <a:gd name="connsiteY84" fmla="*/ 3217217 h 6858000"/>
              <a:gd name="connsiteX85" fmla="*/ 659112 w 1508539"/>
              <a:gd name="connsiteY85" fmla="*/ 3183755 h 6858000"/>
              <a:gd name="connsiteX86" fmla="*/ 659613 w 1508539"/>
              <a:gd name="connsiteY86" fmla="*/ 3178642 h 6858000"/>
              <a:gd name="connsiteX87" fmla="*/ 647213 w 1508539"/>
              <a:gd name="connsiteY87" fmla="*/ 3158586 h 6858000"/>
              <a:gd name="connsiteX88" fmla="*/ 632398 w 1508539"/>
              <a:gd name="connsiteY88" fmla="*/ 3129034 h 6858000"/>
              <a:gd name="connsiteX89" fmla="*/ 633063 w 1508539"/>
              <a:gd name="connsiteY89" fmla="*/ 3126682 h 6858000"/>
              <a:gd name="connsiteX90" fmla="*/ 623931 w 1508539"/>
              <a:gd name="connsiteY90" fmla="*/ 3114519 h 6858000"/>
              <a:gd name="connsiteX91" fmla="*/ 610540 w 1508539"/>
              <a:gd name="connsiteY91" fmla="*/ 3106272 h 6858000"/>
              <a:gd name="connsiteX92" fmla="*/ 583270 w 1508539"/>
              <a:gd name="connsiteY92" fmla="*/ 2958185 h 6858000"/>
              <a:gd name="connsiteX93" fmla="*/ 525884 w 1508539"/>
              <a:gd name="connsiteY93" fmla="*/ 2762989 h 6858000"/>
              <a:gd name="connsiteX94" fmla="*/ 474802 w 1508539"/>
              <a:gd name="connsiteY94" fmla="*/ 2554718 h 6858000"/>
              <a:gd name="connsiteX95" fmla="*/ 454896 w 1508539"/>
              <a:gd name="connsiteY95" fmla="*/ 2485734 h 6858000"/>
              <a:gd name="connsiteX96" fmla="*/ 445619 w 1508539"/>
              <a:gd name="connsiteY96" fmla="*/ 2447068 h 6858000"/>
              <a:gd name="connsiteX97" fmla="*/ 432580 w 1508539"/>
              <a:gd name="connsiteY97" fmla="*/ 2425819 h 6858000"/>
              <a:gd name="connsiteX98" fmla="*/ 438579 w 1508539"/>
              <a:gd name="connsiteY98" fmla="*/ 2402874 h 6858000"/>
              <a:gd name="connsiteX99" fmla="*/ 441191 w 1508539"/>
              <a:gd name="connsiteY99" fmla="*/ 2381443 h 6858000"/>
              <a:gd name="connsiteX100" fmla="*/ 417520 w 1508539"/>
              <a:gd name="connsiteY100" fmla="*/ 2261920 h 6858000"/>
              <a:gd name="connsiteX101" fmla="*/ 407407 w 1508539"/>
              <a:gd name="connsiteY101" fmla="*/ 2195378 h 6858000"/>
              <a:gd name="connsiteX102" fmla="*/ 391624 w 1508539"/>
              <a:gd name="connsiteY102" fmla="*/ 2155135 h 6858000"/>
              <a:gd name="connsiteX103" fmla="*/ 389082 w 1508539"/>
              <a:gd name="connsiteY103" fmla="*/ 2118008 h 6858000"/>
              <a:gd name="connsiteX104" fmla="*/ 390075 w 1508539"/>
              <a:gd name="connsiteY104" fmla="*/ 2050531 h 6858000"/>
              <a:gd name="connsiteX105" fmla="*/ 381881 w 1508539"/>
              <a:gd name="connsiteY105" fmla="*/ 1963269 h 6858000"/>
              <a:gd name="connsiteX106" fmla="*/ 363059 w 1508539"/>
              <a:gd name="connsiteY106" fmla="*/ 1906352 h 6858000"/>
              <a:gd name="connsiteX107" fmla="*/ 339616 w 1508539"/>
              <a:gd name="connsiteY107" fmla="*/ 1861531 h 6858000"/>
              <a:gd name="connsiteX108" fmla="*/ 293415 w 1508539"/>
              <a:gd name="connsiteY108" fmla="*/ 1732919 h 6858000"/>
              <a:gd name="connsiteX109" fmla="*/ 265726 w 1508539"/>
              <a:gd name="connsiteY109" fmla="*/ 1663540 h 6858000"/>
              <a:gd name="connsiteX110" fmla="*/ 264852 w 1508539"/>
              <a:gd name="connsiteY110" fmla="*/ 1615777 h 6858000"/>
              <a:gd name="connsiteX111" fmla="*/ 245647 w 1508539"/>
              <a:gd name="connsiteY111" fmla="*/ 1563678 h 6858000"/>
              <a:gd name="connsiteX112" fmla="*/ 258727 w 1508539"/>
              <a:gd name="connsiteY112" fmla="*/ 1519474 h 6858000"/>
              <a:gd name="connsiteX113" fmla="*/ 251469 w 1508539"/>
              <a:gd name="connsiteY113" fmla="*/ 1477995 h 6858000"/>
              <a:gd name="connsiteX114" fmla="*/ 237554 w 1508539"/>
              <a:gd name="connsiteY114" fmla="*/ 1373769 h 6858000"/>
              <a:gd name="connsiteX115" fmla="*/ 245861 w 1508539"/>
              <a:gd name="connsiteY115" fmla="*/ 1307086 h 6858000"/>
              <a:gd name="connsiteX116" fmla="*/ 247049 w 1508539"/>
              <a:gd name="connsiteY116" fmla="*/ 1189033 h 6858000"/>
              <a:gd name="connsiteX117" fmla="*/ 251734 w 1508539"/>
              <a:gd name="connsiteY117" fmla="*/ 1168288 h 6858000"/>
              <a:gd name="connsiteX118" fmla="*/ 244016 w 1508539"/>
              <a:gd name="connsiteY118" fmla="*/ 1142577 h 6858000"/>
              <a:gd name="connsiteX119" fmla="*/ 233322 w 1508539"/>
              <a:gd name="connsiteY119" fmla="*/ 1088484 h 6858000"/>
              <a:gd name="connsiteX120" fmla="*/ 222058 w 1508539"/>
              <a:gd name="connsiteY120" fmla="*/ 1016103 h 6858000"/>
              <a:gd name="connsiteX121" fmla="*/ 223514 w 1508539"/>
              <a:gd name="connsiteY121" fmla="*/ 932283 h 6858000"/>
              <a:gd name="connsiteX122" fmla="*/ 225750 w 1508539"/>
              <a:gd name="connsiteY122" fmla="*/ 915925 h 6858000"/>
              <a:gd name="connsiteX123" fmla="*/ 218379 w 1508539"/>
              <a:gd name="connsiteY123" fmla="*/ 896999 h 6858000"/>
              <a:gd name="connsiteX124" fmla="*/ 187787 w 1508539"/>
              <a:gd name="connsiteY124" fmla="*/ 821517 h 6858000"/>
              <a:gd name="connsiteX125" fmla="*/ 166737 w 1508539"/>
              <a:gd name="connsiteY125" fmla="*/ 751353 h 6858000"/>
              <a:gd name="connsiteX126" fmla="*/ 166295 w 1508539"/>
              <a:gd name="connsiteY126" fmla="*/ 721230 h 6858000"/>
              <a:gd name="connsiteX127" fmla="*/ 151966 w 1508539"/>
              <a:gd name="connsiteY127" fmla="*/ 681659 h 6858000"/>
              <a:gd name="connsiteX128" fmla="*/ 137385 w 1508539"/>
              <a:gd name="connsiteY128" fmla="*/ 635218 h 6858000"/>
              <a:gd name="connsiteX129" fmla="*/ 142396 w 1508539"/>
              <a:gd name="connsiteY129" fmla="*/ 613763 h 6858000"/>
              <a:gd name="connsiteX130" fmla="*/ 128338 w 1508539"/>
              <a:gd name="connsiteY130" fmla="*/ 598582 h 6858000"/>
              <a:gd name="connsiteX131" fmla="*/ 128019 w 1508539"/>
              <a:gd name="connsiteY131" fmla="*/ 576846 h 6858000"/>
              <a:gd name="connsiteX132" fmla="*/ 107645 w 1508539"/>
              <a:gd name="connsiteY132" fmla="*/ 530055 h 6858000"/>
              <a:gd name="connsiteX133" fmla="*/ 106893 w 1508539"/>
              <a:gd name="connsiteY133" fmla="*/ 465389 h 6858000"/>
              <a:gd name="connsiteX134" fmla="*/ 89816 w 1508539"/>
              <a:gd name="connsiteY134" fmla="*/ 424699 h 6858000"/>
              <a:gd name="connsiteX135" fmla="*/ 90191 w 1508539"/>
              <a:gd name="connsiteY135" fmla="*/ 404917 h 6858000"/>
              <a:gd name="connsiteX136" fmla="*/ 70148 w 1508539"/>
              <a:gd name="connsiteY136" fmla="*/ 367211 h 6858000"/>
              <a:gd name="connsiteX137" fmla="*/ 36452 w 1508539"/>
              <a:gd name="connsiteY137" fmla="*/ 268519 h 6858000"/>
              <a:gd name="connsiteX138" fmla="*/ 23935 w 1508539"/>
              <a:gd name="connsiteY138" fmla="*/ 160886 h 6858000"/>
              <a:gd name="connsiteX139" fmla="*/ 19312 w 1508539"/>
              <a:gd name="connsiteY139" fmla="*/ 47336 h 6858000"/>
              <a:gd name="connsiteX140" fmla="*/ 0 w 1508539"/>
              <a:gd name="connsiteY140"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4248 w 1508539"/>
              <a:gd name="connsiteY6" fmla="*/ 6574442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504057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318065 w 1508539"/>
              <a:gd name="connsiteY6" fmla="*/ 6691589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164830 w 1491612"/>
              <a:gd name="connsiteY0" fmla="*/ 0 h 6858000"/>
              <a:gd name="connsiteX1" fmla="*/ 1491612 w 1491612"/>
              <a:gd name="connsiteY1" fmla="*/ 0 h 6858000"/>
              <a:gd name="connsiteX2" fmla="*/ 1491612 w 1491612"/>
              <a:gd name="connsiteY2" fmla="*/ 6858000 h 6858000"/>
              <a:gd name="connsiteX3" fmla="*/ 228306 w 1491612"/>
              <a:gd name="connsiteY3" fmla="*/ 6857735 h 6858000"/>
              <a:gd name="connsiteX4" fmla="*/ 264899 w 1491612"/>
              <a:gd name="connsiteY4" fmla="*/ 6776847 h 6858000"/>
              <a:gd name="connsiteX5" fmla="*/ 276399 w 1491612"/>
              <a:gd name="connsiteY5" fmla="*/ 6737706 h 6858000"/>
              <a:gd name="connsiteX6" fmla="*/ 301138 w 1491612"/>
              <a:gd name="connsiteY6" fmla="*/ 6691589 h 6858000"/>
              <a:gd name="connsiteX7" fmla="*/ 278695 w 1491612"/>
              <a:gd name="connsiteY7" fmla="*/ 6659970 h 6858000"/>
              <a:gd name="connsiteX8" fmla="*/ 293786 w 1491612"/>
              <a:gd name="connsiteY8" fmla="*/ 6636211 h 6858000"/>
              <a:gd name="connsiteX9" fmla="*/ 311230 w 1491612"/>
              <a:gd name="connsiteY9" fmla="*/ 6594177 h 6858000"/>
              <a:gd name="connsiteX10" fmla="*/ 325270 w 1491612"/>
              <a:gd name="connsiteY10" fmla="*/ 6557575 h 6858000"/>
              <a:gd name="connsiteX11" fmla="*/ 378227 w 1491612"/>
              <a:gd name="connsiteY11" fmla="*/ 6492130 h 6858000"/>
              <a:gd name="connsiteX12" fmla="*/ 393914 w 1491612"/>
              <a:gd name="connsiteY12" fmla="*/ 6431610 h 6858000"/>
              <a:gd name="connsiteX13" fmla="*/ 437619 w 1491612"/>
              <a:gd name="connsiteY13" fmla="*/ 6379786 h 6858000"/>
              <a:gd name="connsiteX14" fmla="*/ 420842 w 1491612"/>
              <a:gd name="connsiteY14" fmla="*/ 6334727 h 6858000"/>
              <a:gd name="connsiteX15" fmla="*/ 398257 w 1491612"/>
              <a:gd name="connsiteY15" fmla="*/ 6313295 h 6858000"/>
              <a:gd name="connsiteX16" fmla="*/ 405421 w 1491612"/>
              <a:gd name="connsiteY16" fmla="*/ 6280046 h 6858000"/>
              <a:gd name="connsiteX17" fmla="*/ 388166 w 1491612"/>
              <a:gd name="connsiteY17" fmla="*/ 6270265 h 6858000"/>
              <a:gd name="connsiteX18" fmla="*/ 415194 w 1491612"/>
              <a:gd name="connsiteY18" fmla="*/ 6252834 h 6858000"/>
              <a:gd name="connsiteX19" fmla="*/ 393186 w 1491612"/>
              <a:gd name="connsiteY19" fmla="*/ 6202459 h 6858000"/>
              <a:gd name="connsiteX20" fmla="*/ 391984 w 1491612"/>
              <a:gd name="connsiteY20" fmla="*/ 6153037 h 6858000"/>
              <a:gd name="connsiteX21" fmla="*/ 407399 w 1491612"/>
              <a:gd name="connsiteY21" fmla="*/ 6078132 h 6858000"/>
              <a:gd name="connsiteX22" fmla="*/ 394786 w 1491612"/>
              <a:gd name="connsiteY22" fmla="*/ 6028119 h 6858000"/>
              <a:gd name="connsiteX23" fmla="*/ 380015 w 1491612"/>
              <a:gd name="connsiteY23" fmla="*/ 5926735 h 6858000"/>
              <a:gd name="connsiteX24" fmla="*/ 429527 w 1491612"/>
              <a:gd name="connsiteY24" fmla="*/ 5712857 h 6858000"/>
              <a:gd name="connsiteX25" fmla="*/ 408602 w 1491612"/>
              <a:gd name="connsiteY25" fmla="*/ 5676393 h 6858000"/>
              <a:gd name="connsiteX26" fmla="*/ 448194 w 1491612"/>
              <a:gd name="connsiteY26" fmla="*/ 5563435 h 6858000"/>
              <a:gd name="connsiteX27" fmla="*/ 495324 w 1491612"/>
              <a:gd name="connsiteY27" fmla="*/ 5437125 h 6858000"/>
              <a:gd name="connsiteX28" fmla="*/ 508892 w 1491612"/>
              <a:gd name="connsiteY28" fmla="*/ 5396260 h 6858000"/>
              <a:gd name="connsiteX29" fmla="*/ 524873 w 1491612"/>
              <a:gd name="connsiteY29" fmla="*/ 5330009 h 6858000"/>
              <a:gd name="connsiteX30" fmla="*/ 558366 w 1491612"/>
              <a:gd name="connsiteY30" fmla="*/ 5273739 h 6858000"/>
              <a:gd name="connsiteX31" fmla="*/ 567965 w 1491612"/>
              <a:gd name="connsiteY31" fmla="*/ 5241779 h 6858000"/>
              <a:gd name="connsiteX32" fmla="*/ 579191 w 1491612"/>
              <a:gd name="connsiteY32" fmla="*/ 5225268 h 6858000"/>
              <a:gd name="connsiteX33" fmla="*/ 580211 w 1491612"/>
              <a:gd name="connsiteY33" fmla="*/ 5217684 h 6858000"/>
              <a:gd name="connsiteX34" fmla="*/ 587552 w 1491612"/>
              <a:gd name="connsiteY34" fmla="*/ 5193377 h 6858000"/>
              <a:gd name="connsiteX35" fmla="*/ 590855 w 1491612"/>
              <a:gd name="connsiteY35" fmla="*/ 5179288 h 6858000"/>
              <a:gd name="connsiteX36" fmla="*/ 591839 w 1491612"/>
              <a:gd name="connsiteY36" fmla="*/ 5173621 h 6858000"/>
              <a:gd name="connsiteX37" fmla="*/ 587473 w 1491612"/>
              <a:gd name="connsiteY37" fmla="*/ 5159961 h 6858000"/>
              <a:gd name="connsiteX38" fmla="*/ 594150 w 1491612"/>
              <a:gd name="connsiteY38" fmla="*/ 5144295 h 6858000"/>
              <a:gd name="connsiteX39" fmla="*/ 591083 w 1491612"/>
              <a:gd name="connsiteY39" fmla="*/ 5125185 h 6858000"/>
              <a:gd name="connsiteX40" fmla="*/ 597913 w 1491612"/>
              <a:gd name="connsiteY40" fmla="*/ 5121884 h 6858000"/>
              <a:gd name="connsiteX41" fmla="*/ 604949 w 1491612"/>
              <a:gd name="connsiteY41" fmla="*/ 5067850 h 6858000"/>
              <a:gd name="connsiteX42" fmla="*/ 607680 w 1491612"/>
              <a:gd name="connsiteY42" fmla="*/ 5060861 h 6858000"/>
              <a:gd name="connsiteX43" fmla="*/ 604384 w 1491612"/>
              <a:gd name="connsiteY43" fmla="*/ 5034192 h 6858000"/>
              <a:gd name="connsiteX44" fmla="*/ 605938 w 1491612"/>
              <a:gd name="connsiteY44" fmla="*/ 4993030 h 6858000"/>
              <a:gd name="connsiteX45" fmla="*/ 612847 w 1491612"/>
              <a:gd name="connsiteY45" fmla="*/ 4946844 h 6858000"/>
              <a:gd name="connsiteX46" fmla="*/ 608703 w 1491612"/>
              <a:gd name="connsiteY46" fmla="*/ 4932692 h 6858000"/>
              <a:gd name="connsiteX47" fmla="*/ 624106 w 1491612"/>
              <a:gd name="connsiteY47" fmla="*/ 4858827 h 6858000"/>
              <a:gd name="connsiteX48" fmla="*/ 630009 w 1491612"/>
              <a:gd name="connsiteY48" fmla="*/ 4821170 h 6858000"/>
              <a:gd name="connsiteX49" fmla="*/ 634742 w 1491612"/>
              <a:gd name="connsiteY49" fmla="*/ 4780965 h 6858000"/>
              <a:gd name="connsiteX50" fmla="*/ 636035 w 1491612"/>
              <a:gd name="connsiteY50" fmla="*/ 4750867 h 6858000"/>
              <a:gd name="connsiteX51" fmla="*/ 633842 w 1491612"/>
              <a:gd name="connsiteY51" fmla="*/ 4690749 h 6858000"/>
              <a:gd name="connsiteX52" fmla="*/ 629322 w 1491612"/>
              <a:gd name="connsiteY52" fmla="*/ 4584173 h 6858000"/>
              <a:gd name="connsiteX53" fmla="*/ 624405 w 1491612"/>
              <a:gd name="connsiteY53" fmla="*/ 4444346 h 6858000"/>
              <a:gd name="connsiteX54" fmla="*/ 620970 w 1491612"/>
              <a:gd name="connsiteY54" fmla="*/ 4375228 h 6858000"/>
              <a:gd name="connsiteX55" fmla="*/ 601623 w 1491612"/>
              <a:gd name="connsiteY55" fmla="*/ 4214165 h 6858000"/>
              <a:gd name="connsiteX56" fmla="*/ 605696 w 1491612"/>
              <a:gd name="connsiteY56" fmla="*/ 4090296 h 6858000"/>
              <a:gd name="connsiteX57" fmla="*/ 590952 w 1491612"/>
              <a:gd name="connsiteY57" fmla="*/ 4033999 h 6858000"/>
              <a:gd name="connsiteX58" fmla="*/ 592101 w 1491612"/>
              <a:gd name="connsiteY58" fmla="*/ 4031933 h 6858000"/>
              <a:gd name="connsiteX59" fmla="*/ 590677 w 1491612"/>
              <a:gd name="connsiteY59" fmla="*/ 4013953 h 6858000"/>
              <a:gd name="connsiteX60" fmla="*/ 576972 w 1491612"/>
              <a:gd name="connsiteY60" fmla="*/ 3974753 h 6858000"/>
              <a:gd name="connsiteX61" fmla="*/ 578570 w 1491612"/>
              <a:gd name="connsiteY61" fmla="*/ 3969950 h 6858000"/>
              <a:gd name="connsiteX62" fmla="*/ 571992 w 1491612"/>
              <a:gd name="connsiteY62" fmla="*/ 3933779 h 6858000"/>
              <a:gd name="connsiteX63" fmla="*/ 573323 w 1491612"/>
              <a:gd name="connsiteY63" fmla="*/ 3933093 h 6858000"/>
              <a:gd name="connsiteX64" fmla="*/ 577677 w 1491612"/>
              <a:gd name="connsiteY64" fmla="*/ 3922082 h 6858000"/>
              <a:gd name="connsiteX65" fmla="*/ 582755 w 1491612"/>
              <a:gd name="connsiteY65" fmla="*/ 3901461 h 6858000"/>
              <a:gd name="connsiteX66" fmla="*/ 605349 w 1491612"/>
              <a:gd name="connsiteY66" fmla="*/ 3813873 h 6858000"/>
              <a:gd name="connsiteX67" fmla="*/ 604774 w 1491612"/>
              <a:gd name="connsiteY67" fmla="*/ 3806161 h 6858000"/>
              <a:gd name="connsiteX68" fmla="*/ 605081 w 1491612"/>
              <a:gd name="connsiteY68" fmla="*/ 3805957 h 6858000"/>
              <a:gd name="connsiteX69" fmla="*/ 605108 w 1491612"/>
              <a:gd name="connsiteY69" fmla="*/ 3797724 h 6858000"/>
              <a:gd name="connsiteX70" fmla="*/ 603723 w 1491612"/>
              <a:gd name="connsiteY70" fmla="*/ 3792098 h 6858000"/>
              <a:gd name="connsiteX71" fmla="*/ 602607 w 1491612"/>
              <a:gd name="connsiteY71" fmla="*/ 3777135 h 6858000"/>
              <a:gd name="connsiteX72" fmla="*/ 604340 w 1491612"/>
              <a:gd name="connsiteY72" fmla="*/ 3771656 h 6858000"/>
              <a:gd name="connsiteX73" fmla="*/ 608083 w 1491612"/>
              <a:gd name="connsiteY73" fmla="*/ 3769007 h 6858000"/>
              <a:gd name="connsiteX74" fmla="*/ 607549 w 1491612"/>
              <a:gd name="connsiteY74" fmla="*/ 3767709 h 6858000"/>
              <a:gd name="connsiteX75" fmla="*/ 616245 w 1491612"/>
              <a:gd name="connsiteY75" fmla="*/ 3738082 h 6858000"/>
              <a:gd name="connsiteX76" fmla="*/ 623591 w 1491612"/>
              <a:gd name="connsiteY76" fmla="*/ 3673397 h 6858000"/>
              <a:gd name="connsiteX77" fmla="*/ 622887 w 1491612"/>
              <a:gd name="connsiteY77" fmla="*/ 3637109 h 6858000"/>
              <a:gd name="connsiteX78" fmla="*/ 626330 w 1491612"/>
              <a:gd name="connsiteY78" fmla="*/ 3536883 h 6858000"/>
              <a:gd name="connsiteX79" fmla="*/ 633868 w 1491612"/>
              <a:gd name="connsiteY79" fmla="*/ 3435652 h 6858000"/>
              <a:gd name="connsiteX80" fmla="*/ 635539 w 1491612"/>
              <a:gd name="connsiteY80" fmla="*/ 3307769 h 6858000"/>
              <a:gd name="connsiteX81" fmla="*/ 653102 w 1491612"/>
              <a:gd name="connsiteY81" fmla="*/ 3250522 h 6858000"/>
              <a:gd name="connsiteX82" fmla="*/ 653527 w 1491612"/>
              <a:gd name="connsiteY82" fmla="*/ 3229163 h 6858000"/>
              <a:gd name="connsiteX83" fmla="*/ 655350 w 1491612"/>
              <a:gd name="connsiteY83" fmla="*/ 3217217 h 6858000"/>
              <a:gd name="connsiteX84" fmla="*/ 642185 w 1491612"/>
              <a:gd name="connsiteY84" fmla="*/ 3183755 h 6858000"/>
              <a:gd name="connsiteX85" fmla="*/ 642686 w 1491612"/>
              <a:gd name="connsiteY85" fmla="*/ 3178642 h 6858000"/>
              <a:gd name="connsiteX86" fmla="*/ 630286 w 1491612"/>
              <a:gd name="connsiteY86" fmla="*/ 3158586 h 6858000"/>
              <a:gd name="connsiteX87" fmla="*/ 615471 w 1491612"/>
              <a:gd name="connsiteY87" fmla="*/ 3129034 h 6858000"/>
              <a:gd name="connsiteX88" fmla="*/ 616136 w 1491612"/>
              <a:gd name="connsiteY88" fmla="*/ 3126682 h 6858000"/>
              <a:gd name="connsiteX89" fmla="*/ 607004 w 1491612"/>
              <a:gd name="connsiteY89" fmla="*/ 3114519 h 6858000"/>
              <a:gd name="connsiteX90" fmla="*/ 593613 w 1491612"/>
              <a:gd name="connsiteY90" fmla="*/ 3106272 h 6858000"/>
              <a:gd name="connsiteX91" fmla="*/ 566343 w 1491612"/>
              <a:gd name="connsiteY91" fmla="*/ 2958185 h 6858000"/>
              <a:gd name="connsiteX92" fmla="*/ 508957 w 1491612"/>
              <a:gd name="connsiteY92" fmla="*/ 2762989 h 6858000"/>
              <a:gd name="connsiteX93" fmla="*/ 457875 w 1491612"/>
              <a:gd name="connsiteY93" fmla="*/ 2554718 h 6858000"/>
              <a:gd name="connsiteX94" fmla="*/ 437969 w 1491612"/>
              <a:gd name="connsiteY94" fmla="*/ 2485734 h 6858000"/>
              <a:gd name="connsiteX95" fmla="*/ 428692 w 1491612"/>
              <a:gd name="connsiteY95" fmla="*/ 2447068 h 6858000"/>
              <a:gd name="connsiteX96" fmla="*/ 415653 w 1491612"/>
              <a:gd name="connsiteY96" fmla="*/ 2425819 h 6858000"/>
              <a:gd name="connsiteX97" fmla="*/ 421652 w 1491612"/>
              <a:gd name="connsiteY97" fmla="*/ 2402874 h 6858000"/>
              <a:gd name="connsiteX98" fmla="*/ 424264 w 1491612"/>
              <a:gd name="connsiteY98" fmla="*/ 2381443 h 6858000"/>
              <a:gd name="connsiteX99" fmla="*/ 400593 w 1491612"/>
              <a:gd name="connsiteY99" fmla="*/ 2261920 h 6858000"/>
              <a:gd name="connsiteX100" fmla="*/ 390480 w 1491612"/>
              <a:gd name="connsiteY100" fmla="*/ 2195378 h 6858000"/>
              <a:gd name="connsiteX101" fmla="*/ 374697 w 1491612"/>
              <a:gd name="connsiteY101" fmla="*/ 2155135 h 6858000"/>
              <a:gd name="connsiteX102" fmla="*/ 372155 w 1491612"/>
              <a:gd name="connsiteY102" fmla="*/ 2118008 h 6858000"/>
              <a:gd name="connsiteX103" fmla="*/ 373148 w 1491612"/>
              <a:gd name="connsiteY103" fmla="*/ 2050531 h 6858000"/>
              <a:gd name="connsiteX104" fmla="*/ 364954 w 1491612"/>
              <a:gd name="connsiteY104" fmla="*/ 1963269 h 6858000"/>
              <a:gd name="connsiteX105" fmla="*/ 346132 w 1491612"/>
              <a:gd name="connsiteY105" fmla="*/ 1906352 h 6858000"/>
              <a:gd name="connsiteX106" fmla="*/ 322689 w 1491612"/>
              <a:gd name="connsiteY106" fmla="*/ 1861531 h 6858000"/>
              <a:gd name="connsiteX107" fmla="*/ 276488 w 1491612"/>
              <a:gd name="connsiteY107" fmla="*/ 1732919 h 6858000"/>
              <a:gd name="connsiteX108" fmla="*/ 248799 w 1491612"/>
              <a:gd name="connsiteY108" fmla="*/ 1663540 h 6858000"/>
              <a:gd name="connsiteX109" fmla="*/ 247925 w 1491612"/>
              <a:gd name="connsiteY109" fmla="*/ 1615777 h 6858000"/>
              <a:gd name="connsiteX110" fmla="*/ 228720 w 1491612"/>
              <a:gd name="connsiteY110" fmla="*/ 1563678 h 6858000"/>
              <a:gd name="connsiteX111" fmla="*/ 241800 w 1491612"/>
              <a:gd name="connsiteY111" fmla="*/ 1519474 h 6858000"/>
              <a:gd name="connsiteX112" fmla="*/ 234542 w 1491612"/>
              <a:gd name="connsiteY112" fmla="*/ 1477995 h 6858000"/>
              <a:gd name="connsiteX113" fmla="*/ 220627 w 1491612"/>
              <a:gd name="connsiteY113" fmla="*/ 1373769 h 6858000"/>
              <a:gd name="connsiteX114" fmla="*/ 228934 w 1491612"/>
              <a:gd name="connsiteY114" fmla="*/ 1307086 h 6858000"/>
              <a:gd name="connsiteX115" fmla="*/ 230122 w 1491612"/>
              <a:gd name="connsiteY115" fmla="*/ 1189033 h 6858000"/>
              <a:gd name="connsiteX116" fmla="*/ 234807 w 1491612"/>
              <a:gd name="connsiteY116" fmla="*/ 1168288 h 6858000"/>
              <a:gd name="connsiteX117" fmla="*/ 227089 w 1491612"/>
              <a:gd name="connsiteY117" fmla="*/ 1142577 h 6858000"/>
              <a:gd name="connsiteX118" fmla="*/ 216395 w 1491612"/>
              <a:gd name="connsiteY118" fmla="*/ 1088484 h 6858000"/>
              <a:gd name="connsiteX119" fmla="*/ 205131 w 1491612"/>
              <a:gd name="connsiteY119" fmla="*/ 1016103 h 6858000"/>
              <a:gd name="connsiteX120" fmla="*/ 206587 w 1491612"/>
              <a:gd name="connsiteY120" fmla="*/ 932283 h 6858000"/>
              <a:gd name="connsiteX121" fmla="*/ 208823 w 1491612"/>
              <a:gd name="connsiteY121" fmla="*/ 915925 h 6858000"/>
              <a:gd name="connsiteX122" fmla="*/ 201452 w 1491612"/>
              <a:gd name="connsiteY122" fmla="*/ 896999 h 6858000"/>
              <a:gd name="connsiteX123" fmla="*/ 170860 w 1491612"/>
              <a:gd name="connsiteY123" fmla="*/ 821517 h 6858000"/>
              <a:gd name="connsiteX124" fmla="*/ 149810 w 1491612"/>
              <a:gd name="connsiteY124" fmla="*/ 751353 h 6858000"/>
              <a:gd name="connsiteX125" fmla="*/ 149368 w 1491612"/>
              <a:gd name="connsiteY125" fmla="*/ 721230 h 6858000"/>
              <a:gd name="connsiteX126" fmla="*/ 135039 w 1491612"/>
              <a:gd name="connsiteY126" fmla="*/ 681659 h 6858000"/>
              <a:gd name="connsiteX127" fmla="*/ 120458 w 1491612"/>
              <a:gd name="connsiteY127" fmla="*/ 635218 h 6858000"/>
              <a:gd name="connsiteX128" fmla="*/ 125469 w 1491612"/>
              <a:gd name="connsiteY128" fmla="*/ 613763 h 6858000"/>
              <a:gd name="connsiteX129" fmla="*/ 111411 w 1491612"/>
              <a:gd name="connsiteY129" fmla="*/ 598582 h 6858000"/>
              <a:gd name="connsiteX130" fmla="*/ 111092 w 1491612"/>
              <a:gd name="connsiteY130" fmla="*/ 576846 h 6858000"/>
              <a:gd name="connsiteX131" fmla="*/ 90718 w 1491612"/>
              <a:gd name="connsiteY131" fmla="*/ 530055 h 6858000"/>
              <a:gd name="connsiteX132" fmla="*/ 89966 w 1491612"/>
              <a:gd name="connsiteY132" fmla="*/ 465389 h 6858000"/>
              <a:gd name="connsiteX133" fmla="*/ 72889 w 1491612"/>
              <a:gd name="connsiteY133" fmla="*/ 424699 h 6858000"/>
              <a:gd name="connsiteX134" fmla="*/ 73264 w 1491612"/>
              <a:gd name="connsiteY134" fmla="*/ 404917 h 6858000"/>
              <a:gd name="connsiteX135" fmla="*/ 53221 w 1491612"/>
              <a:gd name="connsiteY135" fmla="*/ 367211 h 6858000"/>
              <a:gd name="connsiteX136" fmla="*/ 19525 w 1491612"/>
              <a:gd name="connsiteY136" fmla="*/ 268519 h 6858000"/>
              <a:gd name="connsiteX137" fmla="*/ 7008 w 1491612"/>
              <a:gd name="connsiteY137" fmla="*/ 160886 h 6858000"/>
              <a:gd name="connsiteX138" fmla="*/ 2385 w 1491612"/>
              <a:gd name="connsiteY138" fmla="*/ 47336 h 6858000"/>
              <a:gd name="connsiteX139" fmla="*/ 164830 w 1491612"/>
              <a:gd name="connsiteY139" fmla="*/ 0 h 6858000"/>
              <a:gd name="connsiteX0" fmla="*/ 158408 w 1485190"/>
              <a:gd name="connsiteY0" fmla="*/ 0 h 6858000"/>
              <a:gd name="connsiteX1" fmla="*/ 1485190 w 1485190"/>
              <a:gd name="connsiteY1" fmla="*/ 0 h 6858000"/>
              <a:gd name="connsiteX2" fmla="*/ 1485190 w 1485190"/>
              <a:gd name="connsiteY2" fmla="*/ 6858000 h 6858000"/>
              <a:gd name="connsiteX3" fmla="*/ 221884 w 1485190"/>
              <a:gd name="connsiteY3" fmla="*/ 6857735 h 6858000"/>
              <a:gd name="connsiteX4" fmla="*/ 258477 w 1485190"/>
              <a:gd name="connsiteY4" fmla="*/ 6776847 h 6858000"/>
              <a:gd name="connsiteX5" fmla="*/ 269977 w 1485190"/>
              <a:gd name="connsiteY5" fmla="*/ 6737706 h 6858000"/>
              <a:gd name="connsiteX6" fmla="*/ 294716 w 1485190"/>
              <a:gd name="connsiteY6" fmla="*/ 6691589 h 6858000"/>
              <a:gd name="connsiteX7" fmla="*/ 272273 w 1485190"/>
              <a:gd name="connsiteY7" fmla="*/ 6659970 h 6858000"/>
              <a:gd name="connsiteX8" fmla="*/ 287364 w 1485190"/>
              <a:gd name="connsiteY8" fmla="*/ 6636211 h 6858000"/>
              <a:gd name="connsiteX9" fmla="*/ 304808 w 1485190"/>
              <a:gd name="connsiteY9" fmla="*/ 6594177 h 6858000"/>
              <a:gd name="connsiteX10" fmla="*/ 318848 w 1485190"/>
              <a:gd name="connsiteY10" fmla="*/ 6557575 h 6858000"/>
              <a:gd name="connsiteX11" fmla="*/ 371805 w 1485190"/>
              <a:gd name="connsiteY11" fmla="*/ 6492130 h 6858000"/>
              <a:gd name="connsiteX12" fmla="*/ 387492 w 1485190"/>
              <a:gd name="connsiteY12" fmla="*/ 6431610 h 6858000"/>
              <a:gd name="connsiteX13" fmla="*/ 431197 w 1485190"/>
              <a:gd name="connsiteY13" fmla="*/ 6379786 h 6858000"/>
              <a:gd name="connsiteX14" fmla="*/ 414420 w 1485190"/>
              <a:gd name="connsiteY14" fmla="*/ 6334727 h 6858000"/>
              <a:gd name="connsiteX15" fmla="*/ 391835 w 1485190"/>
              <a:gd name="connsiteY15" fmla="*/ 6313295 h 6858000"/>
              <a:gd name="connsiteX16" fmla="*/ 398999 w 1485190"/>
              <a:gd name="connsiteY16" fmla="*/ 6280046 h 6858000"/>
              <a:gd name="connsiteX17" fmla="*/ 381744 w 1485190"/>
              <a:gd name="connsiteY17" fmla="*/ 6270265 h 6858000"/>
              <a:gd name="connsiteX18" fmla="*/ 408772 w 1485190"/>
              <a:gd name="connsiteY18" fmla="*/ 6252834 h 6858000"/>
              <a:gd name="connsiteX19" fmla="*/ 386764 w 1485190"/>
              <a:gd name="connsiteY19" fmla="*/ 6202459 h 6858000"/>
              <a:gd name="connsiteX20" fmla="*/ 385562 w 1485190"/>
              <a:gd name="connsiteY20" fmla="*/ 6153037 h 6858000"/>
              <a:gd name="connsiteX21" fmla="*/ 400977 w 1485190"/>
              <a:gd name="connsiteY21" fmla="*/ 6078132 h 6858000"/>
              <a:gd name="connsiteX22" fmla="*/ 388364 w 1485190"/>
              <a:gd name="connsiteY22" fmla="*/ 6028119 h 6858000"/>
              <a:gd name="connsiteX23" fmla="*/ 373593 w 1485190"/>
              <a:gd name="connsiteY23" fmla="*/ 5926735 h 6858000"/>
              <a:gd name="connsiteX24" fmla="*/ 423105 w 1485190"/>
              <a:gd name="connsiteY24" fmla="*/ 5712857 h 6858000"/>
              <a:gd name="connsiteX25" fmla="*/ 402180 w 1485190"/>
              <a:gd name="connsiteY25" fmla="*/ 5676393 h 6858000"/>
              <a:gd name="connsiteX26" fmla="*/ 441772 w 1485190"/>
              <a:gd name="connsiteY26" fmla="*/ 5563435 h 6858000"/>
              <a:gd name="connsiteX27" fmla="*/ 488902 w 1485190"/>
              <a:gd name="connsiteY27" fmla="*/ 5437125 h 6858000"/>
              <a:gd name="connsiteX28" fmla="*/ 502470 w 1485190"/>
              <a:gd name="connsiteY28" fmla="*/ 5396260 h 6858000"/>
              <a:gd name="connsiteX29" fmla="*/ 518451 w 1485190"/>
              <a:gd name="connsiteY29" fmla="*/ 5330009 h 6858000"/>
              <a:gd name="connsiteX30" fmla="*/ 551944 w 1485190"/>
              <a:gd name="connsiteY30" fmla="*/ 5273739 h 6858000"/>
              <a:gd name="connsiteX31" fmla="*/ 561543 w 1485190"/>
              <a:gd name="connsiteY31" fmla="*/ 5241779 h 6858000"/>
              <a:gd name="connsiteX32" fmla="*/ 572769 w 1485190"/>
              <a:gd name="connsiteY32" fmla="*/ 5225268 h 6858000"/>
              <a:gd name="connsiteX33" fmla="*/ 573789 w 1485190"/>
              <a:gd name="connsiteY33" fmla="*/ 5217684 h 6858000"/>
              <a:gd name="connsiteX34" fmla="*/ 581130 w 1485190"/>
              <a:gd name="connsiteY34" fmla="*/ 5193377 h 6858000"/>
              <a:gd name="connsiteX35" fmla="*/ 584433 w 1485190"/>
              <a:gd name="connsiteY35" fmla="*/ 5179288 h 6858000"/>
              <a:gd name="connsiteX36" fmla="*/ 585417 w 1485190"/>
              <a:gd name="connsiteY36" fmla="*/ 5173621 h 6858000"/>
              <a:gd name="connsiteX37" fmla="*/ 581051 w 1485190"/>
              <a:gd name="connsiteY37" fmla="*/ 5159961 h 6858000"/>
              <a:gd name="connsiteX38" fmla="*/ 587728 w 1485190"/>
              <a:gd name="connsiteY38" fmla="*/ 5144295 h 6858000"/>
              <a:gd name="connsiteX39" fmla="*/ 584661 w 1485190"/>
              <a:gd name="connsiteY39" fmla="*/ 5125185 h 6858000"/>
              <a:gd name="connsiteX40" fmla="*/ 591491 w 1485190"/>
              <a:gd name="connsiteY40" fmla="*/ 5121884 h 6858000"/>
              <a:gd name="connsiteX41" fmla="*/ 598527 w 1485190"/>
              <a:gd name="connsiteY41" fmla="*/ 5067850 h 6858000"/>
              <a:gd name="connsiteX42" fmla="*/ 601258 w 1485190"/>
              <a:gd name="connsiteY42" fmla="*/ 5060861 h 6858000"/>
              <a:gd name="connsiteX43" fmla="*/ 597962 w 1485190"/>
              <a:gd name="connsiteY43" fmla="*/ 5034192 h 6858000"/>
              <a:gd name="connsiteX44" fmla="*/ 599516 w 1485190"/>
              <a:gd name="connsiteY44" fmla="*/ 4993030 h 6858000"/>
              <a:gd name="connsiteX45" fmla="*/ 606425 w 1485190"/>
              <a:gd name="connsiteY45" fmla="*/ 4946844 h 6858000"/>
              <a:gd name="connsiteX46" fmla="*/ 602281 w 1485190"/>
              <a:gd name="connsiteY46" fmla="*/ 4932692 h 6858000"/>
              <a:gd name="connsiteX47" fmla="*/ 617684 w 1485190"/>
              <a:gd name="connsiteY47" fmla="*/ 4858827 h 6858000"/>
              <a:gd name="connsiteX48" fmla="*/ 623587 w 1485190"/>
              <a:gd name="connsiteY48" fmla="*/ 4821170 h 6858000"/>
              <a:gd name="connsiteX49" fmla="*/ 628320 w 1485190"/>
              <a:gd name="connsiteY49" fmla="*/ 4780965 h 6858000"/>
              <a:gd name="connsiteX50" fmla="*/ 629613 w 1485190"/>
              <a:gd name="connsiteY50" fmla="*/ 4750867 h 6858000"/>
              <a:gd name="connsiteX51" fmla="*/ 627420 w 1485190"/>
              <a:gd name="connsiteY51" fmla="*/ 4690749 h 6858000"/>
              <a:gd name="connsiteX52" fmla="*/ 622900 w 1485190"/>
              <a:gd name="connsiteY52" fmla="*/ 4584173 h 6858000"/>
              <a:gd name="connsiteX53" fmla="*/ 617983 w 1485190"/>
              <a:gd name="connsiteY53" fmla="*/ 4444346 h 6858000"/>
              <a:gd name="connsiteX54" fmla="*/ 614548 w 1485190"/>
              <a:gd name="connsiteY54" fmla="*/ 4375228 h 6858000"/>
              <a:gd name="connsiteX55" fmla="*/ 595201 w 1485190"/>
              <a:gd name="connsiteY55" fmla="*/ 4214165 h 6858000"/>
              <a:gd name="connsiteX56" fmla="*/ 599274 w 1485190"/>
              <a:gd name="connsiteY56" fmla="*/ 4090296 h 6858000"/>
              <a:gd name="connsiteX57" fmla="*/ 584530 w 1485190"/>
              <a:gd name="connsiteY57" fmla="*/ 4033999 h 6858000"/>
              <a:gd name="connsiteX58" fmla="*/ 585679 w 1485190"/>
              <a:gd name="connsiteY58" fmla="*/ 4031933 h 6858000"/>
              <a:gd name="connsiteX59" fmla="*/ 584255 w 1485190"/>
              <a:gd name="connsiteY59" fmla="*/ 4013953 h 6858000"/>
              <a:gd name="connsiteX60" fmla="*/ 570550 w 1485190"/>
              <a:gd name="connsiteY60" fmla="*/ 3974753 h 6858000"/>
              <a:gd name="connsiteX61" fmla="*/ 572148 w 1485190"/>
              <a:gd name="connsiteY61" fmla="*/ 3969950 h 6858000"/>
              <a:gd name="connsiteX62" fmla="*/ 565570 w 1485190"/>
              <a:gd name="connsiteY62" fmla="*/ 3933779 h 6858000"/>
              <a:gd name="connsiteX63" fmla="*/ 566901 w 1485190"/>
              <a:gd name="connsiteY63" fmla="*/ 3933093 h 6858000"/>
              <a:gd name="connsiteX64" fmla="*/ 571255 w 1485190"/>
              <a:gd name="connsiteY64" fmla="*/ 3922082 h 6858000"/>
              <a:gd name="connsiteX65" fmla="*/ 576333 w 1485190"/>
              <a:gd name="connsiteY65" fmla="*/ 3901461 h 6858000"/>
              <a:gd name="connsiteX66" fmla="*/ 598927 w 1485190"/>
              <a:gd name="connsiteY66" fmla="*/ 3813873 h 6858000"/>
              <a:gd name="connsiteX67" fmla="*/ 598352 w 1485190"/>
              <a:gd name="connsiteY67" fmla="*/ 3806161 h 6858000"/>
              <a:gd name="connsiteX68" fmla="*/ 598659 w 1485190"/>
              <a:gd name="connsiteY68" fmla="*/ 3805957 h 6858000"/>
              <a:gd name="connsiteX69" fmla="*/ 598686 w 1485190"/>
              <a:gd name="connsiteY69" fmla="*/ 3797724 h 6858000"/>
              <a:gd name="connsiteX70" fmla="*/ 597301 w 1485190"/>
              <a:gd name="connsiteY70" fmla="*/ 3792098 h 6858000"/>
              <a:gd name="connsiteX71" fmla="*/ 596185 w 1485190"/>
              <a:gd name="connsiteY71" fmla="*/ 3777135 h 6858000"/>
              <a:gd name="connsiteX72" fmla="*/ 597918 w 1485190"/>
              <a:gd name="connsiteY72" fmla="*/ 3771656 h 6858000"/>
              <a:gd name="connsiteX73" fmla="*/ 601661 w 1485190"/>
              <a:gd name="connsiteY73" fmla="*/ 3769007 h 6858000"/>
              <a:gd name="connsiteX74" fmla="*/ 601127 w 1485190"/>
              <a:gd name="connsiteY74" fmla="*/ 3767709 h 6858000"/>
              <a:gd name="connsiteX75" fmla="*/ 609823 w 1485190"/>
              <a:gd name="connsiteY75" fmla="*/ 3738082 h 6858000"/>
              <a:gd name="connsiteX76" fmla="*/ 617169 w 1485190"/>
              <a:gd name="connsiteY76" fmla="*/ 3673397 h 6858000"/>
              <a:gd name="connsiteX77" fmla="*/ 616465 w 1485190"/>
              <a:gd name="connsiteY77" fmla="*/ 3637109 h 6858000"/>
              <a:gd name="connsiteX78" fmla="*/ 619908 w 1485190"/>
              <a:gd name="connsiteY78" fmla="*/ 3536883 h 6858000"/>
              <a:gd name="connsiteX79" fmla="*/ 627446 w 1485190"/>
              <a:gd name="connsiteY79" fmla="*/ 3435652 h 6858000"/>
              <a:gd name="connsiteX80" fmla="*/ 629117 w 1485190"/>
              <a:gd name="connsiteY80" fmla="*/ 3307769 h 6858000"/>
              <a:gd name="connsiteX81" fmla="*/ 646680 w 1485190"/>
              <a:gd name="connsiteY81" fmla="*/ 3250522 h 6858000"/>
              <a:gd name="connsiteX82" fmla="*/ 647105 w 1485190"/>
              <a:gd name="connsiteY82" fmla="*/ 3229163 h 6858000"/>
              <a:gd name="connsiteX83" fmla="*/ 648928 w 1485190"/>
              <a:gd name="connsiteY83" fmla="*/ 3217217 h 6858000"/>
              <a:gd name="connsiteX84" fmla="*/ 635763 w 1485190"/>
              <a:gd name="connsiteY84" fmla="*/ 3183755 h 6858000"/>
              <a:gd name="connsiteX85" fmla="*/ 636264 w 1485190"/>
              <a:gd name="connsiteY85" fmla="*/ 3178642 h 6858000"/>
              <a:gd name="connsiteX86" fmla="*/ 623864 w 1485190"/>
              <a:gd name="connsiteY86" fmla="*/ 3158586 h 6858000"/>
              <a:gd name="connsiteX87" fmla="*/ 609049 w 1485190"/>
              <a:gd name="connsiteY87" fmla="*/ 3129034 h 6858000"/>
              <a:gd name="connsiteX88" fmla="*/ 609714 w 1485190"/>
              <a:gd name="connsiteY88" fmla="*/ 3126682 h 6858000"/>
              <a:gd name="connsiteX89" fmla="*/ 600582 w 1485190"/>
              <a:gd name="connsiteY89" fmla="*/ 3114519 h 6858000"/>
              <a:gd name="connsiteX90" fmla="*/ 587191 w 1485190"/>
              <a:gd name="connsiteY90" fmla="*/ 3106272 h 6858000"/>
              <a:gd name="connsiteX91" fmla="*/ 559921 w 1485190"/>
              <a:gd name="connsiteY91" fmla="*/ 2958185 h 6858000"/>
              <a:gd name="connsiteX92" fmla="*/ 502535 w 1485190"/>
              <a:gd name="connsiteY92" fmla="*/ 2762989 h 6858000"/>
              <a:gd name="connsiteX93" fmla="*/ 451453 w 1485190"/>
              <a:gd name="connsiteY93" fmla="*/ 2554718 h 6858000"/>
              <a:gd name="connsiteX94" fmla="*/ 431547 w 1485190"/>
              <a:gd name="connsiteY94" fmla="*/ 2485734 h 6858000"/>
              <a:gd name="connsiteX95" fmla="*/ 422270 w 1485190"/>
              <a:gd name="connsiteY95" fmla="*/ 2447068 h 6858000"/>
              <a:gd name="connsiteX96" fmla="*/ 409231 w 1485190"/>
              <a:gd name="connsiteY96" fmla="*/ 2425819 h 6858000"/>
              <a:gd name="connsiteX97" fmla="*/ 415230 w 1485190"/>
              <a:gd name="connsiteY97" fmla="*/ 2402874 h 6858000"/>
              <a:gd name="connsiteX98" fmla="*/ 417842 w 1485190"/>
              <a:gd name="connsiteY98" fmla="*/ 2381443 h 6858000"/>
              <a:gd name="connsiteX99" fmla="*/ 394171 w 1485190"/>
              <a:gd name="connsiteY99" fmla="*/ 2261920 h 6858000"/>
              <a:gd name="connsiteX100" fmla="*/ 384058 w 1485190"/>
              <a:gd name="connsiteY100" fmla="*/ 2195378 h 6858000"/>
              <a:gd name="connsiteX101" fmla="*/ 368275 w 1485190"/>
              <a:gd name="connsiteY101" fmla="*/ 2155135 h 6858000"/>
              <a:gd name="connsiteX102" fmla="*/ 365733 w 1485190"/>
              <a:gd name="connsiteY102" fmla="*/ 2118008 h 6858000"/>
              <a:gd name="connsiteX103" fmla="*/ 366726 w 1485190"/>
              <a:gd name="connsiteY103" fmla="*/ 2050531 h 6858000"/>
              <a:gd name="connsiteX104" fmla="*/ 358532 w 1485190"/>
              <a:gd name="connsiteY104" fmla="*/ 1963269 h 6858000"/>
              <a:gd name="connsiteX105" fmla="*/ 339710 w 1485190"/>
              <a:gd name="connsiteY105" fmla="*/ 1906352 h 6858000"/>
              <a:gd name="connsiteX106" fmla="*/ 316267 w 1485190"/>
              <a:gd name="connsiteY106" fmla="*/ 1861531 h 6858000"/>
              <a:gd name="connsiteX107" fmla="*/ 270066 w 1485190"/>
              <a:gd name="connsiteY107" fmla="*/ 1732919 h 6858000"/>
              <a:gd name="connsiteX108" fmla="*/ 242377 w 1485190"/>
              <a:gd name="connsiteY108" fmla="*/ 1663540 h 6858000"/>
              <a:gd name="connsiteX109" fmla="*/ 241503 w 1485190"/>
              <a:gd name="connsiteY109" fmla="*/ 1615777 h 6858000"/>
              <a:gd name="connsiteX110" fmla="*/ 222298 w 1485190"/>
              <a:gd name="connsiteY110" fmla="*/ 1563678 h 6858000"/>
              <a:gd name="connsiteX111" fmla="*/ 235378 w 1485190"/>
              <a:gd name="connsiteY111" fmla="*/ 1519474 h 6858000"/>
              <a:gd name="connsiteX112" fmla="*/ 228120 w 1485190"/>
              <a:gd name="connsiteY112" fmla="*/ 1477995 h 6858000"/>
              <a:gd name="connsiteX113" fmla="*/ 214205 w 1485190"/>
              <a:gd name="connsiteY113" fmla="*/ 1373769 h 6858000"/>
              <a:gd name="connsiteX114" fmla="*/ 222512 w 1485190"/>
              <a:gd name="connsiteY114" fmla="*/ 1307086 h 6858000"/>
              <a:gd name="connsiteX115" fmla="*/ 223700 w 1485190"/>
              <a:gd name="connsiteY115" fmla="*/ 1189033 h 6858000"/>
              <a:gd name="connsiteX116" fmla="*/ 228385 w 1485190"/>
              <a:gd name="connsiteY116" fmla="*/ 1168288 h 6858000"/>
              <a:gd name="connsiteX117" fmla="*/ 220667 w 1485190"/>
              <a:gd name="connsiteY117" fmla="*/ 1142577 h 6858000"/>
              <a:gd name="connsiteX118" fmla="*/ 209973 w 1485190"/>
              <a:gd name="connsiteY118" fmla="*/ 1088484 h 6858000"/>
              <a:gd name="connsiteX119" fmla="*/ 198709 w 1485190"/>
              <a:gd name="connsiteY119" fmla="*/ 1016103 h 6858000"/>
              <a:gd name="connsiteX120" fmla="*/ 200165 w 1485190"/>
              <a:gd name="connsiteY120" fmla="*/ 932283 h 6858000"/>
              <a:gd name="connsiteX121" fmla="*/ 202401 w 1485190"/>
              <a:gd name="connsiteY121" fmla="*/ 915925 h 6858000"/>
              <a:gd name="connsiteX122" fmla="*/ 195030 w 1485190"/>
              <a:gd name="connsiteY122" fmla="*/ 896999 h 6858000"/>
              <a:gd name="connsiteX123" fmla="*/ 164438 w 1485190"/>
              <a:gd name="connsiteY123" fmla="*/ 821517 h 6858000"/>
              <a:gd name="connsiteX124" fmla="*/ 143388 w 1485190"/>
              <a:gd name="connsiteY124" fmla="*/ 751353 h 6858000"/>
              <a:gd name="connsiteX125" fmla="*/ 142946 w 1485190"/>
              <a:gd name="connsiteY125" fmla="*/ 721230 h 6858000"/>
              <a:gd name="connsiteX126" fmla="*/ 128617 w 1485190"/>
              <a:gd name="connsiteY126" fmla="*/ 681659 h 6858000"/>
              <a:gd name="connsiteX127" fmla="*/ 114036 w 1485190"/>
              <a:gd name="connsiteY127" fmla="*/ 635218 h 6858000"/>
              <a:gd name="connsiteX128" fmla="*/ 119047 w 1485190"/>
              <a:gd name="connsiteY128" fmla="*/ 613763 h 6858000"/>
              <a:gd name="connsiteX129" fmla="*/ 104989 w 1485190"/>
              <a:gd name="connsiteY129" fmla="*/ 598582 h 6858000"/>
              <a:gd name="connsiteX130" fmla="*/ 104670 w 1485190"/>
              <a:gd name="connsiteY130" fmla="*/ 576846 h 6858000"/>
              <a:gd name="connsiteX131" fmla="*/ 84296 w 1485190"/>
              <a:gd name="connsiteY131" fmla="*/ 530055 h 6858000"/>
              <a:gd name="connsiteX132" fmla="*/ 83544 w 1485190"/>
              <a:gd name="connsiteY132" fmla="*/ 465389 h 6858000"/>
              <a:gd name="connsiteX133" fmla="*/ 66467 w 1485190"/>
              <a:gd name="connsiteY133" fmla="*/ 424699 h 6858000"/>
              <a:gd name="connsiteX134" fmla="*/ 66842 w 1485190"/>
              <a:gd name="connsiteY134" fmla="*/ 404917 h 6858000"/>
              <a:gd name="connsiteX135" fmla="*/ 46799 w 1485190"/>
              <a:gd name="connsiteY135" fmla="*/ 367211 h 6858000"/>
              <a:gd name="connsiteX136" fmla="*/ 13103 w 1485190"/>
              <a:gd name="connsiteY136" fmla="*/ 268519 h 6858000"/>
              <a:gd name="connsiteX137" fmla="*/ 586 w 1485190"/>
              <a:gd name="connsiteY137" fmla="*/ 160886 h 6858000"/>
              <a:gd name="connsiteX138" fmla="*/ 198854 w 1485190"/>
              <a:gd name="connsiteY138" fmla="*/ 55288 h 6858000"/>
              <a:gd name="connsiteX139" fmla="*/ 158408 w 1485190"/>
              <a:gd name="connsiteY139" fmla="*/ 0 h 6858000"/>
              <a:gd name="connsiteX0" fmla="*/ 145305 w 1472087"/>
              <a:gd name="connsiteY0" fmla="*/ 0 h 6858000"/>
              <a:gd name="connsiteX1" fmla="*/ 1472087 w 1472087"/>
              <a:gd name="connsiteY1" fmla="*/ 0 h 6858000"/>
              <a:gd name="connsiteX2" fmla="*/ 1472087 w 1472087"/>
              <a:gd name="connsiteY2" fmla="*/ 6858000 h 6858000"/>
              <a:gd name="connsiteX3" fmla="*/ 208781 w 1472087"/>
              <a:gd name="connsiteY3" fmla="*/ 6857735 h 6858000"/>
              <a:gd name="connsiteX4" fmla="*/ 245374 w 1472087"/>
              <a:gd name="connsiteY4" fmla="*/ 6776847 h 6858000"/>
              <a:gd name="connsiteX5" fmla="*/ 256874 w 1472087"/>
              <a:gd name="connsiteY5" fmla="*/ 6737706 h 6858000"/>
              <a:gd name="connsiteX6" fmla="*/ 281613 w 1472087"/>
              <a:gd name="connsiteY6" fmla="*/ 6691589 h 6858000"/>
              <a:gd name="connsiteX7" fmla="*/ 259170 w 1472087"/>
              <a:gd name="connsiteY7" fmla="*/ 6659970 h 6858000"/>
              <a:gd name="connsiteX8" fmla="*/ 274261 w 1472087"/>
              <a:gd name="connsiteY8" fmla="*/ 6636211 h 6858000"/>
              <a:gd name="connsiteX9" fmla="*/ 291705 w 1472087"/>
              <a:gd name="connsiteY9" fmla="*/ 6594177 h 6858000"/>
              <a:gd name="connsiteX10" fmla="*/ 305745 w 1472087"/>
              <a:gd name="connsiteY10" fmla="*/ 6557575 h 6858000"/>
              <a:gd name="connsiteX11" fmla="*/ 358702 w 1472087"/>
              <a:gd name="connsiteY11" fmla="*/ 6492130 h 6858000"/>
              <a:gd name="connsiteX12" fmla="*/ 374389 w 1472087"/>
              <a:gd name="connsiteY12" fmla="*/ 6431610 h 6858000"/>
              <a:gd name="connsiteX13" fmla="*/ 418094 w 1472087"/>
              <a:gd name="connsiteY13" fmla="*/ 6379786 h 6858000"/>
              <a:gd name="connsiteX14" fmla="*/ 401317 w 1472087"/>
              <a:gd name="connsiteY14" fmla="*/ 6334727 h 6858000"/>
              <a:gd name="connsiteX15" fmla="*/ 378732 w 1472087"/>
              <a:gd name="connsiteY15" fmla="*/ 6313295 h 6858000"/>
              <a:gd name="connsiteX16" fmla="*/ 385896 w 1472087"/>
              <a:gd name="connsiteY16" fmla="*/ 6280046 h 6858000"/>
              <a:gd name="connsiteX17" fmla="*/ 368641 w 1472087"/>
              <a:gd name="connsiteY17" fmla="*/ 6270265 h 6858000"/>
              <a:gd name="connsiteX18" fmla="*/ 395669 w 1472087"/>
              <a:gd name="connsiteY18" fmla="*/ 6252834 h 6858000"/>
              <a:gd name="connsiteX19" fmla="*/ 373661 w 1472087"/>
              <a:gd name="connsiteY19" fmla="*/ 6202459 h 6858000"/>
              <a:gd name="connsiteX20" fmla="*/ 372459 w 1472087"/>
              <a:gd name="connsiteY20" fmla="*/ 6153037 h 6858000"/>
              <a:gd name="connsiteX21" fmla="*/ 387874 w 1472087"/>
              <a:gd name="connsiteY21" fmla="*/ 6078132 h 6858000"/>
              <a:gd name="connsiteX22" fmla="*/ 375261 w 1472087"/>
              <a:gd name="connsiteY22" fmla="*/ 6028119 h 6858000"/>
              <a:gd name="connsiteX23" fmla="*/ 360490 w 1472087"/>
              <a:gd name="connsiteY23" fmla="*/ 5926735 h 6858000"/>
              <a:gd name="connsiteX24" fmla="*/ 410002 w 1472087"/>
              <a:gd name="connsiteY24" fmla="*/ 5712857 h 6858000"/>
              <a:gd name="connsiteX25" fmla="*/ 389077 w 1472087"/>
              <a:gd name="connsiteY25" fmla="*/ 5676393 h 6858000"/>
              <a:gd name="connsiteX26" fmla="*/ 428669 w 1472087"/>
              <a:gd name="connsiteY26" fmla="*/ 5563435 h 6858000"/>
              <a:gd name="connsiteX27" fmla="*/ 475799 w 1472087"/>
              <a:gd name="connsiteY27" fmla="*/ 5437125 h 6858000"/>
              <a:gd name="connsiteX28" fmla="*/ 489367 w 1472087"/>
              <a:gd name="connsiteY28" fmla="*/ 5396260 h 6858000"/>
              <a:gd name="connsiteX29" fmla="*/ 505348 w 1472087"/>
              <a:gd name="connsiteY29" fmla="*/ 5330009 h 6858000"/>
              <a:gd name="connsiteX30" fmla="*/ 538841 w 1472087"/>
              <a:gd name="connsiteY30" fmla="*/ 5273739 h 6858000"/>
              <a:gd name="connsiteX31" fmla="*/ 548440 w 1472087"/>
              <a:gd name="connsiteY31" fmla="*/ 5241779 h 6858000"/>
              <a:gd name="connsiteX32" fmla="*/ 559666 w 1472087"/>
              <a:gd name="connsiteY32" fmla="*/ 5225268 h 6858000"/>
              <a:gd name="connsiteX33" fmla="*/ 560686 w 1472087"/>
              <a:gd name="connsiteY33" fmla="*/ 5217684 h 6858000"/>
              <a:gd name="connsiteX34" fmla="*/ 568027 w 1472087"/>
              <a:gd name="connsiteY34" fmla="*/ 5193377 h 6858000"/>
              <a:gd name="connsiteX35" fmla="*/ 571330 w 1472087"/>
              <a:gd name="connsiteY35" fmla="*/ 5179288 h 6858000"/>
              <a:gd name="connsiteX36" fmla="*/ 572314 w 1472087"/>
              <a:gd name="connsiteY36" fmla="*/ 5173621 h 6858000"/>
              <a:gd name="connsiteX37" fmla="*/ 567948 w 1472087"/>
              <a:gd name="connsiteY37" fmla="*/ 5159961 h 6858000"/>
              <a:gd name="connsiteX38" fmla="*/ 574625 w 1472087"/>
              <a:gd name="connsiteY38" fmla="*/ 5144295 h 6858000"/>
              <a:gd name="connsiteX39" fmla="*/ 571558 w 1472087"/>
              <a:gd name="connsiteY39" fmla="*/ 5125185 h 6858000"/>
              <a:gd name="connsiteX40" fmla="*/ 578388 w 1472087"/>
              <a:gd name="connsiteY40" fmla="*/ 5121884 h 6858000"/>
              <a:gd name="connsiteX41" fmla="*/ 585424 w 1472087"/>
              <a:gd name="connsiteY41" fmla="*/ 5067850 h 6858000"/>
              <a:gd name="connsiteX42" fmla="*/ 588155 w 1472087"/>
              <a:gd name="connsiteY42" fmla="*/ 5060861 h 6858000"/>
              <a:gd name="connsiteX43" fmla="*/ 584859 w 1472087"/>
              <a:gd name="connsiteY43" fmla="*/ 5034192 h 6858000"/>
              <a:gd name="connsiteX44" fmla="*/ 586413 w 1472087"/>
              <a:gd name="connsiteY44" fmla="*/ 4993030 h 6858000"/>
              <a:gd name="connsiteX45" fmla="*/ 593322 w 1472087"/>
              <a:gd name="connsiteY45" fmla="*/ 4946844 h 6858000"/>
              <a:gd name="connsiteX46" fmla="*/ 589178 w 1472087"/>
              <a:gd name="connsiteY46" fmla="*/ 4932692 h 6858000"/>
              <a:gd name="connsiteX47" fmla="*/ 604581 w 1472087"/>
              <a:gd name="connsiteY47" fmla="*/ 4858827 h 6858000"/>
              <a:gd name="connsiteX48" fmla="*/ 610484 w 1472087"/>
              <a:gd name="connsiteY48" fmla="*/ 4821170 h 6858000"/>
              <a:gd name="connsiteX49" fmla="*/ 615217 w 1472087"/>
              <a:gd name="connsiteY49" fmla="*/ 4780965 h 6858000"/>
              <a:gd name="connsiteX50" fmla="*/ 616510 w 1472087"/>
              <a:gd name="connsiteY50" fmla="*/ 4750867 h 6858000"/>
              <a:gd name="connsiteX51" fmla="*/ 614317 w 1472087"/>
              <a:gd name="connsiteY51" fmla="*/ 4690749 h 6858000"/>
              <a:gd name="connsiteX52" fmla="*/ 609797 w 1472087"/>
              <a:gd name="connsiteY52" fmla="*/ 4584173 h 6858000"/>
              <a:gd name="connsiteX53" fmla="*/ 604880 w 1472087"/>
              <a:gd name="connsiteY53" fmla="*/ 4444346 h 6858000"/>
              <a:gd name="connsiteX54" fmla="*/ 601445 w 1472087"/>
              <a:gd name="connsiteY54" fmla="*/ 4375228 h 6858000"/>
              <a:gd name="connsiteX55" fmla="*/ 582098 w 1472087"/>
              <a:gd name="connsiteY55" fmla="*/ 4214165 h 6858000"/>
              <a:gd name="connsiteX56" fmla="*/ 586171 w 1472087"/>
              <a:gd name="connsiteY56" fmla="*/ 4090296 h 6858000"/>
              <a:gd name="connsiteX57" fmla="*/ 571427 w 1472087"/>
              <a:gd name="connsiteY57" fmla="*/ 4033999 h 6858000"/>
              <a:gd name="connsiteX58" fmla="*/ 572576 w 1472087"/>
              <a:gd name="connsiteY58" fmla="*/ 4031933 h 6858000"/>
              <a:gd name="connsiteX59" fmla="*/ 571152 w 1472087"/>
              <a:gd name="connsiteY59" fmla="*/ 4013953 h 6858000"/>
              <a:gd name="connsiteX60" fmla="*/ 557447 w 1472087"/>
              <a:gd name="connsiteY60" fmla="*/ 3974753 h 6858000"/>
              <a:gd name="connsiteX61" fmla="*/ 559045 w 1472087"/>
              <a:gd name="connsiteY61" fmla="*/ 3969950 h 6858000"/>
              <a:gd name="connsiteX62" fmla="*/ 552467 w 1472087"/>
              <a:gd name="connsiteY62" fmla="*/ 3933779 h 6858000"/>
              <a:gd name="connsiteX63" fmla="*/ 553798 w 1472087"/>
              <a:gd name="connsiteY63" fmla="*/ 3933093 h 6858000"/>
              <a:gd name="connsiteX64" fmla="*/ 558152 w 1472087"/>
              <a:gd name="connsiteY64" fmla="*/ 3922082 h 6858000"/>
              <a:gd name="connsiteX65" fmla="*/ 563230 w 1472087"/>
              <a:gd name="connsiteY65" fmla="*/ 3901461 h 6858000"/>
              <a:gd name="connsiteX66" fmla="*/ 585824 w 1472087"/>
              <a:gd name="connsiteY66" fmla="*/ 3813873 h 6858000"/>
              <a:gd name="connsiteX67" fmla="*/ 585249 w 1472087"/>
              <a:gd name="connsiteY67" fmla="*/ 3806161 h 6858000"/>
              <a:gd name="connsiteX68" fmla="*/ 585556 w 1472087"/>
              <a:gd name="connsiteY68" fmla="*/ 3805957 h 6858000"/>
              <a:gd name="connsiteX69" fmla="*/ 585583 w 1472087"/>
              <a:gd name="connsiteY69" fmla="*/ 3797724 h 6858000"/>
              <a:gd name="connsiteX70" fmla="*/ 584198 w 1472087"/>
              <a:gd name="connsiteY70" fmla="*/ 3792098 h 6858000"/>
              <a:gd name="connsiteX71" fmla="*/ 583082 w 1472087"/>
              <a:gd name="connsiteY71" fmla="*/ 3777135 h 6858000"/>
              <a:gd name="connsiteX72" fmla="*/ 584815 w 1472087"/>
              <a:gd name="connsiteY72" fmla="*/ 3771656 h 6858000"/>
              <a:gd name="connsiteX73" fmla="*/ 588558 w 1472087"/>
              <a:gd name="connsiteY73" fmla="*/ 3769007 h 6858000"/>
              <a:gd name="connsiteX74" fmla="*/ 588024 w 1472087"/>
              <a:gd name="connsiteY74" fmla="*/ 3767709 h 6858000"/>
              <a:gd name="connsiteX75" fmla="*/ 596720 w 1472087"/>
              <a:gd name="connsiteY75" fmla="*/ 3738082 h 6858000"/>
              <a:gd name="connsiteX76" fmla="*/ 604066 w 1472087"/>
              <a:gd name="connsiteY76" fmla="*/ 3673397 h 6858000"/>
              <a:gd name="connsiteX77" fmla="*/ 603362 w 1472087"/>
              <a:gd name="connsiteY77" fmla="*/ 3637109 h 6858000"/>
              <a:gd name="connsiteX78" fmla="*/ 606805 w 1472087"/>
              <a:gd name="connsiteY78" fmla="*/ 3536883 h 6858000"/>
              <a:gd name="connsiteX79" fmla="*/ 614343 w 1472087"/>
              <a:gd name="connsiteY79" fmla="*/ 3435652 h 6858000"/>
              <a:gd name="connsiteX80" fmla="*/ 616014 w 1472087"/>
              <a:gd name="connsiteY80" fmla="*/ 3307769 h 6858000"/>
              <a:gd name="connsiteX81" fmla="*/ 633577 w 1472087"/>
              <a:gd name="connsiteY81" fmla="*/ 3250522 h 6858000"/>
              <a:gd name="connsiteX82" fmla="*/ 634002 w 1472087"/>
              <a:gd name="connsiteY82" fmla="*/ 3229163 h 6858000"/>
              <a:gd name="connsiteX83" fmla="*/ 635825 w 1472087"/>
              <a:gd name="connsiteY83" fmla="*/ 3217217 h 6858000"/>
              <a:gd name="connsiteX84" fmla="*/ 622660 w 1472087"/>
              <a:gd name="connsiteY84" fmla="*/ 3183755 h 6858000"/>
              <a:gd name="connsiteX85" fmla="*/ 623161 w 1472087"/>
              <a:gd name="connsiteY85" fmla="*/ 3178642 h 6858000"/>
              <a:gd name="connsiteX86" fmla="*/ 610761 w 1472087"/>
              <a:gd name="connsiteY86" fmla="*/ 3158586 h 6858000"/>
              <a:gd name="connsiteX87" fmla="*/ 595946 w 1472087"/>
              <a:gd name="connsiteY87" fmla="*/ 3129034 h 6858000"/>
              <a:gd name="connsiteX88" fmla="*/ 596611 w 1472087"/>
              <a:gd name="connsiteY88" fmla="*/ 3126682 h 6858000"/>
              <a:gd name="connsiteX89" fmla="*/ 587479 w 1472087"/>
              <a:gd name="connsiteY89" fmla="*/ 3114519 h 6858000"/>
              <a:gd name="connsiteX90" fmla="*/ 574088 w 1472087"/>
              <a:gd name="connsiteY90" fmla="*/ 3106272 h 6858000"/>
              <a:gd name="connsiteX91" fmla="*/ 546818 w 1472087"/>
              <a:gd name="connsiteY91" fmla="*/ 2958185 h 6858000"/>
              <a:gd name="connsiteX92" fmla="*/ 489432 w 1472087"/>
              <a:gd name="connsiteY92" fmla="*/ 2762989 h 6858000"/>
              <a:gd name="connsiteX93" fmla="*/ 438350 w 1472087"/>
              <a:gd name="connsiteY93" fmla="*/ 2554718 h 6858000"/>
              <a:gd name="connsiteX94" fmla="*/ 418444 w 1472087"/>
              <a:gd name="connsiteY94" fmla="*/ 2485734 h 6858000"/>
              <a:gd name="connsiteX95" fmla="*/ 409167 w 1472087"/>
              <a:gd name="connsiteY95" fmla="*/ 2447068 h 6858000"/>
              <a:gd name="connsiteX96" fmla="*/ 396128 w 1472087"/>
              <a:gd name="connsiteY96" fmla="*/ 2425819 h 6858000"/>
              <a:gd name="connsiteX97" fmla="*/ 402127 w 1472087"/>
              <a:gd name="connsiteY97" fmla="*/ 2402874 h 6858000"/>
              <a:gd name="connsiteX98" fmla="*/ 404739 w 1472087"/>
              <a:gd name="connsiteY98" fmla="*/ 2381443 h 6858000"/>
              <a:gd name="connsiteX99" fmla="*/ 381068 w 1472087"/>
              <a:gd name="connsiteY99" fmla="*/ 2261920 h 6858000"/>
              <a:gd name="connsiteX100" fmla="*/ 370955 w 1472087"/>
              <a:gd name="connsiteY100" fmla="*/ 2195378 h 6858000"/>
              <a:gd name="connsiteX101" fmla="*/ 355172 w 1472087"/>
              <a:gd name="connsiteY101" fmla="*/ 2155135 h 6858000"/>
              <a:gd name="connsiteX102" fmla="*/ 352630 w 1472087"/>
              <a:gd name="connsiteY102" fmla="*/ 2118008 h 6858000"/>
              <a:gd name="connsiteX103" fmla="*/ 353623 w 1472087"/>
              <a:gd name="connsiteY103" fmla="*/ 2050531 h 6858000"/>
              <a:gd name="connsiteX104" fmla="*/ 345429 w 1472087"/>
              <a:gd name="connsiteY104" fmla="*/ 1963269 h 6858000"/>
              <a:gd name="connsiteX105" fmla="*/ 326607 w 1472087"/>
              <a:gd name="connsiteY105" fmla="*/ 1906352 h 6858000"/>
              <a:gd name="connsiteX106" fmla="*/ 303164 w 1472087"/>
              <a:gd name="connsiteY106" fmla="*/ 1861531 h 6858000"/>
              <a:gd name="connsiteX107" fmla="*/ 256963 w 1472087"/>
              <a:gd name="connsiteY107" fmla="*/ 1732919 h 6858000"/>
              <a:gd name="connsiteX108" fmla="*/ 229274 w 1472087"/>
              <a:gd name="connsiteY108" fmla="*/ 1663540 h 6858000"/>
              <a:gd name="connsiteX109" fmla="*/ 228400 w 1472087"/>
              <a:gd name="connsiteY109" fmla="*/ 1615777 h 6858000"/>
              <a:gd name="connsiteX110" fmla="*/ 209195 w 1472087"/>
              <a:gd name="connsiteY110" fmla="*/ 1563678 h 6858000"/>
              <a:gd name="connsiteX111" fmla="*/ 222275 w 1472087"/>
              <a:gd name="connsiteY111" fmla="*/ 1519474 h 6858000"/>
              <a:gd name="connsiteX112" fmla="*/ 215017 w 1472087"/>
              <a:gd name="connsiteY112" fmla="*/ 1477995 h 6858000"/>
              <a:gd name="connsiteX113" fmla="*/ 201102 w 1472087"/>
              <a:gd name="connsiteY113" fmla="*/ 1373769 h 6858000"/>
              <a:gd name="connsiteX114" fmla="*/ 209409 w 1472087"/>
              <a:gd name="connsiteY114" fmla="*/ 1307086 h 6858000"/>
              <a:gd name="connsiteX115" fmla="*/ 210597 w 1472087"/>
              <a:gd name="connsiteY115" fmla="*/ 1189033 h 6858000"/>
              <a:gd name="connsiteX116" fmla="*/ 215282 w 1472087"/>
              <a:gd name="connsiteY116" fmla="*/ 1168288 h 6858000"/>
              <a:gd name="connsiteX117" fmla="*/ 207564 w 1472087"/>
              <a:gd name="connsiteY117" fmla="*/ 1142577 h 6858000"/>
              <a:gd name="connsiteX118" fmla="*/ 196870 w 1472087"/>
              <a:gd name="connsiteY118" fmla="*/ 1088484 h 6858000"/>
              <a:gd name="connsiteX119" fmla="*/ 185606 w 1472087"/>
              <a:gd name="connsiteY119" fmla="*/ 1016103 h 6858000"/>
              <a:gd name="connsiteX120" fmla="*/ 187062 w 1472087"/>
              <a:gd name="connsiteY120" fmla="*/ 932283 h 6858000"/>
              <a:gd name="connsiteX121" fmla="*/ 189298 w 1472087"/>
              <a:gd name="connsiteY121" fmla="*/ 915925 h 6858000"/>
              <a:gd name="connsiteX122" fmla="*/ 181927 w 1472087"/>
              <a:gd name="connsiteY122" fmla="*/ 896999 h 6858000"/>
              <a:gd name="connsiteX123" fmla="*/ 151335 w 1472087"/>
              <a:gd name="connsiteY123" fmla="*/ 821517 h 6858000"/>
              <a:gd name="connsiteX124" fmla="*/ 130285 w 1472087"/>
              <a:gd name="connsiteY124" fmla="*/ 751353 h 6858000"/>
              <a:gd name="connsiteX125" fmla="*/ 129843 w 1472087"/>
              <a:gd name="connsiteY125" fmla="*/ 721230 h 6858000"/>
              <a:gd name="connsiteX126" fmla="*/ 115514 w 1472087"/>
              <a:gd name="connsiteY126" fmla="*/ 681659 h 6858000"/>
              <a:gd name="connsiteX127" fmla="*/ 100933 w 1472087"/>
              <a:gd name="connsiteY127" fmla="*/ 635218 h 6858000"/>
              <a:gd name="connsiteX128" fmla="*/ 105944 w 1472087"/>
              <a:gd name="connsiteY128" fmla="*/ 613763 h 6858000"/>
              <a:gd name="connsiteX129" fmla="*/ 91886 w 1472087"/>
              <a:gd name="connsiteY129" fmla="*/ 598582 h 6858000"/>
              <a:gd name="connsiteX130" fmla="*/ 91567 w 1472087"/>
              <a:gd name="connsiteY130" fmla="*/ 576846 h 6858000"/>
              <a:gd name="connsiteX131" fmla="*/ 71193 w 1472087"/>
              <a:gd name="connsiteY131" fmla="*/ 530055 h 6858000"/>
              <a:gd name="connsiteX132" fmla="*/ 70441 w 1472087"/>
              <a:gd name="connsiteY132" fmla="*/ 465389 h 6858000"/>
              <a:gd name="connsiteX133" fmla="*/ 53364 w 1472087"/>
              <a:gd name="connsiteY133" fmla="*/ 424699 h 6858000"/>
              <a:gd name="connsiteX134" fmla="*/ 53739 w 1472087"/>
              <a:gd name="connsiteY134" fmla="*/ 404917 h 6858000"/>
              <a:gd name="connsiteX135" fmla="*/ 33696 w 1472087"/>
              <a:gd name="connsiteY135" fmla="*/ 367211 h 6858000"/>
              <a:gd name="connsiteX136" fmla="*/ 0 w 1472087"/>
              <a:gd name="connsiteY136" fmla="*/ 268519 h 6858000"/>
              <a:gd name="connsiteX137" fmla="*/ 173467 w 1472087"/>
              <a:gd name="connsiteY137" fmla="*/ 144983 h 6858000"/>
              <a:gd name="connsiteX138" fmla="*/ 185751 w 1472087"/>
              <a:gd name="connsiteY138" fmla="*/ 55288 h 6858000"/>
              <a:gd name="connsiteX139" fmla="*/ 145305 w 1472087"/>
              <a:gd name="connsiteY139" fmla="*/ 0 h 6858000"/>
              <a:gd name="connsiteX0" fmla="*/ 112107 w 1438889"/>
              <a:gd name="connsiteY0" fmla="*/ 0 h 6858000"/>
              <a:gd name="connsiteX1" fmla="*/ 1438889 w 1438889"/>
              <a:gd name="connsiteY1" fmla="*/ 0 h 6858000"/>
              <a:gd name="connsiteX2" fmla="*/ 1438889 w 1438889"/>
              <a:gd name="connsiteY2" fmla="*/ 6858000 h 6858000"/>
              <a:gd name="connsiteX3" fmla="*/ 175583 w 1438889"/>
              <a:gd name="connsiteY3" fmla="*/ 6857735 h 6858000"/>
              <a:gd name="connsiteX4" fmla="*/ 212176 w 1438889"/>
              <a:gd name="connsiteY4" fmla="*/ 6776847 h 6858000"/>
              <a:gd name="connsiteX5" fmla="*/ 223676 w 1438889"/>
              <a:gd name="connsiteY5" fmla="*/ 6737706 h 6858000"/>
              <a:gd name="connsiteX6" fmla="*/ 248415 w 1438889"/>
              <a:gd name="connsiteY6" fmla="*/ 6691589 h 6858000"/>
              <a:gd name="connsiteX7" fmla="*/ 225972 w 1438889"/>
              <a:gd name="connsiteY7" fmla="*/ 6659970 h 6858000"/>
              <a:gd name="connsiteX8" fmla="*/ 241063 w 1438889"/>
              <a:gd name="connsiteY8" fmla="*/ 6636211 h 6858000"/>
              <a:gd name="connsiteX9" fmla="*/ 258507 w 1438889"/>
              <a:gd name="connsiteY9" fmla="*/ 6594177 h 6858000"/>
              <a:gd name="connsiteX10" fmla="*/ 272547 w 1438889"/>
              <a:gd name="connsiteY10" fmla="*/ 6557575 h 6858000"/>
              <a:gd name="connsiteX11" fmla="*/ 325504 w 1438889"/>
              <a:gd name="connsiteY11" fmla="*/ 6492130 h 6858000"/>
              <a:gd name="connsiteX12" fmla="*/ 341191 w 1438889"/>
              <a:gd name="connsiteY12" fmla="*/ 6431610 h 6858000"/>
              <a:gd name="connsiteX13" fmla="*/ 384896 w 1438889"/>
              <a:gd name="connsiteY13" fmla="*/ 6379786 h 6858000"/>
              <a:gd name="connsiteX14" fmla="*/ 368119 w 1438889"/>
              <a:gd name="connsiteY14" fmla="*/ 6334727 h 6858000"/>
              <a:gd name="connsiteX15" fmla="*/ 345534 w 1438889"/>
              <a:gd name="connsiteY15" fmla="*/ 6313295 h 6858000"/>
              <a:gd name="connsiteX16" fmla="*/ 352698 w 1438889"/>
              <a:gd name="connsiteY16" fmla="*/ 6280046 h 6858000"/>
              <a:gd name="connsiteX17" fmla="*/ 335443 w 1438889"/>
              <a:gd name="connsiteY17" fmla="*/ 6270265 h 6858000"/>
              <a:gd name="connsiteX18" fmla="*/ 362471 w 1438889"/>
              <a:gd name="connsiteY18" fmla="*/ 6252834 h 6858000"/>
              <a:gd name="connsiteX19" fmla="*/ 340463 w 1438889"/>
              <a:gd name="connsiteY19" fmla="*/ 6202459 h 6858000"/>
              <a:gd name="connsiteX20" fmla="*/ 339261 w 1438889"/>
              <a:gd name="connsiteY20" fmla="*/ 6153037 h 6858000"/>
              <a:gd name="connsiteX21" fmla="*/ 354676 w 1438889"/>
              <a:gd name="connsiteY21" fmla="*/ 6078132 h 6858000"/>
              <a:gd name="connsiteX22" fmla="*/ 342063 w 1438889"/>
              <a:gd name="connsiteY22" fmla="*/ 6028119 h 6858000"/>
              <a:gd name="connsiteX23" fmla="*/ 327292 w 1438889"/>
              <a:gd name="connsiteY23" fmla="*/ 5926735 h 6858000"/>
              <a:gd name="connsiteX24" fmla="*/ 376804 w 1438889"/>
              <a:gd name="connsiteY24" fmla="*/ 5712857 h 6858000"/>
              <a:gd name="connsiteX25" fmla="*/ 355879 w 1438889"/>
              <a:gd name="connsiteY25" fmla="*/ 5676393 h 6858000"/>
              <a:gd name="connsiteX26" fmla="*/ 395471 w 1438889"/>
              <a:gd name="connsiteY26" fmla="*/ 5563435 h 6858000"/>
              <a:gd name="connsiteX27" fmla="*/ 442601 w 1438889"/>
              <a:gd name="connsiteY27" fmla="*/ 5437125 h 6858000"/>
              <a:gd name="connsiteX28" fmla="*/ 456169 w 1438889"/>
              <a:gd name="connsiteY28" fmla="*/ 5396260 h 6858000"/>
              <a:gd name="connsiteX29" fmla="*/ 472150 w 1438889"/>
              <a:gd name="connsiteY29" fmla="*/ 5330009 h 6858000"/>
              <a:gd name="connsiteX30" fmla="*/ 505643 w 1438889"/>
              <a:gd name="connsiteY30" fmla="*/ 5273739 h 6858000"/>
              <a:gd name="connsiteX31" fmla="*/ 515242 w 1438889"/>
              <a:gd name="connsiteY31" fmla="*/ 5241779 h 6858000"/>
              <a:gd name="connsiteX32" fmla="*/ 526468 w 1438889"/>
              <a:gd name="connsiteY32" fmla="*/ 5225268 h 6858000"/>
              <a:gd name="connsiteX33" fmla="*/ 527488 w 1438889"/>
              <a:gd name="connsiteY33" fmla="*/ 5217684 h 6858000"/>
              <a:gd name="connsiteX34" fmla="*/ 534829 w 1438889"/>
              <a:gd name="connsiteY34" fmla="*/ 5193377 h 6858000"/>
              <a:gd name="connsiteX35" fmla="*/ 538132 w 1438889"/>
              <a:gd name="connsiteY35" fmla="*/ 5179288 h 6858000"/>
              <a:gd name="connsiteX36" fmla="*/ 539116 w 1438889"/>
              <a:gd name="connsiteY36" fmla="*/ 5173621 h 6858000"/>
              <a:gd name="connsiteX37" fmla="*/ 534750 w 1438889"/>
              <a:gd name="connsiteY37" fmla="*/ 5159961 h 6858000"/>
              <a:gd name="connsiteX38" fmla="*/ 541427 w 1438889"/>
              <a:gd name="connsiteY38" fmla="*/ 5144295 h 6858000"/>
              <a:gd name="connsiteX39" fmla="*/ 538360 w 1438889"/>
              <a:gd name="connsiteY39" fmla="*/ 5125185 h 6858000"/>
              <a:gd name="connsiteX40" fmla="*/ 545190 w 1438889"/>
              <a:gd name="connsiteY40" fmla="*/ 5121884 h 6858000"/>
              <a:gd name="connsiteX41" fmla="*/ 552226 w 1438889"/>
              <a:gd name="connsiteY41" fmla="*/ 5067850 h 6858000"/>
              <a:gd name="connsiteX42" fmla="*/ 554957 w 1438889"/>
              <a:gd name="connsiteY42" fmla="*/ 5060861 h 6858000"/>
              <a:gd name="connsiteX43" fmla="*/ 551661 w 1438889"/>
              <a:gd name="connsiteY43" fmla="*/ 5034192 h 6858000"/>
              <a:gd name="connsiteX44" fmla="*/ 553215 w 1438889"/>
              <a:gd name="connsiteY44" fmla="*/ 4993030 h 6858000"/>
              <a:gd name="connsiteX45" fmla="*/ 560124 w 1438889"/>
              <a:gd name="connsiteY45" fmla="*/ 4946844 h 6858000"/>
              <a:gd name="connsiteX46" fmla="*/ 555980 w 1438889"/>
              <a:gd name="connsiteY46" fmla="*/ 4932692 h 6858000"/>
              <a:gd name="connsiteX47" fmla="*/ 571383 w 1438889"/>
              <a:gd name="connsiteY47" fmla="*/ 4858827 h 6858000"/>
              <a:gd name="connsiteX48" fmla="*/ 577286 w 1438889"/>
              <a:gd name="connsiteY48" fmla="*/ 4821170 h 6858000"/>
              <a:gd name="connsiteX49" fmla="*/ 582019 w 1438889"/>
              <a:gd name="connsiteY49" fmla="*/ 4780965 h 6858000"/>
              <a:gd name="connsiteX50" fmla="*/ 583312 w 1438889"/>
              <a:gd name="connsiteY50" fmla="*/ 4750867 h 6858000"/>
              <a:gd name="connsiteX51" fmla="*/ 581119 w 1438889"/>
              <a:gd name="connsiteY51" fmla="*/ 4690749 h 6858000"/>
              <a:gd name="connsiteX52" fmla="*/ 576599 w 1438889"/>
              <a:gd name="connsiteY52" fmla="*/ 4584173 h 6858000"/>
              <a:gd name="connsiteX53" fmla="*/ 571682 w 1438889"/>
              <a:gd name="connsiteY53" fmla="*/ 4444346 h 6858000"/>
              <a:gd name="connsiteX54" fmla="*/ 568247 w 1438889"/>
              <a:gd name="connsiteY54" fmla="*/ 4375228 h 6858000"/>
              <a:gd name="connsiteX55" fmla="*/ 548900 w 1438889"/>
              <a:gd name="connsiteY55" fmla="*/ 4214165 h 6858000"/>
              <a:gd name="connsiteX56" fmla="*/ 552973 w 1438889"/>
              <a:gd name="connsiteY56" fmla="*/ 4090296 h 6858000"/>
              <a:gd name="connsiteX57" fmla="*/ 538229 w 1438889"/>
              <a:gd name="connsiteY57" fmla="*/ 4033999 h 6858000"/>
              <a:gd name="connsiteX58" fmla="*/ 539378 w 1438889"/>
              <a:gd name="connsiteY58" fmla="*/ 4031933 h 6858000"/>
              <a:gd name="connsiteX59" fmla="*/ 537954 w 1438889"/>
              <a:gd name="connsiteY59" fmla="*/ 4013953 h 6858000"/>
              <a:gd name="connsiteX60" fmla="*/ 524249 w 1438889"/>
              <a:gd name="connsiteY60" fmla="*/ 3974753 h 6858000"/>
              <a:gd name="connsiteX61" fmla="*/ 525847 w 1438889"/>
              <a:gd name="connsiteY61" fmla="*/ 3969950 h 6858000"/>
              <a:gd name="connsiteX62" fmla="*/ 519269 w 1438889"/>
              <a:gd name="connsiteY62" fmla="*/ 3933779 h 6858000"/>
              <a:gd name="connsiteX63" fmla="*/ 520600 w 1438889"/>
              <a:gd name="connsiteY63" fmla="*/ 3933093 h 6858000"/>
              <a:gd name="connsiteX64" fmla="*/ 524954 w 1438889"/>
              <a:gd name="connsiteY64" fmla="*/ 3922082 h 6858000"/>
              <a:gd name="connsiteX65" fmla="*/ 530032 w 1438889"/>
              <a:gd name="connsiteY65" fmla="*/ 3901461 h 6858000"/>
              <a:gd name="connsiteX66" fmla="*/ 552626 w 1438889"/>
              <a:gd name="connsiteY66" fmla="*/ 3813873 h 6858000"/>
              <a:gd name="connsiteX67" fmla="*/ 552051 w 1438889"/>
              <a:gd name="connsiteY67" fmla="*/ 3806161 h 6858000"/>
              <a:gd name="connsiteX68" fmla="*/ 552358 w 1438889"/>
              <a:gd name="connsiteY68" fmla="*/ 3805957 h 6858000"/>
              <a:gd name="connsiteX69" fmla="*/ 552385 w 1438889"/>
              <a:gd name="connsiteY69" fmla="*/ 3797724 h 6858000"/>
              <a:gd name="connsiteX70" fmla="*/ 551000 w 1438889"/>
              <a:gd name="connsiteY70" fmla="*/ 3792098 h 6858000"/>
              <a:gd name="connsiteX71" fmla="*/ 549884 w 1438889"/>
              <a:gd name="connsiteY71" fmla="*/ 3777135 h 6858000"/>
              <a:gd name="connsiteX72" fmla="*/ 551617 w 1438889"/>
              <a:gd name="connsiteY72" fmla="*/ 3771656 h 6858000"/>
              <a:gd name="connsiteX73" fmla="*/ 555360 w 1438889"/>
              <a:gd name="connsiteY73" fmla="*/ 3769007 h 6858000"/>
              <a:gd name="connsiteX74" fmla="*/ 554826 w 1438889"/>
              <a:gd name="connsiteY74" fmla="*/ 3767709 h 6858000"/>
              <a:gd name="connsiteX75" fmla="*/ 563522 w 1438889"/>
              <a:gd name="connsiteY75" fmla="*/ 3738082 h 6858000"/>
              <a:gd name="connsiteX76" fmla="*/ 570868 w 1438889"/>
              <a:gd name="connsiteY76" fmla="*/ 3673397 h 6858000"/>
              <a:gd name="connsiteX77" fmla="*/ 570164 w 1438889"/>
              <a:gd name="connsiteY77" fmla="*/ 3637109 h 6858000"/>
              <a:gd name="connsiteX78" fmla="*/ 573607 w 1438889"/>
              <a:gd name="connsiteY78" fmla="*/ 3536883 h 6858000"/>
              <a:gd name="connsiteX79" fmla="*/ 581145 w 1438889"/>
              <a:gd name="connsiteY79" fmla="*/ 3435652 h 6858000"/>
              <a:gd name="connsiteX80" fmla="*/ 582816 w 1438889"/>
              <a:gd name="connsiteY80" fmla="*/ 3307769 h 6858000"/>
              <a:gd name="connsiteX81" fmla="*/ 600379 w 1438889"/>
              <a:gd name="connsiteY81" fmla="*/ 3250522 h 6858000"/>
              <a:gd name="connsiteX82" fmla="*/ 600804 w 1438889"/>
              <a:gd name="connsiteY82" fmla="*/ 3229163 h 6858000"/>
              <a:gd name="connsiteX83" fmla="*/ 602627 w 1438889"/>
              <a:gd name="connsiteY83" fmla="*/ 3217217 h 6858000"/>
              <a:gd name="connsiteX84" fmla="*/ 589462 w 1438889"/>
              <a:gd name="connsiteY84" fmla="*/ 3183755 h 6858000"/>
              <a:gd name="connsiteX85" fmla="*/ 589963 w 1438889"/>
              <a:gd name="connsiteY85" fmla="*/ 3178642 h 6858000"/>
              <a:gd name="connsiteX86" fmla="*/ 577563 w 1438889"/>
              <a:gd name="connsiteY86" fmla="*/ 3158586 h 6858000"/>
              <a:gd name="connsiteX87" fmla="*/ 562748 w 1438889"/>
              <a:gd name="connsiteY87" fmla="*/ 3129034 h 6858000"/>
              <a:gd name="connsiteX88" fmla="*/ 563413 w 1438889"/>
              <a:gd name="connsiteY88" fmla="*/ 3126682 h 6858000"/>
              <a:gd name="connsiteX89" fmla="*/ 554281 w 1438889"/>
              <a:gd name="connsiteY89" fmla="*/ 3114519 h 6858000"/>
              <a:gd name="connsiteX90" fmla="*/ 540890 w 1438889"/>
              <a:gd name="connsiteY90" fmla="*/ 3106272 h 6858000"/>
              <a:gd name="connsiteX91" fmla="*/ 513620 w 1438889"/>
              <a:gd name="connsiteY91" fmla="*/ 2958185 h 6858000"/>
              <a:gd name="connsiteX92" fmla="*/ 456234 w 1438889"/>
              <a:gd name="connsiteY92" fmla="*/ 2762989 h 6858000"/>
              <a:gd name="connsiteX93" fmla="*/ 405152 w 1438889"/>
              <a:gd name="connsiteY93" fmla="*/ 2554718 h 6858000"/>
              <a:gd name="connsiteX94" fmla="*/ 385246 w 1438889"/>
              <a:gd name="connsiteY94" fmla="*/ 2485734 h 6858000"/>
              <a:gd name="connsiteX95" fmla="*/ 375969 w 1438889"/>
              <a:gd name="connsiteY95" fmla="*/ 2447068 h 6858000"/>
              <a:gd name="connsiteX96" fmla="*/ 362930 w 1438889"/>
              <a:gd name="connsiteY96" fmla="*/ 2425819 h 6858000"/>
              <a:gd name="connsiteX97" fmla="*/ 368929 w 1438889"/>
              <a:gd name="connsiteY97" fmla="*/ 2402874 h 6858000"/>
              <a:gd name="connsiteX98" fmla="*/ 371541 w 1438889"/>
              <a:gd name="connsiteY98" fmla="*/ 2381443 h 6858000"/>
              <a:gd name="connsiteX99" fmla="*/ 347870 w 1438889"/>
              <a:gd name="connsiteY99" fmla="*/ 2261920 h 6858000"/>
              <a:gd name="connsiteX100" fmla="*/ 337757 w 1438889"/>
              <a:gd name="connsiteY100" fmla="*/ 2195378 h 6858000"/>
              <a:gd name="connsiteX101" fmla="*/ 321974 w 1438889"/>
              <a:gd name="connsiteY101" fmla="*/ 2155135 h 6858000"/>
              <a:gd name="connsiteX102" fmla="*/ 319432 w 1438889"/>
              <a:gd name="connsiteY102" fmla="*/ 2118008 h 6858000"/>
              <a:gd name="connsiteX103" fmla="*/ 320425 w 1438889"/>
              <a:gd name="connsiteY103" fmla="*/ 2050531 h 6858000"/>
              <a:gd name="connsiteX104" fmla="*/ 312231 w 1438889"/>
              <a:gd name="connsiteY104" fmla="*/ 1963269 h 6858000"/>
              <a:gd name="connsiteX105" fmla="*/ 293409 w 1438889"/>
              <a:gd name="connsiteY105" fmla="*/ 1906352 h 6858000"/>
              <a:gd name="connsiteX106" fmla="*/ 269966 w 1438889"/>
              <a:gd name="connsiteY106" fmla="*/ 1861531 h 6858000"/>
              <a:gd name="connsiteX107" fmla="*/ 223765 w 1438889"/>
              <a:gd name="connsiteY107" fmla="*/ 1732919 h 6858000"/>
              <a:gd name="connsiteX108" fmla="*/ 196076 w 1438889"/>
              <a:gd name="connsiteY108" fmla="*/ 1663540 h 6858000"/>
              <a:gd name="connsiteX109" fmla="*/ 195202 w 1438889"/>
              <a:gd name="connsiteY109" fmla="*/ 1615777 h 6858000"/>
              <a:gd name="connsiteX110" fmla="*/ 175997 w 1438889"/>
              <a:gd name="connsiteY110" fmla="*/ 1563678 h 6858000"/>
              <a:gd name="connsiteX111" fmla="*/ 189077 w 1438889"/>
              <a:gd name="connsiteY111" fmla="*/ 1519474 h 6858000"/>
              <a:gd name="connsiteX112" fmla="*/ 181819 w 1438889"/>
              <a:gd name="connsiteY112" fmla="*/ 1477995 h 6858000"/>
              <a:gd name="connsiteX113" fmla="*/ 167904 w 1438889"/>
              <a:gd name="connsiteY113" fmla="*/ 1373769 h 6858000"/>
              <a:gd name="connsiteX114" fmla="*/ 176211 w 1438889"/>
              <a:gd name="connsiteY114" fmla="*/ 1307086 h 6858000"/>
              <a:gd name="connsiteX115" fmla="*/ 177399 w 1438889"/>
              <a:gd name="connsiteY115" fmla="*/ 1189033 h 6858000"/>
              <a:gd name="connsiteX116" fmla="*/ 182084 w 1438889"/>
              <a:gd name="connsiteY116" fmla="*/ 1168288 h 6858000"/>
              <a:gd name="connsiteX117" fmla="*/ 174366 w 1438889"/>
              <a:gd name="connsiteY117" fmla="*/ 1142577 h 6858000"/>
              <a:gd name="connsiteX118" fmla="*/ 163672 w 1438889"/>
              <a:gd name="connsiteY118" fmla="*/ 1088484 h 6858000"/>
              <a:gd name="connsiteX119" fmla="*/ 152408 w 1438889"/>
              <a:gd name="connsiteY119" fmla="*/ 1016103 h 6858000"/>
              <a:gd name="connsiteX120" fmla="*/ 153864 w 1438889"/>
              <a:gd name="connsiteY120" fmla="*/ 932283 h 6858000"/>
              <a:gd name="connsiteX121" fmla="*/ 156100 w 1438889"/>
              <a:gd name="connsiteY121" fmla="*/ 915925 h 6858000"/>
              <a:gd name="connsiteX122" fmla="*/ 148729 w 1438889"/>
              <a:gd name="connsiteY122" fmla="*/ 896999 h 6858000"/>
              <a:gd name="connsiteX123" fmla="*/ 118137 w 1438889"/>
              <a:gd name="connsiteY123" fmla="*/ 821517 h 6858000"/>
              <a:gd name="connsiteX124" fmla="*/ 97087 w 1438889"/>
              <a:gd name="connsiteY124" fmla="*/ 751353 h 6858000"/>
              <a:gd name="connsiteX125" fmla="*/ 96645 w 1438889"/>
              <a:gd name="connsiteY125" fmla="*/ 721230 h 6858000"/>
              <a:gd name="connsiteX126" fmla="*/ 82316 w 1438889"/>
              <a:gd name="connsiteY126" fmla="*/ 681659 h 6858000"/>
              <a:gd name="connsiteX127" fmla="*/ 67735 w 1438889"/>
              <a:gd name="connsiteY127" fmla="*/ 635218 h 6858000"/>
              <a:gd name="connsiteX128" fmla="*/ 72746 w 1438889"/>
              <a:gd name="connsiteY128" fmla="*/ 613763 h 6858000"/>
              <a:gd name="connsiteX129" fmla="*/ 58688 w 1438889"/>
              <a:gd name="connsiteY129" fmla="*/ 598582 h 6858000"/>
              <a:gd name="connsiteX130" fmla="*/ 58369 w 1438889"/>
              <a:gd name="connsiteY130" fmla="*/ 576846 h 6858000"/>
              <a:gd name="connsiteX131" fmla="*/ 37995 w 1438889"/>
              <a:gd name="connsiteY131" fmla="*/ 530055 h 6858000"/>
              <a:gd name="connsiteX132" fmla="*/ 37243 w 1438889"/>
              <a:gd name="connsiteY132" fmla="*/ 465389 h 6858000"/>
              <a:gd name="connsiteX133" fmla="*/ 20166 w 1438889"/>
              <a:gd name="connsiteY133" fmla="*/ 424699 h 6858000"/>
              <a:gd name="connsiteX134" fmla="*/ 20541 w 1438889"/>
              <a:gd name="connsiteY134" fmla="*/ 404917 h 6858000"/>
              <a:gd name="connsiteX135" fmla="*/ 498 w 1438889"/>
              <a:gd name="connsiteY135" fmla="*/ 367211 h 6858000"/>
              <a:gd name="connsiteX136" fmla="*/ 148559 w 1438889"/>
              <a:gd name="connsiteY136" fmla="*/ 212860 h 6858000"/>
              <a:gd name="connsiteX137" fmla="*/ 140269 w 1438889"/>
              <a:gd name="connsiteY137" fmla="*/ 144983 h 6858000"/>
              <a:gd name="connsiteX138" fmla="*/ 152553 w 1438889"/>
              <a:gd name="connsiteY138" fmla="*/ 55288 h 6858000"/>
              <a:gd name="connsiteX139" fmla="*/ 112107 w 1438889"/>
              <a:gd name="connsiteY139" fmla="*/ 0 h 6858000"/>
              <a:gd name="connsiteX0" fmla="*/ 92101 w 1418883"/>
              <a:gd name="connsiteY0" fmla="*/ 0 h 6858000"/>
              <a:gd name="connsiteX1" fmla="*/ 1418883 w 1418883"/>
              <a:gd name="connsiteY1" fmla="*/ 0 h 6858000"/>
              <a:gd name="connsiteX2" fmla="*/ 1418883 w 1418883"/>
              <a:gd name="connsiteY2" fmla="*/ 6858000 h 6858000"/>
              <a:gd name="connsiteX3" fmla="*/ 155577 w 1418883"/>
              <a:gd name="connsiteY3" fmla="*/ 6857735 h 6858000"/>
              <a:gd name="connsiteX4" fmla="*/ 192170 w 1418883"/>
              <a:gd name="connsiteY4" fmla="*/ 6776847 h 6858000"/>
              <a:gd name="connsiteX5" fmla="*/ 203670 w 1418883"/>
              <a:gd name="connsiteY5" fmla="*/ 6737706 h 6858000"/>
              <a:gd name="connsiteX6" fmla="*/ 228409 w 1418883"/>
              <a:gd name="connsiteY6" fmla="*/ 6691589 h 6858000"/>
              <a:gd name="connsiteX7" fmla="*/ 205966 w 1418883"/>
              <a:gd name="connsiteY7" fmla="*/ 6659970 h 6858000"/>
              <a:gd name="connsiteX8" fmla="*/ 221057 w 1418883"/>
              <a:gd name="connsiteY8" fmla="*/ 6636211 h 6858000"/>
              <a:gd name="connsiteX9" fmla="*/ 238501 w 1418883"/>
              <a:gd name="connsiteY9" fmla="*/ 6594177 h 6858000"/>
              <a:gd name="connsiteX10" fmla="*/ 252541 w 1418883"/>
              <a:gd name="connsiteY10" fmla="*/ 6557575 h 6858000"/>
              <a:gd name="connsiteX11" fmla="*/ 305498 w 1418883"/>
              <a:gd name="connsiteY11" fmla="*/ 6492130 h 6858000"/>
              <a:gd name="connsiteX12" fmla="*/ 321185 w 1418883"/>
              <a:gd name="connsiteY12" fmla="*/ 6431610 h 6858000"/>
              <a:gd name="connsiteX13" fmla="*/ 364890 w 1418883"/>
              <a:gd name="connsiteY13" fmla="*/ 6379786 h 6858000"/>
              <a:gd name="connsiteX14" fmla="*/ 348113 w 1418883"/>
              <a:gd name="connsiteY14" fmla="*/ 6334727 h 6858000"/>
              <a:gd name="connsiteX15" fmla="*/ 325528 w 1418883"/>
              <a:gd name="connsiteY15" fmla="*/ 6313295 h 6858000"/>
              <a:gd name="connsiteX16" fmla="*/ 332692 w 1418883"/>
              <a:gd name="connsiteY16" fmla="*/ 6280046 h 6858000"/>
              <a:gd name="connsiteX17" fmla="*/ 315437 w 1418883"/>
              <a:gd name="connsiteY17" fmla="*/ 6270265 h 6858000"/>
              <a:gd name="connsiteX18" fmla="*/ 342465 w 1418883"/>
              <a:gd name="connsiteY18" fmla="*/ 6252834 h 6858000"/>
              <a:gd name="connsiteX19" fmla="*/ 320457 w 1418883"/>
              <a:gd name="connsiteY19" fmla="*/ 6202459 h 6858000"/>
              <a:gd name="connsiteX20" fmla="*/ 319255 w 1418883"/>
              <a:gd name="connsiteY20" fmla="*/ 6153037 h 6858000"/>
              <a:gd name="connsiteX21" fmla="*/ 334670 w 1418883"/>
              <a:gd name="connsiteY21" fmla="*/ 6078132 h 6858000"/>
              <a:gd name="connsiteX22" fmla="*/ 322057 w 1418883"/>
              <a:gd name="connsiteY22" fmla="*/ 6028119 h 6858000"/>
              <a:gd name="connsiteX23" fmla="*/ 307286 w 1418883"/>
              <a:gd name="connsiteY23" fmla="*/ 5926735 h 6858000"/>
              <a:gd name="connsiteX24" fmla="*/ 356798 w 1418883"/>
              <a:gd name="connsiteY24" fmla="*/ 5712857 h 6858000"/>
              <a:gd name="connsiteX25" fmla="*/ 335873 w 1418883"/>
              <a:gd name="connsiteY25" fmla="*/ 5676393 h 6858000"/>
              <a:gd name="connsiteX26" fmla="*/ 375465 w 1418883"/>
              <a:gd name="connsiteY26" fmla="*/ 5563435 h 6858000"/>
              <a:gd name="connsiteX27" fmla="*/ 422595 w 1418883"/>
              <a:gd name="connsiteY27" fmla="*/ 5437125 h 6858000"/>
              <a:gd name="connsiteX28" fmla="*/ 436163 w 1418883"/>
              <a:gd name="connsiteY28" fmla="*/ 5396260 h 6858000"/>
              <a:gd name="connsiteX29" fmla="*/ 452144 w 1418883"/>
              <a:gd name="connsiteY29" fmla="*/ 5330009 h 6858000"/>
              <a:gd name="connsiteX30" fmla="*/ 485637 w 1418883"/>
              <a:gd name="connsiteY30" fmla="*/ 5273739 h 6858000"/>
              <a:gd name="connsiteX31" fmla="*/ 495236 w 1418883"/>
              <a:gd name="connsiteY31" fmla="*/ 5241779 h 6858000"/>
              <a:gd name="connsiteX32" fmla="*/ 506462 w 1418883"/>
              <a:gd name="connsiteY32" fmla="*/ 5225268 h 6858000"/>
              <a:gd name="connsiteX33" fmla="*/ 507482 w 1418883"/>
              <a:gd name="connsiteY33" fmla="*/ 5217684 h 6858000"/>
              <a:gd name="connsiteX34" fmla="*/ 514823 w 1418883"/>
              <a:gd name="connsiteY34" fmla="*/ 5193377 h 6858000"/>
              <a:gd name="connsiteX35" fmla="*/ 518126 w 1418883"/>
              <a:gd name="connsiteY35" fmla="*/ 5179288 h 6858000"/>
              <a:gd name="connsiteX36" fmla="*/ 519110 w 1418883"/>
              <a:gd name="connsiteY36" fmla="*/ 5173621 h 6858000"/>
              <a:gd name="connsiteX37" fmla="*/ 514744 w 1418883"/>
              <a:gd name="connsiteY37" fmla="*/ 5159961 h 6858000"/>
              <a:gd name="connsiteX38" fmla="*/ 521421 w 1418883"/>
              <a:gd name="connsiteY38" fmla="*/ 5144295 h 6858000"/>
              <a:gd name="connsiteX39" fmla="*/ 518354 w 1418883"/>
              <a:gd name="connsiteY39" fmla="*/ 5125185 h 6858000"/>
              <a:gd name="connsiteX40" fmla="*/ 525184 w 1418883"/>
              <a:gd name="connsiteY40" fmla="*/ 5121884 h 6858000"/>
              <a:gd name="connsiteX41" fmla="*/ 532220 w 1418883"/>
              <a:gd name="connsiteY41" fmla="*/ 5067850 h 6858000"/>
              <a:gd name="connsiteX42" fmla="*/ 534951 w 1418883"/>
              <a:gd name="connsiteY42" fmla="*/ 5060861 h 6858000"/>
              <a:gd name="connsiteX43" fmla="*/ 531655 w 1418883"/>
              <a:gd name="connsiteY43" fmla="*/ 5034192 h 6858000"/>
              <a:gd name="connsiteX44" fmla="*/ 533209 w 1418883"/>
              <a:gd name="connsiteY44" fmla="*/ 4993030 h 6858000"/>
              <a:gd name="connsiteX45" fmla="*/ 540118 w 1418883"/>
              <a:gd name="connsiteY45" fmla="*/ 4946844 h 6858000"/>
              <a:gd name="connsiteX46" fmla="*/ 535974 w 1418883"/>
              <a:gd name="connsiteY46" fmla="*/ 4932692 h 6858000"/>
              <a:gd name="connsiteX47" fmla="*/ 551377 w 1418883"/>
              <a:gd name="connsiteY47" fmla="*/ 4858827 h 6858000"/>
              <a:gd name="connsiteX48" fmla="*/ 557280 w 1418883"/>
              <a:gd name="connsiteY48" fmla="*/ 4821170 h 6858000"/>
              <a:gd name="connsiteX49" fmla="*/ 562013 w 1418883"/>
              <a:gd name="connsiteY49" fmla="*/ 4780965 h 6858000"/>
              <a:gd name="connsiteX50" fmla="*/ 563306 w 1418883"/>
              <a:gd name="connsiteY50" fmla="*/ 4750867 h 6858000"/>
              <a:gd name="connsiteX51" fmla="*/ 561113 w 1418883"/>
              <a:gd name="connsiteY51" fmla="*/ 4690749 h 6858000"/>
              <a:gd name="connsiteX52" fmla="*/ 556593 w 1418883"/>
              <a:gd name="connsiteY52" fmla="*/ 4584173 h 6858000"/>
              <a:gd name="connsiteX53" fmla="*/ 551676 w 1418883"/>
              <a:gd name="connsiteY53" fmla="*/ 4444346 h 6858000"/>
              <a:gd name="connsiteX54" fmla="*/ 548241 w 1418883"/>
              <a:gd name="connsiteY54" fmla="*/ 4375228 h 6858000"/>
              <a:gd name="connsiteX55" fmla="*/ 528894 w 1418883"/>
              <a:gd name="connsiteY55" fmla="*/ 4214165 h 6858000"/>
              <a:gd name="connsiteX56" fmla="*/ 532967 w 1418883"/>
              <a:gd name="connsiteY56" fmla="*/ 4090296 h 6858000"/>
              <a:gd name="connsiteX57" fmla="*/ 518223 w 1418883"/>
              <a:gd name="connsiteY57" fmla="*/ 4033999 h 6858000"/>
              <a:gd name="connsiteX58" fmla="*/ 519372 w 1418883"/>
              <a:gd name="connsiteY58" fmla="*/ 4031933 h 6858000"/>
              <a:gd name="connsiteX59" fmla="*/ 517948 w 1418883"/>
              <a:gd name="connsiteY59" fmla="*/ 4013953 h 6858000"/>
              <a:gd name="connsiteX60" fmla="*/ 504243 w 1418883"/>
              <a:gd name="connsiteY60" fmla="*/ 3974753 h 6858000"/>
              <a:gd name="connsiteX61" fmla="*/ 505841 w 1418883"/>
              <a:gd name="connsiteY61" fmla="*/ 3969950 h 6858000"/>
              <a:gd name="connsiteX62" fmla="*/ 499263 w 1418883"/>
              <a:gd name="connsiteY62" fmla="*/ 3933779 h 6858000"/>
              <a:gd name="connsiteX63" fmla="*/ 500594 w 1418883"/>
              <a:gd name="connsiteY63" fmla="*/ 3933093 h 6858000"/>
              <a:gd name="connsiteX64" fmla="*/ 504948 w 1418883"/>
              <a:gd name="connsiteY64" fmla="*/ 3922082 h 6858000"/>
              <a:gd name="connsiteX65" fmla="*/ 510026 w 1418883"/>
              <a:gd name="connsiteY65" fmla="*/ 3901461 h 6858000"/>
              <a:gd name="connsiteX66" fmla="*/ 532620 w 1418883"/>
              <a:gd name="connsiteY66" fmla="*/ 3813873 h 6858000"/>
              <a:gd name="connsiteX67" fmla="*/ 532045 w 1418883"/>
              <a:gd name="connsiteY67" fmla="*/ 3806161 h 6858000"/>
              <a:gd name="connsiteX68" fmla="*/ 532352 w 1418883"/>
              <a:gd name="connsiteY68" fmla="*/ 3805957 h 6858000"/>
              <a:gd name="connsiteX69" fmla="*/ 532379 w 1418883"/>
              <a:gd name="connsiteY69" fmla="*/ 3797724 h 6858000"/>
              <a:gd name="connsiteX70" fmla="*/ 530994 w 1418883"/>
              <a:gd name="connsiteY70" fmla="*/ 3792098 h 6858000"/>
              <a:gd name="connsiteX71" fmla="*/ 529878 w 1418883"/>
              <a:gd name="connsiteY71" fmla="*/ 3777135 h 6858000"/>
              <a:gd name="connsiteX72" fmla="*/ 531611 w 1418883"/>
              <a:gd name="connsiteY72" fmla="*/ 3771656 h 6858000"/>
              <a:gd name="connsiteX73" fmla="*/ 535354 w 1418883"/>
              <a:gd name="connsiteY73" fmla="*/ 3769007 h 6858000"/>
              <a:gd name="connsiteX74" fmla="*/ 534820 w 1418883"/>
              <a:gd name="connsiteY74" fmla="*/ 3767709 h 6858000"/>
              <a:gd name="connsiteX75" fmla="*/ 543516 w 1418883"/>
              <a:gd name="connsiteY75" fmla="*/ 3738082 h 6858000"/>
              <a:gd name="connsiteX76" fmla="*/ 550862 w 1418883"/>
              <a:gd name="connsiteY76" fmla="*/ 3673397 h 6858000"/>
              <a:gd name="connsiteX77" fmla="*/ 550158 w 1418883"/>
              <a:gd name="connsiteY77" fmla="*/ 3637109 h 6858000"/>
              <a:gd name="connsiteX78" fmla="*/ 553601 w 1418883"/>
              <a:gd name="connsiteY78" fmla="*/ 3536883 h 6858000"/>
              <a:gd name="connsiteX79" fmla="*/ 561139 w 1418883"/>
              <a:gd name="connsiteY79" fmla="*/ 3435652 h 6858000"/>
              <a:gd name="connsiteX80" fmla="*/ 562810 w 1418883"/>
              <a:gd name="connsiteY80" fmla="*/ 3307769 h 6858000"/>
              <a:gd name="connsiteX81" fmla="*/ 580373 w 1418883"/>
              <a:gd name="connsiteY81" fmla="*/ 3250522 h 6858000"/>
              <a:gd name="connsiteX82" fmla="*/ 580798 w 1418883"/>
              <a:gd name="connsiteY82" fmla="*/ 3229163 h 6858000"/>
              <a:gd name="connsiteX83" fmla="*/ 582621 w 1418883"/>
              <a:gd name="connsiteY83" fmla="*/ 3217217 h 6858000"/>
              <a:gd name="connsiteX84" fmla="*/ 569456 w 1418883"/>
              <a:gd name="connsiteY84" fmla="*/ 3183755 h 6858000"/>
              <a:gd name="connsiteX85" fmla="*/ 569957 w 1418883"/>
              <a:gd name="connsiteY85" fmla="*/ 3178642 h 6858000"/>
              <a:gd name="connsiteX86" fmla="*/ 557557 w 1418883"/>
              <a:gd name="connsiteY86" fmla="*/ 3158586 h 6858000"/>
              <a:gd name="connsiteX87" fmla="*/ 542742 w 1418883"/>
              <a:gd name="connsiteY87" fmla="*/ 3129034 h 6858000"/>
              <a:gd name="connsiteX88" fmla="*/ 543407 w 1418883"/>
              <a:gd name="connsiteY88" fmla="*/ 3126682 h 6858000"/>
              <a:gd name="connsiteX89" fmla="*/ 534275 w 1418883"/>
              <a:gd name="connsiteY89" fmla="*/ 3114519 h 6858000"/>
              <a:gd name="connsiteX90" fmla="*/ 520884 w 1418883"/>
              <a:gd name="connsiteY90" fmla="*/ 3106272 h 6858000"/>
              <a:gd name="connsiteX91" fmla="*/ 493614 w 1418883"/>
              <a:gd name="connsiteY91" fmla="*/ 2958185 h 6858000"/>
              <a:gd name="connsiteX92" fmla="*/ 436228 w 1418883"/>
              <a:gd name="connsiteY92" fmla="*/ 2762989 h 6858000"/>
              <a:gd name="connsiteX93" fmla="*/ 385146 w 1418883"/>
              <a:gd name="connsiteY93" fmla="*/ 2554718 h 6858000"/>
              <a:gd name="connsiteX94" fmla="*/ 365240 w 1418883"/>
              <a:gd name="connsiteY94" fmla="*/ 2485734 h 6858000"/>
              <a:gd name="connsiteX95" fmla="*/ 355963 w 1418883"/>
              <a:gd name="connsiteY95" fmla="*/ 2447068 h 6858000"/>
              <a:gd name="connsiteX96" fmla="*/ 342924 w 1418883"/>
              <a:gd name="connsiteY96" fmla="*/ 2425819 h 6858000"/>
              <a:gd name="connsiteX97" fmla="*/ 348923 w 1418883"/>
              <a:gd name="connsiteY97" fmla="*/ 2402874 h 6858000"/>
              <a:gd name="connsiteX98" fmla="*/ 351535 w 1418883"/>
              <a:gd name="connsiteY98" fmla="*/ 2381443 h 6858000"/>
              <a:gd name="connsiteX99" fmla="*/ 327864 w 1418883"/>
              <a:gd name="connsiteY99" fmla="*/ 2261920 h 6858000"/>
              <a:gd name="connsiteX100" fmla="*/ 317751 w 1418883"/>
              <a:gd name="connsiteY100" fmla="*/ 2195378 h 6858000"/>
              <a:gd name="connsiteX101" fmla="*/ 301968 w 1418883"/>
              <a:gd name="connsiteY101" fmla="*/ 2155135 h 6858000"/>
              <a:gd name="connsiteX102" fmla="*/ 299426 w 1418883"/>
              <a:gd name="connsiteY102" fmla="*/ 2118008 h 6858000"/>
              <a:gd name="connsiteX103" fmla="*/ 300419 w 1418883"/>
              <a:gd name="connsiteY103" fmla="*/ 2050531 h 6858000"/>
              <a:gd name="connsiteX104" fmla="*/ 292225 w 1418883"/>
              <a:gd name="connsiteY104" fmla="*/ 1963269 h 6858000"/>
              <a:gd name="connsiteX105" fmla="*/ 273403 w 1418883"/>
              <a:gd name="connsiteY105" fmla="*/ 1906352 h 6858000"/>
              <a:gd name="connsiteX106" fmla="*/ 249960 w 1418883"/>
              <a:gd name="connsiteY106" fmla="*/ 1861531 h 6858000"/>
              <a:gd name="connsiteX107" fmla="*/ 203759 w 1418883"/>
              <a:gd name="connsiteY107" fmla="*/ 1732919 h 6858000"/>
              <a:gd name="connsiteX108" fmla="*/ 176070 w 1418883"/>
              <a:gd name="connsiteY108" fmla="*/ 1663540 h 6858000"/>
              <a:gd name="connsiteX109" fmla="*/ 175196 w 1418883"/>
              <a:gd name="connsiteY109" fmla="*/ 1615777 h 6858000"/>
              <a:gd name="connsiteX110" fmla="*/ 155991 w 1418883"/>
              <a:gd name="connsiteY110" fmla="*/ 1563678 h 6858000"/>
              <a:gd name="connsiteX111" fmla="*/ 169071 w 1418883"/>
              <a:gd name="connsiteY111" fmla="*/ 1519474 h 6858000"/>
              <a:gd name="connsiteX112" fmla="*/ 161813 w 1418883"/>
              <a:gd name="connsiteY112" fmla="*/ 1477995 h 6858000"/>
              <a:gd name="connsiteX113" fmla="*/ 147898 w 1418883"/>
              <a:gd name="connsiteY113" fmla="*/ 1373769 h 6858000"/>
              <a:gd name="connsiteX114" fmla="*/ 156205 w 1418883"/>
              <a:gd name="connsiteY114" fmla="*/ 1307086 h 6858000"/>
              <a:gd name="connsiteX115" fmla="*/ 157393 w 1418883"/>
              <a:gd name="connsiteY115" fmla="*/ 1189033 h 6858000"/>
              <a:gd name="connsiteX116" fmla="*/ 162078 w 1418883"/>
              <a:gd name="connsiteY116" fmla="*/ 1168288 h 6858000"/>
              <a:gd name="connsiteX117" fmla="*/ 154360 w 1418883"/>
              <a:gd name="connsiteY117" fmla="*/ 1142577 h 6858000"/>
              <a:gd name="connsiteX118" fmla="*/ 143666 w 1418883"/>
              <a:gd name="connsiteY118" fmla="*/ 1088484 h 6858000"/>
              <a:gd name="connsiteX119" fmla="*/ 132402 w 1418883"/>
              <a:gd name="connsiteY119" fmla="*/ 1016103 h 6858000"/>
              <a:gd name="connsiteX120" fmla="*/ 133858 w 1418883"/>
              <a:gd name="connsiteY120" fmla="*/ 932283 h 6858000"/>
              <a:gd name="connsiteX121" fmla="*/ 136094 w 1418883"/>
              <a:gd name="connsiteY121" fmla="*/ 915925 h 6858000"/>
              <a:gd name="connsiteX122" fmla="*/ 128723 w 1418883"/>
              <a:gd name="connsiteY122" fmla="*/ 896999 h 6858000"/>
              <a:gd name="connsiteX123" fmla="*/ 98131 w 1418883"/>
              <a:gd name="connsiteY123" fmla="*/ 821517 h 6858000"/>
              <a:gd name="connsiteX124" fmla="*/ 77081 w 1418883"/>
              <a:gd name="connsiteY124" fmla="*/ 751353 h 6858000"/>
              <a:gd name="connsiteX125" fmla="*/ 76639 w 1418883"/>
              <a:gd name="connsiteY125" fmla="*/ 721230 h 6858000"/>
              <a:gd name="connsiteX126" fmla="*/ 62310 w 1418883"/>
              <a:gd name="connsiteY126" fmla="*/ 681659 h 6858000"/>
              <a:gd name="connsiteX127" fmla="*/ 47729 w 1418883"/>
              <a:gd name="connsiteY127" fmla="*/ 635218 h 6858000"/>
              <a:gd name="connsiteX128" fmla="*/ 52740 w 1418883"/>
              <a:gd name="connsiteY128" fmla="*/ 613763 h 6858000"/>
              <a:gd name="connsiteX129" fmla="*/ 38682 w 1418883"/>
              <a:gd name="connsiteY129" fmla="*/ 598582 h 6858000"/>
              <a:gd name="connsiteX130" fmla="*/ 38363 w 1418883"/>
              <a:gd name="connsiteY130" fmla="*/ 576846 h 6858000"/>
              <a:gd name="connsiteX131" fmla="*/ 17989 w 1418883"/>
              <a:gd name="connsiteY131" fmla="*/ 530055 h 6858000"/>
              <a:gd name="connsiteX132" fmla="*/ 17237 w 1418883"/>
              <a:gd name="connsiteY132" fmla="*/ 465389 h 6858000"/>
              <a:gd name="connsiteX133" fmla="*/ 160 w 1418883"/>
              <a:gd name="connsiteY133" fmla="*/ 424699 h 6858000"/>
              <a:gd name="connsiteX134" fmla="*/ 535 w 1418883"/>
              <a:gd name="connsiteY134" fmla="*/ 404917 h 6858000"/>
              <a:gd name="connsiteX135" fmla="*/ 111526 w 1418883"/>
              <a:gd name="connsiteY135" fmla="*/ 275771 h 6858000"/>
              <a:gd name="connsiteX136" fmla="*/ 128553 w 1418883"/>
              <a:gd name="connsiteY136" fmla="*/ 212860 h 6858000"/>
              <a:gd name="connsiteX137" fmla="*/ 120263 w 1418883"/>
              <a:gd name="connsiteY137" fmla="*/ 144983 h 6858000"/>
              <a:gd name="connsiteX138" fmla="*/ 132547 w 1418883"/>
              <a:gd name="connsiteY138" fmla="*/ 55288 h 6858000"/>
              <a:gd name="connsiteX139" fmla="*/ 92101 w 1418883"/>
              <a:gd name="connsiteY139" fmla="*/ 0 h 6858000"/>
              <a:gd name="connsiteX0" fmla="*/ 91951 w 1418733"/>
              <a:gd name="connsiteY0" fmla="*/ 0 h 6858000"/>
              <a:gd name="connsiteX1" fmla="*/ 1418733 w 1418733"/>
              <a:gd name="connsiteY1" fmla="*/ 0 h 6858000"/>
              <a:gd name="connsiteX2" fmla="*/ 1418733 w 1418733"/>
              <a:gd name="connsiteY2" fmla="*/ 6858000 h 6858000"/>
              <a:gd name="connsiteX3" fmla="*/ 155427 w 1418733"/>
              <a:gd name="connsiteY3" fmla="*/ 6857735 h 6858000"/>
              <a:gd name="connsiteX4" fmla="*/ 192020 w 1418733"/>
              <a:gd name="connsiteY4" fmla="*/ 6776847 h 6858000"/>
              <a:gd name="connsiteX5" fmla="*/ 203520 w 1418733"/>
              <a:gd name="connsiteY5" fmla="*/ 6737706 h 6858000"/>
              <a:gd name="connsiteX6" fmla="*/ 228259 w 1418733"/>
              <a:gd name="connsiteY6" fmla="*/ 6691589 h 6858000"/>
              <a:gd name="connsiteX7" fmla="*/ 205816 w 1418733"/>
              <a:gd name="connsiteY7" fmla="*/ 6659970 h 6858000"/>
              <a:gd name="connsiteX8" fmla="*/ 220907 w 1418733"/>
              <a:gd name="connsiteY8" fmla="*/ 6636211 h 6858000"/>
              <a:gd name="connsiteX9" fmla="*/ 238351 w 1418733"/>
              <a:gd name="connsiteY9" fmla="*/ 6594177 h 6858000"/>
              <a:gd name="connsiteX10" fmla="*/ 252391 w 1418733"/>
              <a:gd name="connsiteY10" fmla="*/ 6557575 h 6858000"/>
              <a:gd name="connsiteX11" fmla="*/ 305348 w 1418733"/>
              <a:gd name="connsiteY11" fmla="*/ 6492130 h 6858000"/>
              <a:gd name="connsiteX12" fmla="*/ 321035 w 1418733"/>
              <a:gd name="connsiteY12" fmla="*/ 6431610 h 6858000"/>
              <a:gd name="connsiteX13" fmla="*/ 364740 w 1418733"/>
              <a:gd name="connsiteY13" fmla="*/ 6379786 h 6858000"/>
              <a:gd name="connsiteX14" fmla="*/ 347963 w 1418733"/>
              <a:gd name="connsiteY14" fmla="*/ 6334727 h 6858000"/>
              <a:gd name="connsiteX15" fmla="*/ 325378 w 1418733"/>
              <a:gd name="connsiteY15" fmla="*/ 6313295 h 6858000"/>
              <a:gd name="connsiteX16" fmla="*/ 332542 w 1418733"/>
              <a:gd name="connsiteY16" fmla="*/ 6280046 h 6858000"/>
              <a:gd name="connsiteX17" fmla="*/ 315287 w 1418733"/>
              <a:gd name="connsiteY17" fmla="*/ 6270265 h 6858000"/>
              <a:gd name="connsiteX18" fmla="*/ 342315 w 1418733"/>
              <a:gd name="connsiteY18" fmla="*/ 6252834 h 6858000"/>
              <a:gd name="connsiteX19" fmla="*/ 320307 w 1418733"/>
              <a:gd name="connsiteY19" fmla="*/ 6202459 h 6858000"/>
              <a:gd name="connsiteX20" fmla="*/ 319105 w 1418733"/>
              <a:gd name="connsiteY20" fmla="*/ 6153037 h 6858000"/>
              <a:gd name="connsiteX21" fmla="*/ 334520 w 1418733"/>
              <a:gd name="connsiteY21" fmla="*/ 6078132 h 6858000"/>
              <a:gd name="connsiteX22" fmla="*/ 321907 w 1418733"/>
              <a:gd name="connsiteY22" fmla="*/ 6028119 h 6858000"/>
              <a:gd name="connsiteX23" fmla="*/ 307136 w 1418733"/>
              <a:gd name="connsiteY23" fmla="*/ 5926735 h 6858000"/>
              <a:gd name="connsiteX24" fmla="*/ 356648 w 1418733"/>
              <a:gd name="connsiteY24" fmla="*/ 5712857 h 6858000"/>
              <a:gd name="connsiteX25" fmla="*/ 335723 w 1418733"/>
              <a:gd name="connsiteY25" fmla="*/ 5676393 h 6858000"/>
              <a:gd name="connsiteX26" fmla="*/ 375315 w 1418733"/>
              <a:gd name="connsiteY26" fmla="*/ 5563435 h 6858000"/>
              <a:gd name="connsiteX27" fmla="*/ 422445 w 1418733"/>
              <a:gd name="connsiteY27" fmla="*/ 5437125 h 6858000"/>
              <a:gd name="connsiteX28" fmla="*/ 436013 w 1418733"/>
              <a:gd name="connsiteY28" fmla="*/ 5396260 h 6858000"/>
              <a:gd name="connsiteX29" fmla="*/ 451994 w 1418733"/>
              <a:gd name="connsiteY29" fmla="*/ 5330009 h 6858000"/>
              <a:gd name="connsiteX30" fmla="*/ 485487 w 1418733"/>
              <a:gd name="connsiteY30" fmla="*/ 5273739 h 6858000"/>
              <a:gd name="connsiteX31" fmla="*/ 495086 w 1418733"/>
              <a:gd name="connsiteY31" fmla="*/ 5241779 h 6858000"/>
              <a:gd name="connsiteX32" fmla="*/ 506312 w 1418733"/>
              <a:gd name="connsiteY32" fmla="*/ 5225268 h 6858000"/>
              <a:gd name="connsiteX33" fmla="*/ 507332 w 1418733"/>
              <a:gd name="connsiteY33" fmla="*/ 5217684 h 6858000"/>
              <a:gd name="connsiteX34" fmla="*/ 514673 w 1418733"/>
              <a:gd name="connsiteY34" fmla="*/ 5193377 h 6858000"/>
              <a:gd name="connsiteX35" fmla="*/ 517976 w 1418733"/>
              <a:gd name="connsiteY35" fmla="*/ 5179288 h 6858000"/>
              <a:gd name="connsiteX36" fmla="*/ 518960 w 1418733"/>
              <a:gd name="connsiteY36" fmla="*/ 5173621 h 6858000"/>
              <a:gd name="connsiteX37" fmla="*/ 514594 w 1418733"/>
              <a:gd name="connsiteY37" fmla="*/ 5159961 h 6858000"/>
              <a:gd name="connsiteX38" fmla="*/ 521271 w 1418733"/>
              <a:gd name="connsiteY38" fmla="*/ 5144295 h 6858000"/>
              <a:gd name="connsiteX39" fmla="*/ 518204 w 1418733"/>
              <a:gd name="connsiteY39" fmla="*/ 5125185 h 6858000"/>
              <a:gd name="connsiteX40" fmla="*/ 525034 w 1418733"/>
              <a:gd name="connsiteY40" fmla="*/ 5121884 h 6858000"/>
              <a:gd name="connsiteX41" fmla="*/ 532070 w 1418733"/>
              <a:gd name="connsiteY41" fmla="*/ 5067850 h 6858000"/>
              <a:gd name="connsiteX42" fmla="*/ 534801 w 1418733"/>
              <a:gd name="connsiteY42" fmla="*/ 5060861 h 6858000"/>
              <a:gd name="connsiteX43" fmla="*/ 531505 w 1418733"/>
              <a:gd name="connsiteY43" fmla="*/ 5034192 h 6858000"/>
              <a:gd name="connsiteX44" fmla="*/ 533059 w 1418733"/>
              <a:gd name="connsiteY44" fmla="*/ 4993030 h 6858000"/>
              <a:gd name="connsiteX45" fmla="*/ 539968 w 1418733"/>
              <a:gd name="connsiteY45" fmla="*/ 4946844 h 6858000"/>
              <a:gd name="connsiteX46" fmla="*/ 535824 w 1418733"/>
              <a:gd name="connsiteY46" fmla="*/ 4932692 h 6858000"/>
              <a:gd name="connsiteX47" fmla="*/ 551227 w 1418733"/>
              <a:gd name="connsiteY47" fmla="*/ 4858827 h 6858000"/>
              <a:gd name="connsiteX48" fmla="*/ 557130 w 1418733"/>
              <a:gd name="connsiteY48" fmla="*/ 4821170 h 6858000"/>
              <a:gd name="connsiteX49" fmla="*/ 561863 w 1418733"/>
              <a:gd name="connsiteY49" fmla="*/ 4780965 h 6858000"/>
              <a:gd name="connsiteX50" fmla="*/ 563156 w 1418733"/>
              <a:gd name="connsiteY50" fmla="*/ 4750867 h 6858000"/>
              <a:gd name="connsiteX51" fmla="*/ 560963 w 1418733"/>
              <a:gd name="connsiteY51" fmla="*/ 4690749 h 6858000"/>
              <a:gd name="connsiteX52" fmla="*/ 556443 w 1418733"/>
              <a:gd name="connsiteY52" fmla="*/ 4584173 h 6858000"/>
              <a:gd name="connsiteX53" fmla="*/ 551526 w 1418733"/>
              <a:gd name="connsiteY53" fmla="*/ 4444346 h 6858000"/>
              <a:gd name="connsiteX54" fmla="*/ 548091 w 1418733"/>
              <a:gd name="connsiteY54" fmla="*/ 4375228 h 6858000"/>
              <a:gd name="connsiteX55" fmla="*/ 528744 w 1418733"/>
              <a:gd name="connsiteY55" fmla="*/ 4214165 h 6858000"/>
              <a:gd name="connsiteX56" fmla="*/ 532817 w 1418733"/>
              <a:gd name="connsiteY56" fmla="*/ 4090296 h 6858000"/>
              <a:gd name="connsiteX57" fmla="*/ 518073 w 1418733"/>
              <a:gd name="connsiteY57" fmla="*/ 4033999 h 6858000"/>
              <a:gd name="connsiteX58" fmla="*/ 519222 w 1418733"/>
              <a:gd name="connsiteY58" fmla="*/ 4031933 h 6858000"/>
              <a:gd name="connsiteX59" fmla="*/ 517798 w 1418733"/>
              <a:gd name="connsiteY59" fmla="*/ 4013953 h 6858000"/>
              <a:gd name="connsiteX60" fmla="*/ 504093 w 1418733"/>
              <a:gd name="connsiteY60" fmla="*/ 3974753 h 6858000"/>
              <a:gd name="connsiteX61" fmla="*/ 505691 w 1418733"/>
              <a:gd name="connsiteY61" fmla="*/ 3969950 h 6858000"/>
              <a:gd name="connsiteX62" fmla="*/ 499113 w 1418733"/>
              <a:gd name="connsiteY62" fmla="*/ 3933779 h 6858000"/>
              <a:gd name="connsiteX63" fmla="*/ 500444 w 1418733"/>
              <a:gd name="connsiteY63" fmla="*/ 3933093 h 6858000"/>
              <a:gd name="connsiteX64" fmla="*/ 504798 w 1418733"/>
              <a:gd name="connsiteY64" fmla="*/ 3922082 h 6858000"/>
              <a:gd name="connsiteX65" fmla="*/ 509876 w 1418733"/>
              <a:gd name="connsiteY65" fmla="*/ 3901461 h 6858000"/>
              <a:gd name="connsiteX66" fmla="*/ 532470 w 1418733"/>
              <a:gd name="connsiteY66" fmla="*/ 3813873 h 6858000"/>
              <a:gd name="connsiteX67" fmla="*/ 531895 w 1418733"/>
              <a:gd name="connsiteY67" fmla="*/ 3806161 h 6858000"/>
              <a:gd name="connsiteX68" fmla="*/ 532202 w 1418733"/>
              <a:gd name="connsiteY68" fmla="*/ 3805957 h 6858000"/>
              <a:gd name="connsiteX69" fmla="*/ 532229 w 1418733"/>
              <a:gd name="connsiteY69" fmla="*/ 3797724 h 6858000"/>
              <a:gd name="connsiteX70" fmla="*/ 530844 w 1418733"/>
              <a:gd name="connsiteY70" fmla="*/ 3792098 h 6858000"/>
              <a:gd name="connsiteX71" fmla="*/ 529728 w 1418733"/>
              <a:gd name="connsiteY71" fmla="*/ 3777135 h 6858000"/>
              <a:gd name="connsiteX72" fmla="*/ 531461 w 1418733"/>
              <a:gd name="connsiteY72" fmla="*/ 3771656 h 6858000"/>
              <a:gd name="connsiteX73" fmla="*/ 535204 w 1418733"/>
              <a:gd name="connsiteY73" fmla="*/ 3769007 h 6858000"/>
              <a:gd name="connsiteX74" fmla="*/ 534670 w 1418733"/>
              <a:gd name="connsiteY74" fmla="*/ 3767709 h 6858000"/>
              <a:gd name="connsiteX75" fmla="*/ 543366 w 1418733"/>
              <a:gd name="connsiteY75" fmla="*/ 3738082 h 6858000"/>
              <a:gd name="connsiteX76" fmla="*/ 550712 w 1418733"/>
              <a:gd name="connsiteY76" fmla="*/ 3673397 h 6858000"/>
              <a:gd name="connsiteX77" fmla="*/ 550008 w 1418733"/>
              <a:gd name="connsiteY77" fmla="*/ 3637109 h 6858000"/>
              <a:gd name="connsiteX78" fmla="*/ 553451 w 1418733"/>
              <a:gd name="connsiteY78" fmla="*/ 3536883 h 6858000"/>
              <a:gd name="connsiteX79" fmla="*/ 560989 w 1418733"/>
              <a:gd name="connsiteY79" fmla="*/ 3435652 h 6858000"/>
              <a:gd name="connsiteX80" fmla="*/ 562660 w 1418733"/>
              <a:gd name="connsiteY80" fmla="*/ 3307769 h 6858000"/>
              <a:gd name="connsiteX81" fmla="*/ 580223 w 1418733"/>
              <a:gd name="connsiteY81" fmla="*/ 3250522 h 6858000"/>
              <a:gd name="connsiteX82" fmla="*/ 580648 w 1418733"/>
              <a:gd name="connsiteY82" fmla="*/ 3229163 h 6858000"/>
              <a:gd name="connsiteX83" fmla="*/ 582471 w 1418733"/>
              <a:gd name="connsiteY83" fmla="*/ 3217217 h 6858000"/>
              <a:gd name="connsiteX84" fmla="*/ 569306 w 1418733"/>
              <a:gd name="connsiteY84" fmla="*/ 3183755 h 6858000"/>
              <a:gd name="connsiteX85" fmla="*/ 569807 w 1418733"/>
              <a:gd name="connsiteY85" fmla="*/ 3178642 h 6858000"/>
              <a:gd name="connsiteX86" fmla="*/ 557407 w 1418733"/>
              <a:gd name="connsiteY86" fmla="*/ 3158586 h 6858000"/>
              <a:gd name="connsiteX87" fmla="*/ 542592 w 1418733"/>
              <a:gd name="connsiteY87" fmla="*/ 3129034 h 6858000"/>
              <a:gd name="connsiteX88" fmla="*/ 543257 w 1418733"/>
              <a:gd name="connsiteY88" fmla="*/ 3126682 h 6858000"/>
              <a:gd name="connsiteX89" fmla="*/ 534125 w 1418733"/>
              <a:gd name="connsiteY89" fmla="*/ 3114519 h 6858000"/>
              <a:gd name="connsiteX90" fmla="*/ 520734 w 1418733"/>
              <a:gd name="connsiteY90" fmla="*/ 3106272 h 6858000"/>
              <a:gd name="connsiteX91" fmla="*/ 493464 w 1418733"/>
              <a:gd name="connsiteY91" fmla="*/ 2958185 h 6858000"/>
              <a:gd name="connsiteX92" fmla="*/ 436078 w 1418733"/>
              <a:gd name="connsiteY92" fmla="*/ 2762989 h 6858000"/>
              <a:gd name="connsiteX93" fmla="*/ 384996 w 1418733"/>
              <a:gd name="connsiteY93" fmla="*/ 2554718 h 6858000"/>
              <a:gd name="connsiteX94" fmla="*/ 365090 w 1418733"/>
              <a:gd name="connsiteY94" fmla="*/ 2485734 h 6858000"/>
              <a:gd name="connsiteX95" fmla="*/ 355813 w 1418733"/>
              <a:gd name="connsiteY95" fmla="*/ 2447068 h 6858000"/>
              <a:gd name="connsiteX96" fmla="*/ 342774 w 1418733"/>
              <a:gd name="connsiteY96" fmla="*/ 2425819 h 6858000"/>
              <a:gd name="connsiteX97" fmla="*/ 348773 w 1418733"/>
              <a:gd name="connsiteY97" fmla="*/ 2402874 h 6858000"/>
              <a:gd name="connsiteX98" fmla="*/ 351385 w 1418733"/>
              <a:gd name="connsiteY98" fmla="*/ 2381443 h 6858000"/>
              <a:gd name="connsiteX99" fmla="*/ 327714 w 1418733"/>
              <a:gd name="connsiteY99" fmla="*/ 2261920 h 6858000"/>
              <a:gd name="connsiteX100" fmla="*/ 317601 w 1418733"/>
              <a:gd name="connsiteY100" fmla="*/ 2195378 h 6858000"/>
              <a:gd name="connsiteX101" fmla="*/ 301818 w 1418733"/>
              <a:gd name="connsiteY101" fmla="*/ 2155135 h 6858000"/>
              <a:gd name="connsiteX102" fmla="*/ 299276 w 1418733"/>
              <a:gd name="connsiteY102" fmla="*/ 2118008 h 6858000"/>
              <a:gd name="connsiteX103" fmla="*/ 300269 w 1418733"/>
              <a:gd name="connsiteY103" fmla="*/ 2050531 h 6858000"/>
              <a:gd name="connsiteX104" fmla="*/ 292075 w 1418733"/>
              <a:gd name="connsiteY104" fmla="*/ 1963269 h 6858000"/>
              <a:gd name="connsiteX105" fmla="*/ 273253 w 1418733"/>
              <a:gd name="connsiteY105" fmla="*/ 1906352 h 6858000"/>
              <a:gd name="connsiteX106" fmla="*/ 249810 w 1418733"/>
              <a:gd name="connsiteY106" fmla="*/ 1861531 h 6858000"/>
              <a:gd name="connsiteX107" fmla="*/ 203609 w 1418733"/>
              <a:gd name="connsiteY107" fmla="*/ 1732919 h 6858000"/>
              <a:gd name="connsiteX108" fmla="*/ 175920 w 1418733"/>
              <a:gd name="connsiteY108" fmla="*/ 1663540 h 6858000"/>
              <a:gd name="connsiteX109" fmla="*/ 175046 w 1418733"/>
              <a:gd name="connsiteY109" fmla="*/ 1615777 h 6858000"/>
              <a:gd name="connsiteX110" fmla="*/ 155841 w 1418733"/>
              <a:gd name="connsiteY110" fmla="*/ 1563678 h 6858000"/>
              <a:gd name="connsiteX111" fmla="*/ 168921 w 1418733"/>
              <a:gd name="connsiteY111" fmla="*/ 1519474 h 6858000"/>
              <a:gd name="connsiteX112" fmla="*/ 161663 w 1418733"/>
              <a:gd name="connsiteY112" fmla="*/ 1477995 h 6858000"/>
              <a:gd name="connsiteX113" fmla="*/ 147748 w 1418733"/>
              <a:gd name="connsiteY113" fmla="*/ 1373769 h 6858000"/>
              <a:gd name="connsiteX114" fmla="*/ 156055 w 1418733"/>
              <a:gd name="connsiteY114" fmla="*/ 1307086 h 6858000"/>
              <a:gd name="connsiteX115" fmla="*/ 157243 w 1418733"/>
              <a:gd name="connsiteY115" fmla="*/ 1189033 h 6858000"/>
              <a:gd name="connsiteX116" fmla="*/ 161928 w 1418733"/>
              <a:gd name="connsiteY116" fmla="*/ 1168288 h 6858000"/>
              <a:gd name="connsiteX117" fmla="*/ 154210 w 1418733"/>
              <a:gd name="connsiteY117" fmla="*/ 1142577 h 6858000"/>
              <a:gd name="connsiteX118" fmla="*/ 143516 w 1418733"/>
              <a:gd name="connsiteY118" fmla="*/ 1088484 h 6858000"/>
              <a:gd name="connsiteX119" fmla="*/ 132252 w 1418733"/>
              <a:gd name="connsiteY119" fmla="*/ 1016103 h 6858000"/>
              <a:gd name="connsiteX120" fmla="*/ 133708 w 1418733"/>
              <a:gd name="connsiteY120" fmla="*/ 932283 h 6858000"/>
              <a:gd name="connsiteX121" fmla="*/ 135944 w 1418733"/>
              <a:gd name="connsiteY121" fmla="*/ 915925 h 6858000"/>
              <a:gd name="connsiteX122" fmla="*/ 128573 w 1418733"/>
              <a:gd name="connsiteY122" fmla="*/ 896999 h 6858000"/>
              <a:gd name="connsiteX123" fmla="*/ 97981 w 1418733"/>
              <a:gd name="connsiteY123" fmla="*/ 821517 h 6858000"/>
              <a:gd name="connsiteX124" fmla="*/ 76931 w 1418733"/>
              <a:gd name="connsiteY124" fmla="*/ 751353 h 6858000"/>
              <a:gd name="connsiteX125" fmla="*/ 76489 w 1418733"/>
              <a:gd name="connsiteY125" fmla="*/ 721230 h 6858000"/>
              <a:gd name="connsiteX126" fmla="*/ 62160 w 1418733"/>
              <a:gd name="connsiteY126" fmla="*/ 681659 h 6858000"/>
              <a:gd name="connsiteX127" fmla="*/ 47579 w 1418733"/>
              <a:gd name="connsiteY127" fmla="*/ 635218 h 6858000"/>
              <a:gd name="connsiteX128" fmla="*/ 52590 w 1418733"/>
              <a:gd name="connsiteY128" fmla="*/ 613763 h 6858000"/>
              <a:gd name="connsiteX129" fmla="*/ 38532 w 1418733"/>
              <a:gd name="connsiteY129" fmla="*/ 598582 h 6858000"/>
              <a:gd name="connsiteX130" fmla="*/ 38213 w 1418733"/>
              <a:gd name="connsiteY130" fmla="*/ 576846 h 6858000"/>
              <a:gd name="connsiteX131" fmla="*/ 17839 w 1418733"/>
              <a:gd name="connsiteY131" fmla="*/ 530055 h 6858000"/>
              <a:gd name="connsiteX132" fmla="*/ 17087 w 1418733"/>
              <a:gd name="connsiteY132" fmla="*/ 465389 h 6858000"/>
              <a:gd name="connsiteX133" fmla="*/ 10 w 1418733"/>
              <a:gd name="connsiteY133" fmla="*/ 424699 h 6858000"/>
              <a:gd name="connsiteX134" fmla="*/ 127193 w 1418733"/>
              <a:gd name="connsiteY134" fmla="*/ 309501 h 6858000"/>
              <a:gd name="connsiteX135" fmla="*/ 111376 w 1418733"/>
              <a:gd name="connsiteY135" fmla="*/ 275771 h 6858000"/>
              <a:gd name="connsiteX136" fmla="*/ 128403 w 1418733"/>
              <a:gd name="connsiteY136" fmla="*/ 212860 h 6858000"/>
              <a:gd name="connsiteX137" fmla="*/ 120113 w 1418733"/>
              <a:gd name="connsiteY137" fmla="*/ 144983 h 6858000"/>
              <a:gd name="connsiteX138" fmla="*/ 132397 w 1418733"/>
              <a:gd name="connsiteY138" fmla="*/ 55288 h 6858000"/>
              <a:gd name="connsiteX139" fmla="*/ 91951 w 1418733"/>
              <a:gd name="connsiteY139" fmla="*/ 0 h 6858000"/>
              <a:gd name="connsiteX0" fmla="*/ 76413 w 1403195"/>
              <a:gd name="connsiteY0" fmla="*/ 0 h 6858000"/>
              <a:gd name="connsiteX1" fmla="*/ 1403195 w 1403195"/>
              <a:gd name="connsiteY1" fmla="*/ 0 h 6858000"/>
              <a:gd name="connsiteX2" fmla="*/ 1403195 w 1403195"/>
              <a:gd name="connsiteY2" fmla="*/ 6858000 h 6858000"/>
              <a:gd name="connsiteX3" fmla="*/ 139889 w 1403195"/>
              <a:gd name="connsiteY3" fmla="*/ 6857735 h 6858000"/>
              <a:gd name="connsiteX4" fmla="*/ 176482 w 1403195"/>
              <a:gd name="connsiteY4" fmla="*/ 6776847 h 6858000"/>
              <a:gd name="connsiteX5" fmla="*/ 187982 w 1403195"/>
              <a:gd name="connsiteY5" fmla="*/ 6737706 h 6858000"/>
              <a:gd name="connsiteX6" fmla="*/ 212721 w 1403195"/>
              <a:gd name="connsiteY6" fmla="*/ 6691589 h 6858000"/>
              <a:gd name="connsiteX7" fmla="*/ 190278 w 1403195"/>
              <a:gd name="connsiteY7" fmla="*/ 6659970 h 6858000"/>
              <a:gd name="connsiteX8" fmla="*/ 205369 w 1403195"/>
              <a:gd name="connsiteY8" fmla="*/ 6636211 h 6858000"/>
              <a:gd name="connsiteX9" fmla="*/ 222813 w 1403195"/>
              <a:gd name="connsiteY9" fmla="*/ 6594177 h 6858000"/>
              <a:gd name="connsiteX10" fmla="*/ 236853 w 1403195"/>
              <a:gd name="connsiteY10" fmla="*/ 6557575 h 6858000"/>
              <a:gd name="connsiteX11" fmla="*/ 289810 w 1403195"/>
              <a:gd name="connsiteY11" fmla="*/ 6492130 h 6858000"/>
              <a:gd name="connsiteX12" fmla="*/ 305497 w 1403195"/>
              <a:gd name="connsiteY12" fmla="*/ 6431610 h 6858000"/>
              <a:gd name="connsiteX13" fmla="*/ 349202 w 1403195"/>
              <a:gd name="connsiteY13" fmla="*/ 6379786 h 6858000"/>
              <a:gd name="connsiteX14" fmla="*/ 332425 w 1403195"/>
              <a:gd name="connsiteY14" fmla="*/ 6334727 h 6858000"/>
              <a:gd name="connsiteX15" fmla="*/ 309840 w 1403195"/>
              <a:gd name="connsiteY15" fmla="*/ 6313295 h 6858000"/>
              <a:gd name="connsiteX16" fmla="*/ 317004 w 1403195"/>
              <a:gd name="connsiteY16" fmla="*/ 6280046 h 6858000"/>
              <a:gd name="connsiteX17" fmla="*/ 299749 w 1403195"/>
              <a:gd name="connsiteY17" fmla="*/ 6270265 h 6858000"/>
              <a:gd name="connsiteX18" fmla="*/ 326777 w 1403195"/>
              <a:gd name="connsiteY18" fmla="*/ 6252834 h 6858000"/>
              <a:gd name="connsiteX19" fmla="*/ 304769 w 1403195"/>
              <a:gd name="connsiteY19" fmla="*/ 6202459 h 6858000"/>
              <a:gd name="connsiteX20" fmla="*/ 303567 w 1403195"/>
              <a:gd name="connsiteY20" fmla="*/ 6153037 h 6858000"/>
              <a:gd name="connsiteX21" fmla="*/ 318982 w 1403195"/>
              <a:gd name="connsiteY21" fmla="*/ 6078132 h 6858000"/>
              <a:gd name="connsiteX22" fmla="*/ 306369 w 1403195"/>
              <a:gd name="connsiteY22" fmla="*/ 6028119 h 6858000"/>
              <a:gd name="connsiteX23" fmla="*/ 291598 w 1403195"/>
              <a:gd name="connsiteY23" fmla="*/ 5926735 h 6858000"/>
              <a:gd name="connsiteX24" fmla="*/ 341110 w 1403195"/>
              <a:gd name="connsiteY24" fmla="*/ 5712857 h 6858000"/>
              <a:gd name="connsiteX25" fmla="*/ 320185 w 1403195"/>
              <a:gd name="connsiteY25" fmla="*/ 5676393 h 6858000"/>
              <a:gd name="connsiteX26" fmla="*/ 359777 w 1403195"/>
              <a:gd name="connsiteY26" fmla="*/ 5563435 h 6858000"/>
              <a:gd name="connsiteX27" fmla="*/ 406907 w 1403195"/>
              <a:gd name="connsiteY27" fmla="*/ 5437125 h 6858000"/>
              <a:gd name="connsiteX28" fmla="*/ 420475 w 1403195"/>
              <a:gd name="connsiteY28" fmla="*/ 5396260 h 6858000"/>
              <a:gd name="connsiteX29" fmla="*/ 436456 w 1403195"/>
              <a:gd name="connsiteY29" fmla="*/ 5330009 h 6858000"/>
              <a:gd name="connsiteX30" fmla="*/ 469949 w 1403195"/>
              <a:gd name="connsiteY30" fmla="*/ 5273739 h 6858000"/>
              <a:gd name="connsiteX31" fmla="*/ 479548 w 1403195"/>
              <a:gd name="connsiteY31" fmla="*/ 5241779 h 6858000"/>
              <a:gd name="connsiteX32" fmla="*/ 490774 w 1403195"/>
              <a:gd name="connsiteY32" fmla="*/ 5225268 h 6858000"/>
              <a:gd name="connsiteX33" fmla="*/ 491794 w 1403195"/>
              <a:gd name="connsiteY33" fmla="*/ 5217684 h 6858000"/>
              <a:gd name="connsiteX34" fmla="*/ 499135 w 1403195"/>
              <a:gd name="connsiteY34" fmla="*/ 5193377 h 6858000"/>
              <a:gd name="connsiteX35" fmla="*/ 502438 w 1403195"/>
              <a:gd name="connsiteY35" fmla="*/ 5179288 h 6858000"/>
              <a:gd name="connsiteX36" fmla="*/ 503422 w 1403195"/>
              <a:gd name="connsiteY36" fmla="*/ 5173621 h 6858000"/>
              <a:gd name="connsiteX37" fmla="*/ 499056 w 1403195"/>
              <a:gd name="connsiteY37" fmla="*/ 5159961 h 6858000"/>
              <a:gd name="connsiteX38" fmla="*/ 505733 w 1403195"/>
              <a:gd name="connsiteY38" fmla="*/ 5144295 h 6858000"/>
              <a:gd name="connsiteX39" fmla="*/ 502666 w 1403195"/>
              <a:gd name="connsiteY39" fmla="*/ 5125185 h 6858000"/>
              <a:gd name="connsiteX40" fmla="*/ 509496 w 1403195"/>
              <a:gd name="connsiteY40" fmla="*/ 5121884 h 6858000"/>
              <a:gd name="connsiteX41" fmla="*/ 516532 w 1403195"/>
              <a:gd name="connsiteY41" fmla="*/ 5067850 h 6858000"/>
              <a:gd name="connsiteX42" fmla="*/ 519263 w 1403195"/>
              <a:gd name="connsiteY42" fmla="*/ 5060861 h 6858000"/>
              <a:gd name="connsiteX43" fmla="*/ 515967 w 1403195"/>
              <a:gd name="connsiteY43" fmla="*/ 5034192 h 6858000"/>
              <a:gd name="connsiteX44" fmla="*/ 517521 w 1403195"/>
              <a:gd name="connsiteY44" fmla="*/ 4993030 h 6858000"/>
              <a:gd name="connsiteX45" fmla="*/ 524430 w 1403195"/>
              <a:gd name="connsiteY45" fmla="*/ 4946844 h 6858000"/>
              <a:gd name="connsiteX46" fmla="*/ 520286 w 1403195"/>
              <a:gd name="connsiteY46" fmla="*/ 4932692 h 6858000"/>
              <a:gd name="connsiteX47" fmla="*/ 535689 w 1403195"/>
              <a:gd name="connsiteY47" fmla="*/ 4858827 h 6858000"/>
              <a:gd name="connsiteX48" fmla="*/ 541592 w 1403195"/>
              <a:gd name="connsiteY48" fmla="*/ 4821170 h 6858000"/>
              <a:gd name="connsiteX49" fmla="*/ 546325 w 1403195"/>
              <a:gd name="connsiteY49" fmla="*/ 4780965 h 6858000"/>
              <a:gd name="connsiteX50" fmla="*/ 547618 w 1403195"/>
              <a:gd name="connsiteY50" fmla="*/ 4750867 h 6858000"/>
              <a:gd name="connsiteX51" fmla="*/ 545425 w 1403195"/>
              <a:gd name="connsiteY51" fmla="*/ 4690749 h 6858000"/>
              <a:gd name="connsiteX52" fmla="*/ 540905 w 1403195"/>
              <a:gd name="connsiteY52" fmla="*/ 4584173 h 6858000"/>
              <a:gd name="connsiteX53" fmla="*/ 535988 w 1403195"/>
              <a:gd name="connsiteY53" fmla="*/ 4444346 h 6858000"/>
              <a:gd name="connsiteX54" fmla="*/ 532553 w 1403195"/>
              <a:gd name="connsiteY54" fmla="*/ 4375228 h 6858000"/>
              <a:gd name="connsiteX55" fmla="*/ 513206 w 1403195"/>
              <a:gd name="connsiteY55" fmla="*/ 4214165 h 6858000"/>
              <a:gd name="connsiteX56" fmla="*/ 517279 w 1403195"/>
              <a:gd name="connsiteY56" fmla="*/ 4090296 h 6858000"/>
              <a:gd name="connsiteX57" fmla="*/ 502535 w 1403195"/>
              <a:gd name="connsiteY57" fmla="*/ 4033999 h 6858000"/>
              <a:gd name="connsiteX58" fmla="*/ 503684 w 1403195"/>
              <a:gd name="connsiteY58" fmla="*/ 4031933 h 6858000"/>
              <a:gd name="connsiteX59" fmla="*/ 502260 w 1403195"/>
              <a:gd name="connsiteY59" fmla="*/ 4013953 h 6858000"/>
              <a:gd name="connsiteX60" fmla="*/ 488555 w 1403195"/>
              <a:gd name="connsiteY60" fmla="*/ 3974753 h 6858000"/>
              <a:gd name="connsiteX61" fmla="*/ 490153 w 1403195"/>
              <a:gd name="connsiteY61" fmla="*/ 3969950 h 6858000"/>
              <a:gd name="connsiteX62" fmla="*/ 483575 w 1403195"/>
              <a:gd name="connsiteY62" fmla="*/ 3933779 h 6858000"/>
              <a:gd name="connsiteX63" fmla="*/ 484906 w 1403195"/>
              <a:gd name="connsiteY63" fmla="*/ 3933093 h 6858000"/>
              <a:gd name="connsiteX64" fmla="*/ 489260 w 1403195"/>
              <a:gd name="connsiteY64" fmla="*/ 3922082 h 6858000"/>
              <a:gd name="connsiteX65" fmla="*/ 494338 w 1403195"/>
              <a:gd name="connsiteY65" fmla="*/ 3901461 h 6858000"/>
              <a:gd name="connsiteX66" fmla="*/ 516932 w 1403195"/>
              <a:gd name="connsiteY66" fmla="*/ 3813873 h 6858000"/>
              <a:gd name="connsiteX67" fmla="*/ 516357 w 1403195"/>
              <a:gd name="connsiteY67" fmla="*/ 3806161 h 6858000"/>
              <a:gd name="connsiteX68" fmla="*/ 516664 w 1403195"/>
              <a:gd name="connsiteY68" fmla="*/ 3805957 h 6858000"/>
              <a:gd name="connsiteX69" fmla="*/ 516691 w 1403195"/>
              <a:gd name="connsiteY69" fmla="*/ 3797724 h 6858000"/>
              <a:gd name="connsiteX70" fmla="*/ 515306 w 1403195"/>
              <a:gd name="connsiteY70" fmla="*/ 3792098 h 6858000"/>
              <a:gd name="connsiteX71" fmla="*/ 514190 w 1403195"/>
              <a:gd name="connsiteY71" fmla="*/ 3777135 h 6858000"/>
              <a:gd name="connsiteX72" fmla="*/ 515923 w 1403195"/>
              <a:gd name="connsiteY72" fmla="*/ 3771656 h 6858000"/>
              <a:gd name="connsiteX73" fmla="*/ 519666 w 1403195"/>
              <a:gd name="connsiteY73" fmla="*/ 3769007 h 6858000"/>
              <a:gd name="connsiteX74" fmla="*/ 519132 w 1403195"/>
              <a:gd name="connsiteY74" fmla="*/ 3767709 h 6858000"/>
              <a:gd name="connsiteX75" fmla="*/ 527828 w 1403195"/>
              <a:gd name="connsiteY75" fmla="*/ 3738082 h 6858000"/>
              <a:gd name="connsiteX76" fmla="*/ 535174 w 1403195"/>
              <a:gd name="connsiteY76" fmla="*/ 3673397 h 6858000"/>
              <a:gd name="connsiteX77" fmla="*/ 534470 w 1403195"/>
              <a:gd name="connsiteY77" fmla="*/ 3637109 h 6858000"/>
              <a:gd name="connsiteX78" fmla="*/ 537913 w 1403195"/>
              <a:gd name="connsiteY78" fmla="*/ 3536883 h 6858000"/>
              <a:gd name="connsiteX79" fmla="*/ 545451 w 1403195"/>
              <a:gd name="connsiteY79" fmla="*/ 3435652 h 6858000"/>
              <a:gd name="connsiteX80" fmla="*/ 547122 w 1403195"/>
              <a:gd name="connsiteY80" fmla="*/ 3307769 h 6858000"/>
              <a:gd name="connsiteX81" fmla="*/ 564685 w 1403195"/>
              <a:gd name="connsiteY81" fmla="*/ 3250522 h 6858000"/>
              <a:gd name="connsiteX82" fmla="*/ 565110 w 1403195"/>
              <a:gd name="connsiteY82" fmla="*/ 3229163 h 6858000"/>
              <a:gd name="connsiteX83" fmla="*/ 566933 w 1403195"/>
              <a:gd name="connsiteY83" fmla="*/ 3217217 h 6858000"/>
              <a:gd name="connsiteX84" fmla="*/ 553768 w 1403195"/>
              <a:gd name="connsiteY84" fmla="*/ 3183755 h 6858000"/>
              <a:gd name="connsiteX85" fmla="*/ 554269 w 1403195"/>
              <a:gd name="connsiteY85" fmla="*/ 3178642 h 6858000"/>
              <a:gd name="connsiteX86" fmla="*/ 541869 w 1403195"/>
              <a:gd name="connsiteY86" fmla="*/ 3158586 h 6858000"/>
              <a:gd name="connsiteX87" fmla="*/ 527054 w 1403195"/>
              <a:gd name="connsiteY87" fmla="*/ 3129034 h 6858000"/>
              <a:gd name="connsiteX88" fmla="*/ 527719 w 1403195"/>
              <a:gd name="connsiteY88" fmla="*/ 3126682 h 6858000"/>
              <a:gd name="connsiteX89" fmla="*/ 518587 w 1403195"/>
              <a:gd name="connsiteY89" fmla="*/ 3114519 h 6858000"/>
              <a:gd name="connsiteX90" fmla="*/ 505196 w 1403195"/>
              <a:gd name="connsiteY90" fmla="*/ 3106272 h 6858000"/>
              <a:gd name="connsiteX91" fmla="*/ 477926 w 1403195"/>
              <a:gd name="connsiteY91" fmla="*/ 2958185 h 6858000"/>
              <a:gd name="connsiteX92" fmla="*/ 420540 w 1403195"/>
              <a:gd name="connsiteY92" fmla="*/ 2762989 h 6858000"/>
              <a:gd name="connsiteX93" fmla="*/ 369458 w 1403195"/>
              <a:gd name="connsiteY93" fmla="*/ 2554718 h 6858000"/>
              <a:gd name="connsiteX94" fmla="*/ 349552 w 1403195"/>
              <a:gd name="connsiteY94" fmla="*/ 2485734 h 6858000"/>
              <a:gd name="connsiteX95" fmla="*/ 340275 w 1403195"/>
              <a:gd name="connsiteY95" fmla="*/ 2447068 h 6858000"/>
              <a:gd name="connsiteX96" fmla="*/ 327236 w 1403195"/>
              <a:gd name="connsiteY96" fmla="*/ 2425819 h 6858000"/>
              <a:gd name="connsiteX97" fmla="*/ 333235 w 1403195"/>
              <a:gd name="connsiteY97" fmla="*/ 2402874 h 6858000"/>
              <a:gd name="connsiteX98" fmla="*/ 335847 w 1403195"/>
              <a:gd name="connsiteY98" fmla="*/ 2381443 h 6858000"/>
              <a:gd name="connsiteX99" fmla="*/ 312176 w 1403195"/>
              <a:gd name="connsiteY99" fmla="*/ 2261920 h 6858000"/>
              <a:gd name="connsiteX100" fmla="*/ 302063 w 1403195"/>
              <a:gd name="connsiteY100" fmla="*/ 2195378 h 6858000"/>
              <a:gd name="connsiteX101" fmla="*/ 286280 w 1403195"/>
              <a:gd name="connsiteY101" fmla="*/ 2155135 h 6858000"/>
              <a:gd name="connsiteX102" fmla="*/ 283738 w 1403195"/>
              <a:gd name="connsiteY102" fmla="*/ 2118008 h 6858000"/>
              <a:gd name="connsiteX103" fmla="*/ 284731 w 1403195"/>
              <a:gd name="connsiteY103" fmla="*/ 2050531 h 6858000"/>
              <a:gd name="connsiteX104" fmla="*/ 276537 w 1403195"/>
              <a:gd name="connsiteY104" fmla="*/ 1963269 h 6858000"/>
              <a:gd name="connsiteX105" fmla="*/ 257715 w 1403195"/>
              <a:gd name="connsiteY105" fmla="*/ 1906352 h 6858000"/>
              <a:gd name="connsiteX106" fmla="*/ 234272 w 1403195"/>
              <a:gd name="connsiteY106" fmla="*/ 1861531 h 6858000"/>
              <a:gd name="connsiteX107" fmla="*/ 188071 w 1403195"/>
              <a:gd name="connsiteY107" fmla="*/ 1732919 h 6858000"/>
              <a:gd name="connsiteX108" fmla="*/ 160382 w 1403195"/>
              <a:gd name="connsiteY108" fmla="*/ 1663540 h 6858000"/>
              <a:gd name="connsiteX109" fmla="*/ 159508 w 1403195"/>
              <a:gd name="connsiteY109" fmla="*/ 1615777 h 6858000"/>
              <a:gd name="connsiteX110" fmla="*/ 140303 w 1403195"/>
              <a:gd name="connsiteY110" fmla="*/ 1563678 h 6858000"/>
              <a:gd name="connsiteX111" fmla="*/ 153383 w 1403195"/>
              <a:gd name="connsiteY111" fmla="*/ 1519474 h 6858000"/>
              <a:gd name="connsiteX112" fmla="*/ 146125 w 1403195"/>
              <a:gd name="connsiteY112" fmla="*/ 1477995 h 6858000"/>
              <a:gd name="connsiteX113" fmla="*/ 132210 w 1403195"/>
              <a:gd name="connsiteY113" fmla="*/ 1373769 h 6858000"/>
              <a:gd name="connsiteX114" fmla="*/ 140517 w 1403195"/>
              <a:gd name="connsiteY114" fmla="*/ 1307086 h 6858000"/>
              <a:gd name="connsiteX115" fmla="*/ 141705 w 1403195"/>
              <a:gd name="connsiteY115" fmla="*/ 1189033 h 6858000"/>
              <a:gd name="connsiteX116" fmla="*/ 146390 w 1403195"/>
              <a:gd name="connsiteY116" fmla="*/ 1168288 h 6858000"/>
              <a:gd name="connsiteX117" fmla="*/ 138672 w 1403195"/>
              <a:gd name="connsiteY117" fmla="*/ 1142577 h 6858000"/>
              <a:gd name="connsiteX118" fmla="*/ 127978 w 1403195"/>
              <a:gd name="connsiteY118" fmla="*/ 1088484 h 6858000"/>
              <a:gd name="connsiteX119" fmla="*/ 116714 w 1403195"/>
              <a:gd name="connsiteY119" fmla="*/ 1016103 h 6858000"/>
              <a:gd name="connsiteX120" fmla="*/ 118170 w 1403195"/>
              <a:gd name="connsiteY120" fmla="*/ 932283 h 6858000"/>
              <a:gd name="connsiteX121" fmla="*/ 120406 w 1403195"/>
              <a:gd name="connsiteY121" fmla="*/ 915925 h 6858000"/>
              <a:gd name="connsiteX122" fmla="*/ 113035 w 1403195"/>
              <a:gd name="connsiteY122" fmla="*/ 896999 h 6858000"/>
              <a:gd name="connsiteX123" fmla="*/ 82443 w 1403195"/>
              <a:gd name="connsiteY123" fmla="*/ 821517 h 6858000"/>
              <a:gd name="connsiteX124" fmla="*/ 61393 w 1403195"/>
              <a:gd name="connsiteY124" fmla="*/ 751353 h 6858000"/>
              <a:gd name="connsiteX125" fmla="*/ 60951 w 1403195"/>
              <a:gd name="connsiteY125" fmla="*/ 721230 h 6858000"/>
              <a:gd name="connsiteX126" fmla="*/ 46622 w 1403195"/>
              <a:gd name="connsiteY126" fmla="*/ 681659 h 6858000"/>
              <a:gd name="connsiteX127" fmla="*/ 32041 w 1403195"/>
              <a:gd name="connsiteY127" fmla="*/ 635218 h 6858000"/>
              <a:gd name="connsiteX128" fmla="*/ 37052 w 1403195"/>
              <a:gd name="connsiteY128" fmla="*/ 613763 h 6858000"/>
              <a:gd name="connsiteX129" fmla="*/ 22994 w 1403195"/>
              <a:gd name="connsiteY129" fmla="*/ 598582 h 6858000"/>
              <a:gd name="connsiteX130" fmla="*/ 22675 w 1403195"/>
              <a:gd name="connsiteY130" fmla="*/ 576846 h 6858000"/>
              <a:gd name="connsiteX131" fmla="*/ 2301 w 1403195"/>
              <a:gd name="connsiteY131" fmla="*/ 530055 h 6858000"/>
              <a:gd name="connsiteX132" fmla="*/ 1549 w 1403195"/>
              <a:gd name="connsiteY132" fmla="*/ 465389 h 6858000"/>
              <a:gd name="connsiteX133" fmla="*/ 90145 w 1403195"/>
              <a:gd name="connsiteY133" fmla="*/ 353137 h 6858000"/>
              <a:gd name="connsiteX134" fmla="*/ 111655 w 1403195"/>
              <a:gd name="connsiteY134" fmla="*/ 309501 h 6858000"/>
              <a:gd name="connsiteX135" fmla="*/ 95838 w 1403195"/>
              <a:gd name="connsiteY135" fmla="*/ 275771 h 6858000"/>
              <a:gd name="connsiteX136" fmla="*/ 112865 w 1403195"/>
              <a:gd name="connsiteY136" fmla="*/ 212860 h 6858000"/>
              <a:gd name="connsiteX137" fmla="*/ 104575 w 1403195"/>
              <a:gd name="connsiteY137" fmla="*/ 144983 h 6858000"/>
              <a:gd name="connsiteX138" fmla="*/ 116859 w 1403195"/>
              <a:gd name="connsiteY138" fmla="*/ 55288 h 6858000"/>
              <a:gd name="connsiteX139" fmla="*/ 76413 w 1403195"/>
              <a:gd name="connsiteY139" fmla="*/ 0 h 6858000"/>
              <a:gd name="connsiteX0" fmla="*/ 74305 w 1401087"/>
              <a:gd name="connsiteY0" fmla="*/ 0 h 6858000"/>
              <a:gd name="connsiteX1" fmla="*/ 1401087 w 1401087"/>
              <a:gd name="connsiteY1" fmla="*/ 0 h 6858000"/>
              <a:gd name="connsiteX2" fmla="*/ 1401087 w 1401087"/>
              <a:gd name="connsiteY2" fmla="*/ 6858000 h 6858000"/>
              <a:gd name="connsiteX3" fmla="*/ 137781 w 1401087"/>
              <a:gd name="connsiteY3" fmla="*/ 6857735 h 6858000"/>
              <a:gd name="connsiteX4" fmla="*/ 174374 w 1401087"/>
              <a:gd name="connsiteY4" fmla="*/ 6776847 h 6858000"/>
              <a:gd name="connsiteX5" fmla="*/ 185874 w 1401087"/>
              <a:gd name="connsiteY5" fmla="*/ 6737706 h 6858000"/>
              <a:gd name="connsiteX6" fmla="*/ 210613 w 1401087"/>
              <a:gd name="connsiteY6" fmla="*/ 6691589 h 6858000"/>
              <a:gd name="connsiteX7" fmla="*/ 188170 w 1401087"/>
              <a:gd name="connsiteY7" fmla="*/ 6659970 h 6858000"/>
              <a:gd name="connsiteX8" fmla="*/ 203261 w 1401087"/>
              <a:gd name="connsiteY8" fmla="*/ 6636211 h 6858000"/>
              <a:gd name="connsiteX9" fmla="*/ 220705 w 1401087"/>
              <a:gd name="connsiteY9" fmla="*/ 6594177 h 6858000"/>
              <a:gd name="connsiteX10" fmla="*/ 234745 w 1401087"/>
              <a:gd name="connsiteY10" fmla="*/ 6557575 h 6858000"/>
              <a:gd name="connsiteX11" fmla="*/ 287702 w 1401087"/>
              <a:gd name="connsiteY11" fmla="*/ 6492130 h 6858000"/>
              <a:gd name="connsiteX12" fmla="*/ 303389 w 1401087"/>
              <a:gd name="connsiteY12" fmla="*/ 6431610 h 6858000"/>
              <a:gd name="connsiteX13" fmla="*/ 347094 w 1401087"/>
              <a:gd name="connsiteY13" fmla="*/ 6379786 h 6858000"/>
              <a:gd name="connsiteX14" fmla="*/ 330317 w 1401087"/>
              <a:gd name="connsiteY14" fmla="*/ 6334727 h 6858000"/>
              <a:gd name="connsiteX15" fmla="*/ 307732 w 1401087"/>
              <a:gd name="connsiteY15" fmla="*/ 6313295 h 6858000"/>
              <a:gd name="connsiteX16" fmla="*/ 314896 w 1401087"/>
              <a:gd name="connsiteY16" fmla="*/ 6280046 h 6858000"/>
              <a:gd name="connsiteX17" fmla="*/ 297641 w 1401087"/>
              <a:gd name="connsiteY17" fmla="*/ 6270265 h 6858000"/>
              <a:gd name="connsiteX18" fmla="*/ 324669 w 1401087"/>
              <a:gd name="connsiteY18" fmla="*/ 6252834 h 6858000"/>
              <a:gd name="connsiteX19" fmla="*/ 302661 w 1401087"/>
              <a:gd name="connsiteY19" fmla="*/ 6202459 h 6858000"/>
              <a:gd name="connsiteX20" fmla="*/ 301459 w 1401087"/>
              <a:gd name="connsiteY20" fmla="*/ 6153037 h 6858000"/>
              <a:gd name="connsiteX21" fmla="*/ 316874 w 1401087"/>
              <a:gd name="connsiteY21" fmla="*/ 6078132 h 6858000"/>
              <a:gd name="connsiteX22" fmla="*/ 304261 w 1401087"/>
              <a:gd name="connsiteY22" fmla="*/ 6028119 h 6858000"/>
              <a:gd name="connsiteX23" fmla="*/ 289490 w 1401087"/>
              <a:gd name="connsiteY23" fmla="*/ 5926735 h 6858000"/>
              <a:gd name="connsiteX24" fmla="*/ 339002 w 1401087"/>
              <a:gd name="connsiteY24" fmla="*/ 5712857 h 6858000"/>
              <a:gd name="connsiteX25" fmla="*/ 318077 w 1401087"/>
              <a:gd name="connsiteY25" fmla="*/ 5676393 h 6858000"/>
              <a:gd name="connsiteX26" fmla="*/ 357669 w 1401087"/>
              <a:gd name="connsiteY26" fmla="*/ 5563435 h 6858000"/>
              <a:gd name="connsiteX27" fmla="*/ 404799 w 1401087"/>
              <a:gd name="connsiteY27" fmla="*/ 5437125 h 6858000"/>
              <a:gd name="connsiteX28" fmla="*/ 418367 w 1401087"/>
              <a:gd name="connsiteY28" fmla="*/ 5396260 h 6858000"/>
              <a:gd name="connsiteX29" fmla="*/ 434348 w 1401087"/>
              <a:gd name="connsiteY29" fmla="*/ 5330009 h 6858000"/>
              <a:gd name="connsiteX30" fmla="*/ 467841 w 1401087"/>
              <a:gd name="connsiteY30" fmla="*/ 5273739 h 6858000"/>
              <a:gd name="connsiteX31" fmla="*/ 477440 w 1401087"/>
              <a:gd name="connsiteY31" fmla="*/ 5241779 h 6858000"/>
              <a:gd name="connsiteX32" fmla="*/ 488666 w 1401087"/>
              <a:gd name="connsiteY32" fmla="*/ 5225268 h 6858000"/>
              <a:gd name="connsiteX33" fmla="*/ 489686 w 1401087"/>
              <a:gd name="connsiteY33" fmla="*/ 5217684 h 6858000"/>
              <a:gd name="connsiteX34" fmla="*/ 497027 w 1401087"/>
              <a:gd name="connsiteY34" fmla="*/ 5193377 h 6858000"/>
              <a:gd name="connsiteX35" fmla="*/ 500330 w 1401087"/>
              <a:gd name="connsiteY35" fmla="*/ 5179288 h 6858000"/>
              <a:gd name="connsiteX36" fmla="*/ 501314 w 1401087"/>
              <a:gd name="connsiteY36" fmla="*/ 5173621 h 6858000"/>
              <a:gd name="connsiteX37" fmla="*/ 496948 w 1401087"/>
              <a:gd name="connsiteY37" fmla="*/ 5159961 h 6858000"/>
              <a:gd name="connsiteX38" fmla="*/ 503625 w 1401087"/>
              <a:gd name="connsiteY38" fmla="*/ 5144295 h 6858000"/>
              <a:gd name="connsiteX39" fmla="*/ 500558 w 1401087"/>
              <a:gd name="connsiteY39" fmla="*/ 5125185 h 6858000"/>
              <a:gd name="connsiteX40" fmla="*/ 507388 w 1401087"/>
              <a:gd name="connsiteY40" fmla="*/ 5121884 h 6858000"/>
              <a:gd name="connsiteX41" fmla="*/ 514424 w 1401087"/>
              <a:gd name="connsiteY41" fmla="*/ 5067850 h 6858000"/>
              <a:gd name="connsiteX42" fmla="*/ 517155 w 1401087"/>
              <a:gd name="connsiteY42" fmla="*/ 5060861 h 6858000"/>
              <a:gd name="connsiteX43" fmla="*/ 513859 w 1401087"/>
              <a:gd name="connsiteY43" fmla="*/ 5034192 h 6858000"/>
              <a:gd name="connsiteX44" fmla="*/ 515413 w 1401087"/>
              <a:gd name="connsiteY44" fmla="*/ 4993030 h 6858000"/>
              <a:gd name="connsiteX45" fmla="*/ 522322 w 1401087"/>
              <a:gd name="connsiteY45" fmla="*/ 4946844 h 6858000"/>
              <a:gd name="connsiteX46" fmla="*/ 518178 w 1401087"/>
              <a:gd name="connsiteY46" fmla="*/ 4932692 h 6858000"/>
              <a:gd name="connsiteX47" fmla="*/ 533581 w 1401087"/>
              <a:gd name="connsiteY47" fmla="*/ 4858827 h 6858000"/>
              <a:gd name="connsiteX48" fmla="*/ 539484 w 1401087"/>
              <a:gd name="connsiteY48" fmla="*/ 4821170 h 6858000"/>
              <a:gd name="connsiteX49" fmla="*/ 544217 w 1401087"/>
              <a:gd name="connsiteY49" fmla="*/ 4780965 h 6858000"/>
              <a:gd name="connsiteX50" fmla="*/ 545510 w 1401087"/>
              <a:gd name="connsiteY50" fmla="*/ 4750867 h 6858000"/>
              <a:gd name="connsiteX51" fmla="*/ 543317 w 1401087"/>
              <a:gd name="connsiteY51" fmla="*/ 4690749 h 6858000"/>
              <a:gd name="connsiteX52" fmla="*/ 538797 w 1401087"/>
              <a:gd name="connsiteY52" fmla="*/ 4584173 h 6858000"/>
              <a:gd name="connsiteX53" fmla="*/ 533880 w 1401087"/>
              <a:gd name="connsiteY53" fmla="*/ 4444346 h 6858000"/>
              <a:gd name="connsiteX54" fmla="*/ 530445 w 1401087"/>
              <a:gd name="connsiteY54" fmla="*/ 4375228 h 6858000"/>
              <a:gd name="connsiteX55" fmla="*/ 511098 w 1401087"/>
              <a:gd name="connsiteY55" fmla="*/ 4214165 h 6858000"/>
              <a:gd name="connsiteX56" fmla="*/ 515171 w 1401087"/>
              <a:gd name="connsiteY56" fmla="*/ 4090296 h 6858000"/>
              <a:gd name="connsiteX57" fmla="*/ 500427 w 1401087"/>
              <a:gd name="connsiteY57" fmla="*/ 4033999 h 6858000"/>
              <a:gd name="connsiteX58" fmla="*/ 501576 w 1401087"/>
              <a:gd name="connsiteY58" fmla="*/ 4031933 h 6858000"/>
              <a:gd name="connsiteX59" fmla="*/ 500152 w 1401087"/>
              <a:gd name="connsiteY59" fmla="*/ 4013953 h 6858000"/>
              <a:gd name="connsiteX60" fmla="*/ 486447 w 1401087"/>
              <a:gd name="connsiteY60" fmla="*/ 3974753 h 6858000"/>
              <a:gd name="connsiteX61" fmla="*/ 488045 w 1401087"/>
              <a:gd name="connsiteY61" fmla="*/ 3969950 h 6858000"/>
              <a:gd name="connsiteX62" fmla="*/ 481467 w 1401087"/>
              <a:gd name="connsiteY62" fmla="*/ 3933779 h 6858000"/>
              <a:gd name="connsiteX63" fmla="*/ 482798 w 1401087"/>
              <a:gd name="connsiteY63" fmla="*/ 3933093 h 6858000"/>
              <a:gd name="connsiteX64" fmla="*/ 487152 w 1401087"/>
              <a:gd name="connsiteY64" fmla="*/ 3922082 h 6858000"/>
              <a:gd name="connsiteX65" fmla="*/ 492230 w 1401087"/>
              <a:gd name="connsiteY65" fmla="*/ 3901461 h 6858000"/>
              <a:gd name="connsiteX66" fmla="*/ 514824 w 1401087"/>
              <a:gd name="connsiteY66" fmla="*/ 3813873 h 6858000"/>
              <a:gd name="connsiteX67" fmla="*/ 514249 w 1401087"/>
              <a:gd name="connsiteY67" fmla="*/ 3806161 h 6858000"/>
              <a:gd name="connsiteX68" fmla="*/ 514556 w 1401087"/>
              <a:gd name="connsiteY68" fmla="*/ 3805957 h 6858000"/>
              <a:gd name="connsiteX69" fmla="*/ 514583 w 1401087"/>
              <a:gd name="connsiteY69" fmla="*/ 3797724 h 6858000"/>
              <a:gd name="connsiteX70" fmla="*/ 513198 w 1401087"/>
              <a:gd name="connsiteY70" fmla="*/ 3792098 h 6858000"/>
              <a:gd name="connsiteX71" fmla="*/ 512082 w 1401087"/>
              <a:gd name="connsiteY71" fmla="*/ 3777135 h 6858000"/>
              <a:gd name="connsiteX72" fmla="*/ 513815 w 1401087"/>
              <a:gd name="connsiteY72" fmla="*/ 3771656 h 6858000"/>
              <a:gd name="connsiteX73" fmla="*/ 517558 w 1401087"/>
              <a:gd name="connsiteY73" fmla="*/ 3769007 h 6858000"/>
              <a:gd name="connsiteX74" fmla="*/ 517024 w 1401087"/>
              <a:gd name="connsiteY74" fmla="*/ 3767709 h 6858000"/>
              <a:gd name="connsiteX75" fmla="*/ 525720 w 1401087"/>
              <a:gd name="connsiteY75" fmla="*/ 3738082 h 6858000"/>
              <a:gd name="connsiteX76" fmla="*/ 533066 w 1401087"/>
              <a:gd name="connsiteY76" fmla="*/ 3673397 h 6858000"/>
              <a:gd name="connsiteX77" fmla="*/ 532362 w 1401087"/>
              <a:gd name="connsiteY77" fmla="*/ 3637109 h 6858000"/>
              <a:gd name="connsiteX78" fmla="*/ 535805 w 1401087"/>
              <a:gd name="connsiteY78" fmla="*/ 3536883 h 6858000"/>
              <a:gd name="connsiteX79" fmla="*/ 543343 w 1401087"/>
              <a:gd name="connsiteY79" fmla="*/ 3435652 h 6858000"/>
              <a:gd name="connsiteX80" fmla="*/ 545014 w 1401087"/>
              <a:gd name="connsiteY80" fmla="*/ 3307769 h 6858000"/>
              <a:gd name="connsiteX81" fmla="*/ 562577 w 1401087"/>
              <a:gd name="connsiteY81" fmla="*/ 3250522 h 6858000"/>
              <a:gd name="connsiteX82" fmla="*/ 563002 w 1401087"/>
              <a:gd name="connsiteY82" fmla="*/ 3229163 h 6858000"/>
              <a:gd name="connsiteX83" fmla="*/ 564825 w 1401087"/>
              <a:gd name="connsiteY83" fmla="*/ 3217217 h 6858000"/>
              <a:gd name="connsiteX84" fmla="*/ 551660 w 1401087"/>
              <a:gd name="connsiteY84" fmla="*/ 3183755 h 6858000"/>
              <a:gd name="connsiteX85" fmla="*/ 552161 w 1401087"/>
              <a:gd name="connsiteY85" fmla="*/ 3178642 h 6858000"/>
              <a:gd name="connsiteX86" fmla="*/ 539761 w 1401087"/>
              <a:gd name="connsiteY86" fmla="*/ 3158586 h 6858000"/>
              <a:gd name="connsiteX87" fmla="*/ 524946 w 1401087"/>
              <a:gd name="connsiteY87" fmla="*/ 3129034 h 6858000"/>
              <a:gd name="connsiteX88" fmla="*/ 525611 w 1401087"/>
              <a:gd name="connsiteY88" fmla="*/ 3126682 h 6858000"/>
              <a:gd name="connsiteX89" fmla="*/ 516479 w 1401087"/>
              <a:gd name="connsiteY89" fmla="*/ 3114519 h 6858000"/>
              <a:gd name="connsiteX90" fmla="*/ 503088 w 1401087"/>
              <a:gd name="connsiteY90" fmla="*/ 3106272 h 6858000"/>
              <a:gd name="connsiteX91" fmla="*/ 475818 w 1401087"/>
              <a:gd name="connsiteY91" fmla="*/ 2958185 h 6858000"/>
              <a:gd name="connsiteX92" fmla="*/ 418432 w 1401087"/>
              <a:gd name="connsiteY92" fmla="*/ 2762989 h 6858000"/>
              <a:gd name="connsiteX93" fmla="*/ 367350 w 1401087"/>
              <a:gd name="connsiteY93" fmla="*/ 2554718 h 6858000"/>
              <a:gd name="connsiteX94" fmla="*/ 347444 w 1401087"/>
              <a:gd name="connsiteY94" fmla="*/ 2485734 h 6858000"/>
              <a:gd name="connsiteX95" fmla="*/ 338167 w 1401087"/>
              <a:gd name="connsiteY95" fmla="*/ 2447068 h 6858000"/>
              <a:gd name="connsiteX96" fmla="*/ 325128 w 1401087"/>
              <a:gd name="connsiteY96" fmla="*/ 2425819 h 6858000"/>
              <a:gd name="connsiteX97" fmla="*/ 331127 w 1401087"/>
              <a:gd name="connsiteY97" fmla="*/ 2402874 h 6858000"/>
              <a:gd name="connsiteX98" fmla="*/ 333739 w 1401087"/>
              <a:gd name="connsiteY98" fmla="*/ 2381443 h 6858000"/>
              <a:gd name="connsiteX99" fmla="*/ 310068 w 1401087"/>
              <a:gd name="connsiteY99" fmla="*/ 2261920 h 6858000"/>
              <a:gd name="connsiteX100" fmla="*/ 299955 w 1401087"/>
              <a:gd name="connsiteY100" fmla="*/ 2195378 h 6858000"/>
              <a:gd name="connsiteX101" fmla="*/ 284172 w 1401087"/>
              <a:gd name="connsiteY101" fmla="*/ 2155135 h 6858000"/>
              <a:gd name="connsiteX102" fmla="*/ 281630 w 1401087"/>
              <a:gd name="connsiteY102" fmla="*/ 2118008 h 6858000"/>
              <a:gd name="connsiteX103" fmla="*/ 282623 w 1401087"/>
              <a:gd name="connsiteY103" fmla="*/ 2050531 h 6858000"/>
              <a:gd name="connsiteX104" fmla="*/ 274429 w 1401087"/>
              <a:gd name="connsiteY104" fmla="*/ 1963269 h 6858000"/>
              <a:gd name="connsiteX105" fmla="*/ 255607 w 1401087"/>
              <a:gd name="connsiteY105" fmla="*/ 1906352 h 6858000"/>
              <a:gd name="connsiteX106" fmla="*/ 232164 w 1401087"/>
              <a:gd name="connsiteY106" fmla="*/ 1861531 h 6858000"/>
              <a:gd name="connsiteX107" fmla="*/ 185963 w 1401087"/>
              <a:gd name="connsiteY107" fmla="*/ 1732919 h 6858000"/>
              <a:gd name="connsiteX108" fmla="*/ 158274 w 1401087"/>
              <a:gd name="connsiteY108" fmla="*/ 1663540 h 6858000"/>
              <a:gd name="connsiteX109" fmla="*/ 157400 w 1401087"/>
              <a:gd name="connsiteY109" fmla="*/ 1615777 h 6858000"/>
              <a:gd name="connsiteX110" fmla="*/ 138195 w 1401087"/>
              <a:gd name="connsiteY110" fmla="*/ 1563678 h 6858000"/>
              <a:gd name="connsiteX111" fmla="*/ 151275 w 1401087"/>
              <a:gd name="connsiteY111" fmla="*/ 1519474 h 6858000"/>
              <a:gd name="connsiteX112" fmla="*/ 144017 w 1401087"/>
              <a:gd name="connsiteY112" fmla="*/ 1477995 h 6858000"/>
              <a:gd name="connsiteX113" fmla="*/ 130102 w 1401087"/>
              <a:gd name="connsiteY113" fmla="*/ 1373769 h 6858000"/>
              <a:gd name="connsiteX114" fmla="*/ 138409 w 1401087"/>
              <a:gd name="connsiteY114" fmla="*/ 1307086 h 6858000"/>
              <a:gd name="connsiteX115" fmla="*/ 139597 w 1401087"/>
              <a:gd name="connsiteY115" fmla="*/ 1189033 h 6858000"/>
              <a:gd name="connsiteX116" fmla="*/ 144282 w 1401087"/>
              <a:gd name="connsiteY116" fmla="*/ 1168288 h 6858000"/>
              <a:gd name="connsiteX117" fmla="*/ 136564 w 1401087"/>
              <a:gd name="connsiteY117" fmla="*/ 1142577 h 6858000"/>
              <a:gd name="connsiteX118" fmla="*/ 125870 w 1401087"/>
              <a:gd name="connsiteY118" fmla="*/ 1088484 h 6858000"/>
              <a:gd name="connsiteX119" fmla="*/ 114606 w 1401087"/>
              <a:gd name="connsiteY119" fmla="*/ 1016103 h 6858000"/>
              <a:gd name="connsiteX120" fmla="*/ 116062 w 1401087"/>
              <a:gd name="connsiteY120" fmla="*/ 932283 h 6858000"/>
              <a:gd name="connsiteX121" fmla="*/ 118298 w 1401087"/>
              <a:gd name="connsiteY121" fmla="*/ 915925 h 6858000"/>
              <a:gd name="connsiteX122" fmla="*/ 110927 w 1401087"/>
              <a:gd name="connsiteY122" fmla="*/ 896999 h 6858000"/>
              <a:gd name="connsiteX123" fmla="*/ 80335 w 1401087"/>
              <a:gd name="connsiteY123" fmla="*/ 821517 h 6858000"/>
              <a:gd name="connsiteX124" fmla="*/ 59285 w 1401087"/>
              <a:gd name="connsiteY124" fmla="*/ 751353 h 6858000"/>
              <a:gd name="connsiteX125" fmla="*/ 58843 w 1401087"/>
              <a:gd name="connsiteY125" fmla="*/ 721230 h 6858000"/>
              <a:gd name="connsiteX126" fmla="*/ 44514 w 1401087"/>
              <a:gd name="connsiteY126" fmla="*/ 681659 h 6858000"/>
              <a:gd name="connsiteX127" fmla="*/ 29933 w 1401087"/>
              <a:gd name="connsiteY127" fmla="*/ 635218 h 6858000"/>
              <a:gd name="connsiteX128" fmla="*/ 34944 w 1401087"/>
              <a:gd name="connsiteY128" fmla="*/ 613763 h 6858000"/>
              <a:gd name="connsiteX129" fmla="*/ 20886 w 1401087"/>
              <a:gd name="connsiteY129" fmla="*/ 598582 h 6858000"/>
              <a:gd name="connsiteX130" fmla="*/ 20567 w 1401087"/>
              <a:gd name="connsiteY130" fmla="*/ 576846 h 6858000"/>
              <a:gd name="connsiteX131" fmla="*/ 193 w 1401087"/>
              <a:gd name="connsiteY131" fmla="*/ 530055 h 6858000"/>
              <a:gd name="connsiteX132" fmla="*/ 88207 w 1401087"/>
              <a:gd name="connsiteY132" fmla="*/ 393828 h 6858000"/>
              <a:gd name="connsiteX133" fmla="*/ 88037 w 1401087"/>
              <a:gd name="connsiteY133" fmla="*/ 353137 h 6858000"/>
              <a:gd name="connsiteX134" fmla="*/ 109547 w 1401087"/>
              <a:gd name="connsiteY134" fmla="*/ 309501 h 6858000"/>
              <a:gd name="connsiteX135" fmla="*/ 93730 w 1401087"/>
              <a:gd name="connsiteY135" fmla="*/ 275771 h 6858000"/>
              <a:gd name="connsiteX136" fmla="*/ 110757 w 1401087"/>
              <a:gd name="connsiteY136" fmla="*/ 212860 h 6858000"/>
              <a:gd name="connsiteX137" fmla="*/ 102467 w 1401087"/>
              <a:gd name="connsiteY137" fmla="*/ 144983 h 6858000"/>
              <a:gd name="connsiteX138" fmla="*/ 114751 w 1401087"/>
              <a:gd name="connsiteY138" fmla="*/ 55288 h 6858000"/>
              <a:gd name="connsiteX139" fmla="*/ 74305 w 1401087"/>
              <a:gd name="connsiteY139" fmla="*/ 0 h 6858000"/>
              <a:gd name="connsiteX0" fmla="*/ 53738 w 1380520"/>
              <a:gd name="connsiteY0" fmla="*/ 0 h 6858000"/>
              <a:gd name="connsiteX1" fmla="*/ 1380520 w 1380520"/>
              <a:gd name="connsiteY1" fmla="*/ 0 h 6858000"/>
              <a:gd name="connsiteX2" fmla="*/ 1380520 w 1380520"/>
              <a:gd name="connsiteY2" fmla="*/ 6858000 h 6858000"/>
              <a:gd name="connsiteX3" fmla="*/ 117214 w 1380520"/>
              <a:gd name="connsiteY3" fmla="*/ 6857735 h 6858000"/>
              <a:gd name="connsiteX4" fmla="*/ 153807 w 1380520"/>
              <a:gd name="connsiteY4" fmla="*/ 6776847 h 6858000"/>
              <a:gd name="connsiteX5" fmla="*/ 165307 w 1380520"/>
              <a:gd name="connsiteY5" fmla="*/ 6737706 h 6858000"/>
              <a:gd name="connsiteX6" fmla="*/ 190046 w 1380520"/>
              <a:gd name="connsiteY6" fmla="*/ 6691589 h 6858000"/>
              <a:gd name="connsiteX7" fmla="*/ 167603 w 1380520"/>
              <a:gd name="connsiteY7" fmla="*/ 6659970 h 6858000"/>
              <a:gd name="connsiteX8" fmla="*/ 182694 w 1380520"/>
              <a:gd name="connsiteY8" fmla="*/ 6636211 h 6858000"/>
              <a:gd name="connsiteX9" fmla="*/ 200138 w 1380520"/>
              <a:gd name="connsiteY9" fmla="*/ 6594177 h 6858000"/>
              <a:gd name="connsiteX10" fmla="*/ 214178 w 1380520"/>
              <a:gd name="connsiteY10" fmla="*/ 6557575 h 6858000"/>
              <a:gd name="connsiteX11" fmla="*/ 267135 w 1380520"/>
              <a:gd name="connsiteY11" fmla="*/ 6492130 h 6858000"/>
              <a:gd name="connsiteX12" fmla="*/ 282822 w 1380520"/>
              <a:gd name="connsiteY12" fmla="*/ 6431610 h 6858000"/>
              <a:gd name="connsiteX13" fmla="*/ 326527 w 1380520"/>
              <a:gd name="connsiteY13" fmla="*/ 6379786 h 6858000"/>
              <a:gd name="connsiteX14" fmla="*/ 309750 w 1380520"/>
              <a:gd name="connsiteY14" fmla="*/ 6334727 h 6858000"/>
              <a:gd name="connsiteX15" fmla="*/ 287165 w 1380520"/>
              <a:gd name="connsiteY15" fmla="*/ 6313295 h 6858000"/>
              <a:gd name="connsiteX16" fmla="*/ 294329 w 1380520"/>
              <a:gd name="connsiteY16" fmla="*/ 6280046 h 6858000"/>
              <a:gd name="connsiteX17" fmla="*/ 277074 w 1380520"/>
              <a:gd name="connsiteY17" fmla="*/ 6270265 h 6858000"/>
              <a:gd name="connsiteX18" fmla="*/ 304102 w 1380520"/>
              <a:gd name="connsiteY18" fmla="*/ 6252834 h 6858000"/>
              <a:gd name="connsiteX19" fmla="*/ 282094 w 1380520"/>
              <a:gd name="connsiteY19" fmla="*/ 6202459 h 6858000"/>
              <a:gd name="connsiteX20" fmla="*/ 280892 w 1380520"/>
              <a:gd name="connsiteY20" fmla="*/ 6153037 h 6858000"/>
              <a:gd name="connsiteX21" fmla="*/ 296307 w 1380520"/>
              <a:gd name="connsiteY21" fmla="*/ 6078132 h 6858000"/>
              <a:gd name="connsiteX22" fmla="*/ 283694 w 1380520"/>
              <a:gd name="connsiteY22" fmla="*/ 6028119 h 6858000"/>
              <a:gd name="connsiteX23" fmla="*/ 268923 w 1380520"/>
              <a:gd name="connsiteY23" fmla="*/ 5926735 h 6858000"/>
              <a:gd name="connsiteX24" fmla="*/ 318435 w 1380520"/>
              <a:gd name="connsiteY24" fmla="*/ 5712857 h 6858000"/>
              <a:gd name="connsiteX25" fmla="*/ 297510 w 1380520"/>
              <a:gd name="connsiteY25" fmla="*/ 5676393 h 6858000"/>
              <a:gd name="connsiteX26" fmla="*/ 337102 w 1380520"/>
              <a:gd name="connsiteY26" fmla="*/ 5563435 h 6858000"/>
              <a:gd name="connsiteX27" fmla="*/ 384232 w 1380520"/>
              <a:gd name="connsiteY27" fmla="*/ 5437125 h 6858000"/>
              <a:gd name="connsiteX28" fmla="*/ 397800 w 1380520"/>
              <a:gd name="connsiteY28" fmla="*/ 5396260 h 6858000"/>
              <a:gd name="connsiteX29" fmla="*/ 413781 w 1380520"/>
              <a:gd name="connsiteY29" fmla="*/ 5330009 h 6858000"/>
              <a:gd name="connsiteX30" fmla="*/ 447274 w 1380520"/>
              <a:gd name="connsiteY30" fmla="*/ 5273739 h 6858000"/>
              <a:gd name="connsiteX31" fmla="*/ 456873 w 1380520"/>
              <a:gd name="connsiteY31" fmla="*/ 5241779 h 6858000"/>
              <a:gd name="connsiteX32" fmla="*/ 468099 w 1380520"/>
              <a:gd name="connsiteY32" fmla="*/ 5225268 h 6858000"/>
              <a:gd name="connsiteX33" fmla="*/ 469119 w 1380520"/>
              <a:gd name="connsiteY33" fmla="*/ 5217684 h 6858000"/>
              <a:gd name="connsiteX34" fmla="*/ 476460 w 1380520"/>
              <a:gd name="connsiteY34" fmla="*/ 5193377 h 6858000"/>
              <a:gd name="connsiteX35" fmla="*/ 479763 w 1380520"/>
              <a:gd name="connsiteY35" fmla="*/ 5179288 h 6858000"/>
              <a:gd name="connsiteX36" fmla="*/ 480747 w 1380520"/>
              <a:gd name="connsiteY36" fmla="*/ 5173621 h 6858000"/>
              <a:gd name="connsiteX37" fmla="*/ 476381 w 1380520"/>
              <a:gd name="connsiteY37" fmla="*/ 5159961 h 6858000"/>
              <a:gd name="connsiteX38" fmla="*/ 483058 w 1380520"/>
              <a:gd name="connsiteY38" fmla="*/ 5144295 h 6858000"/>
              <a:gd name="connsiteX39" fmla="*/ 479991 w 1380520"/>
              <a:gd name="connsiteY39" fmla="*/ 5125185 h 6858000"/>
              <a:gd name="connsiteX40" fmla="*/ 486821 w 1380520"/>
              <a:gd name="connsiteY40" fmla="*/ 5121884 h 6858000"/>
              <a:gd name="connsiteX41" fmla="*/ 493857 w 1380520"/>
              <a:gd name="connsiteY41" fmla="*/ 5067850 h 6858000"/>
              <a:gd name="connsiteX42" fmla="*/ 496588 w 1380520"/>
              <a:gd name="connsiteY42" fmla="*/ 5060861 h 6858000"/>
              <a:gd name="connsiteX43" fmla="*/ 493292 w 1380520"/>
              <a:gd name="connsiteY43" fmla="*/ 5034192 h 6858000"/>
              <a:gd name="connsiteX44" fmla="*/ 494846 w 1380520"/>
              <a:gd name="connsiteY44" fmla="*/ 4993030 h 6858000"/>
              <a:gd name="connsiteX45" fmla="*/ 501755 w 1380520"/>
              <a:gd name="connsiteY45" fmla="*/ 4946844 h 6858000"/>
              <a:gd name="connsiteX46" fmla="*/ 497611 w 1380520"/>
              <a:gd name="connsiteY46" fmla="*/ 4932692 h 6858000"/>
              <a:gd name="connsiteX47" fmla="*/ 513014 w 1380520"/>
              <a:gd name="connsiteY47" fmla="*/ 4858827 h 6858000"/>
              <a:gd name="connsiteX48" fmla="*/ 518917 w 1380520"/>
              <a:gd name="connsiteY48" fmla="*/ 4821170 h 6858000"/>
              <a:gd name="connsiteX49" fmla="*/ 523650 w 1380520"/>
              <a:gd name="connsiteY49" fmla="*/ 4780965 h 6858000"/>
              <a:gd name="connsiteX50" fmla="*/ 524943 w 1380520"/>
              <a:gd name="connsiteY50" fmla="*/ 4750867 h 6858000"/>
              <a:gd name="connsiteX51" fmla="*/ 522750 w 1380520"/>
              <a:gd name="connsiteY51" fmla="*/ 4690749 h 6858000"/>
              <a:gd name="connsiteX52" fmla="*/ 518230 w 1380520"/>
              <a:gd name="connsiteY52" fmla="*/ 4584173 h 6858000"/>
              <a:gd name="connsiteX53" fmla="*/ 513313 w 1380520"/>
              <a:gd name="connsiteY53" fmla="*/ 4444346 h 6858000"/>
              <a:gd name="connsiteX54" fmla="*/ 509878 w 1380520"/>
              <a:gd name="connsiteY54" fmla="*/ 4375228 h 6858000"/>
              <a:gd name="connsiteX55" fmla="*/ 490531 w 1380520"/>
              <a:gd name="connsiteY55" fmla="*/ 4214165 h 6858000"/>
              <a:gd name="connsiteX56" fmla="*/ 494604 w 1380520"/>
              <a:gd name="connsiteY56" fmla="*/ 4090296 h 6858000"/>
              <a:gd name="connsiteX57" fmla="*/ 479860 w 1380520"/>
              <a:gd name="connsiteY57" fmla="*/ 4033999 h 6858000"/>
              <a:gd name="connsiteX58" fmla="*/ 481009 w 1380520"/>
              <a:gd name="connsiteY58" fmla="*/ 4031933 h 6858000"/>
              <a:gd name="connsiteX59" fmla="*/ 479585 w 1380520"/>
              <a:gd name="connsiteY59" fmla="*/ 4013953 h 6858000"/>
              <a:gd name="connsiteX60" fmla="*/ 465880 w 1380520"/>
              <a:gd name="connsiteY60" fmla="*/ 3974753 h 6858000"/>
              <a:gd name="connsiteX61" fmla="*/ 467478 w 1380520"/>
              <a:gd name="connsiteY61" fmla="*/ 3969950 h 6858000"/>
              <a:gd name="connsiteX62" fmla="*/ 460900 w 1380520"/>
              <a:gd name="connsiteY62" fmla="*/ 3933779 h 6858000"/>
              <a:gd name="connsiteX63" fmla="*/ 462231 w 1380520"/>
              <a:gd name="connsiteY63" fmla="*/ 3933093 h 6858000"/>
              <a:gd name="connsiteX64" fmla="*/ 466585 w 1380520"/>
              <a:gd name="connsiteY64" fmla="*/ 3922082 h 6858000"/>
              <a:gd name="connsiteX65" fmla="*/ 471663 w 1380520"/>
              <a:gd name="connsiteY65" fmla="*/ 3901461 h 6858000"/>
              <a:gd name="connsiteX66" fmla="*/ 494257 w 1380520"/>
              <a:gd name="connsiteY66" fmla="*/ 3813873 h 6858000"/>
              <a:gd name="connsiteX67" fmla="*/ 493682 w 1380520"/>
              <a:gd name="connsiteY67" fmla="*/ 3806161 h 6858000"/>
              <a:gd name="connsiteX68" fmla="*/ 493989 w 1380520"/>
              <a:gd name="connsiteY68" fmla="*/ 3805957 h 6858000"/>
              <a:gd name="connsiteX69" fmla="*/ 494016 w 1380520"/>
              <a:gd name="connsiteY69" fmla="*/ 3797724 h 6858000"/>
              <a:gd name="connsiteX70" fmla="*/ 492631 w 1380520"/>
              <a:gd name="connsiteY70" fmla="*/ 3792098 h 6858000"/>
              <a:gd name="connsiteX71" fmla="*/ 491515 w 1380520"/>
              <a:gd name="connsiteY71" fmla="*/ 3777135 h 6858000"/>
              <a:gd name="connsiteX72" fmla="*/ 493248 w 1380520"/>
              <a:gd name="connsiteY72" fmla="*/ 3771656 h 6858000"/>
              <a:gd name="connsiteX73" fmla="*/ 496991 w 1380520"/>
              <a:gd name="connsiteY73" fmla="*/ 3769007 h 6858000"/>
              <a:gd name="connsiteX74" fmla="*/ 496457 w 1380520"/>
              <a:gd name="connsiteY74" fmla="*/ 3767709 h 6858000"/>
              <a:gd name="connsiteX75" fmla="*/ 505153 w 1380520"/>
              <a:gd name="connsiteY75" fmla="*/ 3738082 h 6858000"/>
              <a:gd name="connsiteX76" fmla="*/ 512499 w 1380520"/>
              <a:gd name="connsiteY76" fmla="*/ 3673397 h 6858000"/>
              <a:gd name="connsiteX77" fmla="*/ 511795 w 1380520"/>
              <a:gd name="connsiteY77" fmla="*/ 3637109 h 6858000"/>
              <a:gd name="connsiteX78" fmla="*/ 515238 w 1380520"/>
              <a:gd name="connsiteY78" fmla="*/ 3536883 h 6858000"/>
              <a:gd name="connsiteX79" fmla="*/ 522776 w 1380520"/>
              <a:gd name="connsiteY79" fmla="*/ 3435652 h 6858000"/>
              <a:gd name="connsiteX80" fmla="*/ 524447 w 1380520"/>
              <a:gd name="connsiteY80" fmla="*/ 3307769 h 6858000"/>
              <a:gd name="connsiteX81" fmla="*/ 542010 w 1380520"/>
              <a:gd name="connsiteY81" fmla="*/ 3250522 h 6858000"/>
              <a:gd name="connsiteX82" fmla="*/ 542435 w 1380520"/>
              <a:gd name="connsiteY82" fmla="*/ 3229163 h 6858000"/>
              <a:gd name="connsiteX83" fmla="*/ 544258 w 1380520"/>
              <a:gd name="connsiteY83" fmla="*/ 3217217 h 6858000"/>
              <a:gd name="connsiteX84" fmla="*/ 531093 w 1380520"/>
              <a:gd name="connsiteY84" fmla="*/ 3183755 h 6858000"/>
              <a:gd name="connsiteX85" fmla="*/ 531594 w 1380520"/>
              <a:gd name="connsiteY85" fmla="*/ 3178642 h 6858000"/>
              <a:gd name="connsiteX86" fmla="*/ 519194 w 1380520"/>
              <a:gd name="connsiteY86" fmla="*/ 3158586 h 6858000"/>
              <a:gd name="connsiteX87" fmla="*/ 504379 w 1380520"/>
              <a:gd name="connsiteY87" fmla="*/ 3129034 h 6858000"/>
              <a:gd name="connsiteX88" fmla="*/ 505044 w 1380520"/>
              <a:gd name="connsiteY88" fmla="*/ 3126682 h 6858000"/>
              <a:gd name="connsiteX89" fmla="*/ 495912 w 1380520"/>
              <a:gd name="connsiteY89" fmla="*/ 3114519 h 6858000"/>
              <a:gd name="connsiteX90" fmla="*/ 482521 w 1380520"/>
              <a:gd name="connsiteY90" fmla="*/ 3106272 h 6858000"/>
              <a:gd name="connsiteX91" fmla="*/ 455251 w 1380520"/>
              <a:gd name="connsiteY91" fmla="*/ 2958185 h 6858000"/>
              <a:gd name="connsiteX92" fmla="*/ 397865 w 1380520"/>
              <a:gd name="connsiteY92" fmla="*/ 2762989 h 6858000"/>
              <a:gd name="connsiteX93" fmla="*/ 346783 w 1380520"/>
              <a:gd name="connsiteY93" fmla="*/ 2554718 h 6858000"/>
              <a:gd name="connsiteX94" fmla="*/ 326877 w 1380520"/>
              <a:gd name="connsiteY94" fmla="*/ 2485734 h 6858000"/>
              <a:gd name="connsiteX95" fmla="*/ 317600 w 1380520"/>
              <a:gd name="connsiteY95" fmla="*/ 2447068 h 6858000"/>
              <a:gd name="connsiteX96" fmla="*/ 304561 w 1380520"/>
              <a:gd name="connsiteY96" fmla="*/ 2425819 h 6858000"/>
              <a:gd name="connsiteX97" fmla="*/ 310560 w 1380520"/>
              <a:gd name="connsiteY97" fmla="*/ 2402874 h 6858000"/>
              <a:gd name="connsiteX98" fmla="*/ 313172 w 1380520"/>
              <a:gd name="connsiteY98" fmla="*/ 2381443 h 6858000"/>
              <a:gd name="connsiteX99" fmla="*/ 289501 w 1380520"/>
              <a:gd name="connsiteY99" fmla="*/ 2261920 h 6858000"/>
              <a:gd name="connsiteX100" fmla="*/ 279388 w 1380520"/>
              <a:gd name="connsiteY100" fmla="*/ 2195378 h 6858000"/>
              <a:gd name="connsiteX101" fmla="*/ 263605 w 1380520"/>
              <a:gd name="connsiteY101" fmla="*/ 2155135 h 6858000"/>
              <a:gd name="connsiteX102" fmla="*/ 261063 w 1380520"/>
              <a:gd name="connsiteY102" fmla="*/ 2118008 h 6858000"/>
              <a:gd name="connsiteX103" fmla="*/ 262056 w 1380520"/>
              <a:gd name="connsiteY103" fmla="*/ 2050531 h 6858000"/>
              <a:gd name="connsiteX104" fmla="*/ 253862 w 1380520"/>
              <a:gd name="connsiteY104" fmla="*/ 1963269 h 6858000"/>
              <a:gd name="connsiteX105" fmla="*/ 235040 w 1380520"/>
              <a:gd name="connsiteY105" fmla="*/ 1906352 h 6858000"/>
              <a:gd name="connsiteX106" fmla="*/ 211597 w 1380520"/>
              <a:gd name="connsiteY106" fmla="*/ 1861531 h 6858000"/>
              <a:gd name="connsiteX107" fmla="*/ 165396 w 1380520"/>
              <a:gd name="connsiteY107" fmla="*/ 1732919 h 6858000"/>
              <a:gd name="connsiteX108" fmla="*/ 137707 w 1380520"/>
              <a:gd name="connsiteY108" fmla="*/ 1663540 h 6858000"/>
              <a:gd name="connsiteX109" fmla="*/ 136833 w 1380520"/>
              <a:gd name="connsiteY109" fmla="*/ 1615777 h 6858000"/>
              <a:gd name="connsiteX110" fmla="*/ 117628 w 1380520"/>
              <a:gd name="connsiteY110" fmla="*/ 1563678 h 6858000"/>
              <a:gd name="connsiteX111" fmla="*/ 130708 w 1380520"/>
              <a:gd name="connsiteY111" fmla="*/ 1519474 h 6858000"/>
              <a:gd name="connsiteX112" fmla="*/ 123450 w 1380520"/>
              <a:gd name="connsiteY112" fmla="*/ 1477995 h 6858000"/>
              <a:gd name="connsiteX113" fmla="*/ 109535 w 1380520"/>
              <a:gd name="connsiteY113" fmla="*/ 1373769 h 6858000"/>
              <a:gd name="connsiteX114" fmla="*/ 117842 w 1380520"/>
              <a:gd name="connsiteY114" fmla="*/ 1307086 h 6858000"/>
              <a:gd name="connsiteX115" fmla="*/ 119030 w 1380520"/>
              <a:gd name="connsiteY115" fmla="*/ 1189033 h 6858000"/>
              <a:gd name="connsiteX116" fmla="*/ 123715 w 1380520"/>
              <a:gd name="connsiteY116" fmla="*/ 1168288 h 6858000"/>
              <a:gd name="connsiteX117" fmla="*/ 115997 w 1380520"/>
              <a:gd name="connsiteY117" fmla="*/ 1142577 h 6858000"/>
              <a:gd name="connsiteX118" fmla="*/ 105303 w 1380520"/>
              <a:gd name="connsiteY118" fmla="*/ 1088484 h 6858000"/>
              <a:gd name="connsiteX119" fmla="*/ 94039 w 1380520"/>
              <a:gd name="connsiteY119" fmla="*/ 1016103 h 6858000"/>
              <a:gd name="connsiteX120" fmla="*/ 95495 w 1380520"/>
              <a:gd name="connsiteY120" fmla="*/ 932283 h 6858000"/>
              <a:gd name="connsiteX121" fmla="*/ 97731 w 1380520"/>
              <a:gd name="connsiteY121" fmla="*/ 915925 h 6858000"/>
              <a:gd name="connsiteX122" fmla="*/ 90360 w 1380520"/>
              <a:gd name="connsiteY122" fmla="*/ 896999 h 6858000"/>
              <a:gd name="connsiteX123" fmla="*/ 59768 w 1380520"/>
              <a:gd name="connsiteY123" fmla="*/ 821517 h 6858000"/>
              <a:gd name="connsiteX124" fmla="*/ 38718 w 1380520"/>
              <a:gd name="connsiteY124" fmla="*/ 751353 h 6858000"/>
              <a:gd name="connsiteX125" fmla="*/ 38276 w 1380520"/>
              <a:gd name="connsiteY125" fmla="*/ 721230 h 6858000"/>
              <a:gd name="connsiteX126" fmla="*/ 23947 w 1380520"/>
              <a:gd name="connsiteY126" fmla="*/ 681659 h 6858000"/>
              <a:gd name="connsiteX127" fmla="*/ 9366 w 1380520"/>
              <a:gd name="connsiteY127" fmla="*/ 635218 h 6858000"/>
              <a:gd name="connsiteX128" fmla="*/ 14377 w 1380520"/>
              <a:gd name="connsiteY128" fmla="*/ 613763 h 6858000"/>
              <a:gd name="connsiteX129" fmla="*/ 319 w 1380520"/>
              <a:gd name="connsiteY129" fmla="*/ 598582 h 6858000"/>
              <a:gd name="connsiteX130" fmla="*/ 0 w 1380520"/>
              <a:gd name="connsiteY130" fmla="*/ 576846 h 6858000"/>
              <a:gd name="connsiteX131" fmla="*/ 68392 w 1380520"/>
              <a:gd name="connsiteY131" fmla="*/ 446567 h 6858000"/>
              <a:gd name="connsiteX132" fmla="*/ 67640 w 1380520"/>
              <a:gd name="connsiteY132" fmla="*/ 393828 h 6858000"/>
              <a:gd name="connsiteX133" fmla="*/ 67470 w 1380520"/>
              <a:gd name="connsiteY133" fmla="*/ 353137 h 6858000"/>
              <a:gd name="connsiteX134" fmla="*/ 88980 w 1380520"/>
              <a:gd name="connsiteY134" fmla="*/ 309501 h 6858000"/>
              <a:gd name="connsiteX135" fmla="*/ 73163 w 1380520"/>
              <a:gd name="connsiteY135" fmla="*/ 275771 h 6858000"/>
              <a:gd name="connsiteX136" fmla="*/ 90190 w 1380520"/>
              <a:gd name="connsiteY136" fmla="*/ 212860 h 6858000"/>
              <a:gd name="connsiteX137" fmla="*/ 81900 w 1380520"/>
              <a:gd name="connsiteY137" fmla="*/ 144983 h 6858000"/>
              <a:gd name="connsiteX138" fmla="*/ 94184 w 1380520"/>
              <a:gd name="connsiteY138" fmla="*/ 55288 h 6858000"/>
              <a:gd name="connsiteX139" fmla="*/ 53738 w 1380520"/>
              <a:gd name="connsiteY139" fmla="*/ 0 h 6858000"/>
              <a:gd name="connsiteX0" fmla="*/ 53420 w 1380202"/>
              <a:gd name="connsiteY0" fmla="*/ 0 h 6858000"/>
              <a:gd name="connsiteX1" fmla="*/ 1380202 w 1380202"/>
              <a:gd name="connsiteY1" fmla="*/ 0 h 6858000"/>
              <a:gd name="connsiteX2" fmla="*/ 1380202 w 1380202"/>
              <a:gd name="connsiteY2" fmla="*/ 6858000 h 6858000"/>
              <a:gd name="connsiteX3" fmla="*/ 116896 w 1380202"/>
              <a:gd name="connsiteY3" fmla="*/ 6857735 h 6858000"/>
              <a:gd name="connsiteX4" fmla="*/ 153489 w 1380202"/>
              <a:gd name="connsiteY4" fmla="*/ 6776847 h 6858000"/>
              <a:gd name="connsiteX5" fmla="*/ 164989 w 1380202"/>
              <a:gd name="connsiteY5" fmla="*/ 6737706 h 6858000"/>
              <a:gd name="connsiteX6" fmla="*/ 189728 w 1380202"/>
              <a:gd name="connsiteY6" fmla="*/ 6691589 h 6858000"/>
              <a:gd name="connsiteX7" fmla="*/ 167285 w 1380202"/>
              <a:gd name="connsiteY7" fmla="*/ 6659970 h 6858000"/>
              <a:gd name="connsiteX8" fmla="*/ 182376 w 1380202"/>
              <a:gd name="connsiteY8" fmla="*/ 6636211 h 6858000"/>
              <a:gd name="connsiteX9" fmla="*/ 199820 w 1380202"/>
              <a:gd name="connsiteY9" fmla="*/ 6594177 h 6858000"/>
              <a:gd name="connsiteX10" fmla="*/ 213860 w 1380202"/>
              <a:gd name="connsiteY10" fmla="*/ 6557575 h 6858000"/>
              <a:gd name="connsiteX11" fmla="*/ 266817 w 1380202"/>
              <a:gd name="connsiteY11" fmla="*/ 6492130 h 6858000"/>
              <a:gd name="connsiteX12" fmla="*/ 282504 w 1380202"/>
              <a:gd name="connsiteY12" fmla="*/ 6431610 h 6858000"/>
              <a:gd name="connsiteX13" fmla="*/ 326209 w 1380202"/>
              <a:gd name="connsiteY13" fmla="*/ 6379786 h 6858000"/>
              <a:gd name="connsiteX14" fmla="*/ 309432 w 1380202"/>
              <a:gd name="connsiteY14" fmla="*/ 6334727 h 6858000"/>
              <a:gd name="connsiteX15" fmla="*/ 286847 w 1380202"/>
              <a:gd name="connsiteY15" fmla="*/ 6313295 h 6858000"/>
              <a:gd name="connsiteX16" fmla="*/ 294011 w 1380202"/>
              <a:gd name="connsiteY16" fmla="*/ 6280046 h 6858000"/>
              <a:gd name="connsiteX17" fmla="*/ 276756 w 1380202"/>
              <a:gd name="connsiteY17" fmla="*/ 6270265 h 6858000"/>
              <a:gd name="connsiteX18" fmla="*/ 303784 w 1380202"/>
              <a:gd name="connsiteY18" fmla="*/ 6252834 h 6858000"/>
              <a:gd name="connsiteX19" fmla="*/ 281776 w 1380202"/>
              <a:gd name="connsiteY19" fmla="*/ 6202459 h 6858000"/>
              <a:gd name="connsiteX20" fmla="*/ 280574 w 1380202"/>
              <a:gd name="connsiteY20" fmla="*/ 6153037 h 6858000"/>
              <a:gd name="connsiteX21" fmla="*/ 295989 w 1380202"/>
              <a:gd name="connsiteY21" fmla="*/ 6078132 h 6858000"/>
              <a:gd name="connsiteX22" fmla="*/ 283376 w 1380202"/>
              <a:gd name="connsiteY22" fmla="*/ 6028119 h 6858000"/>
              <a:gd name="connsiteX23" fmla="*/ 268605 w 1380202"/>
              <a:gd name="connsiteY23" fmla="*/ 5926735 h 6858000"/>
              <a:gd name="connsiteX24" fmla="*/ 318117 w 1380202"/>
              <a:gd name="connsiteY24" fmla="*/ 5712857 h 6858000"/>
              <a:gd name="connsiteX25" fmla="*/ 297192 w 1380202"/>
              <a:gd name="connsiteY25" fmla="*/ 5676393 h 6858000"/>
              <a:gd name="connsiteX26" fmla="*/ 336784 w 1380202"/>
              <a:gd name="connsiteY26" fmla="*/ 5563435 h 6858000"/>
              <a:gd name="connsiteX27" fmla="*/ 383914 w 1380202"/>
              <a:gd name="connsiteY27" fmla="*/ 5437125 h 6858000"/>
              <a:gd name="connsiteX28" fmla="*/ 397482 w 1380202"/>
              <a:gd name="connsiteY28" fmla="*/ 5396260 h 6858000"/>
              <a:gd name="connsiteX29" fmla="*/ 413463 w 1380202"/>
              <a:gd name="connsiteY29" fmla="*/ 5330009 h 6858000"/>
              <a:gd name="connsiteX30" fmla="*/ 446956 w 1380202"/>
              <a:gd name="connsiteY30" fmla="*/ 5273739 h 6858000"/>
              <a:gd name="connsiteX31" fmla="*/ 456555 w 1380202"/>
              <a:gd name="connsiteY31" fmla="*/ 5241779 h 6858000"/>
              <a:gd name="connsiteX32" fmla="*/ 467781 w 1380202"/>
              <a:gd name="connsiteY32" fmla="*/ 5225268 h 6858000"/>
              <a:gd name="connsiteX33" fmla="*/ 468801 w 1380202"/>
              <a:gd name="connsiteY33" fmla="*/ 5217684 h 6858000"/>
              <a:gd name="connsiteX34" fmla="*/ 476142 w 1380202"/>
              <a:gd name="connsiteY34" fmla="*/ 5193377 h 6858000"/>
              <a:gd name="connsiteX35" fmla="*/ 479445 w 1380202"/>
              <a:gd name="connsiteY35" fmla="*/ 5179288 h 6858000"/>
              <a:gd name="connsiteX36" fmla="*/ 480429 w 1380202"/>
              <a:gd name="connsiteY36" fmla="*/ 5173621 h 6858000"/>
              <a:gd name="connsiteX37" fmla="*/ 476063 w 1380202"/>
              <a:gd name="connsiteY37" fmla="*/ 5159961 h 6858000"/>
              <a:gd name="connsiteX38" fmla="*/ 482740 w 1380202"/>
              <a:gd name="connsiteY38" fmla="*/ 5144295 h 6858000"/>
              <a:gd name="connsiteX39" fmla="*/ 479673 w 1380202"/>
              <a:gd name="connsiteY39" fmla="*/ 5125185 h 6858000"/>
              <a:gd name="connsiteX40" fmla="*/ 486503 w 1380202"/>
              <a:gd name="connsiteY40" fmla="*/ 5121884 h 6858000"/>
              <a:gd name="connsiteX41" fmla="*/ 493539 w 1380202"/>
              <a:gd name="connsiteY41" fmla="*/ 5067850 h 6858000"/>
              <a:gd name="connsiteX42" fmla="*/ 496270 w 1380202"/>
              <a:gd name="connsiteY42" fmla="*/ 5060861 h 6858000"/>
              <a:gd name="connsiteX43" fmla="*/ 492974 w 1380202"/>
              <a:gd name="connsiteY43" fmla="*/ 5034192 h 6858000"/>
              <a:gd name="connsiteX44" fmla="*/ 494528 w 1380202"/>
              <a:gd name="connsiteY44" fmla="*/ 4993030 h 6858000"/>
              <a:gd name="connsiteX45" fmla="*/ 501437 w 1380202"/>
              <a:gd name="connsiteY45" fmla="*/ 4946844 h 6858000"/>
              <a:gd name="connsiteX46" fmla="*/ 497293 w 1380202"/>
              <a:gd name="connsiteY46" fmla="*/ 4932692 h 6858000"/>
              <a:gd name="connsiteX47" fmla="*/ 512696 w 1380202"/>
              <a:gd name="connsiteY47" fmla="*/ 4858827 h 6858000"/>
              <a:gd name="connsiteX48" fmla="*/ 518599 w 1380202"/>
              <a:gd name="connsiteY48" fmla="*/ 4821170 h 6858000"/>
              <a:gd name="connsiteX49" fmla="*/ 523332 w 1380202"/>
              <a:gd name="connsiteY49" fmla="*/ 4780965 h 6858000"/>
              <a:gd name="connsiteX50" fmla="*/ 524625 w 1380202"/>
              <a:gd name="connsiteY50" fmla="*/ 4750867 h 6858000"/>
              <a:gd name="connsiteX51" fmla="*/ 522432 w 1380202"/>
              <a:gd name="connsiteY51" fmla="*/ 4690749 h 6858000"/>
              <a:gd name="connsiteX52" fmla="*/ 517912 w 1380202"/>
              <a:gd name="connsiteY52" fmla="*/ 4584173 h 6858000"/>
              <a:gd name="connsiteX53" fmla="*/ 512995 w 1380202"/>
              <a:gd name="connsiteY53" fmla="*/ 4444346 h 6858000"/>
              <a:gd name="connsiteX54" fmla="*/ 509560 w 1380202"/>
              <a:gd name="connsiteY54" fmla="*/ 4375228 h 6858000"/>
              <a:gd name="connsiteX55" fmla="*/ 490213 w 1380202"/>
              <a:gd name="connsiteY55" fmla="*/ 4214165 h 6858000"/>
              <a:gd name="connsiteX56" fmla="*/ 494286 w 1380202"/>
              <a:gd name="connsiteY56" fmla="*/ 4090296 h 6858000"/>
              <a:gd name="connsiteX57" fmla="*/ 479542 w 1380202"/>
              <a:gd name="connsiteY57" fmla="*/ 4033999 h 6858000"/>
              <a:gd name="connsiteX58" fmla="*/ 480691 w 1380202"/>
              <a:gd name="connsiteY58" fmla="*/ 4031933 h 6858000"/>
              <a:gd name="connsiteX59" fmla="*/ 479267 w 1380202"/>
              <a:gd name="connsiteY59" fmla="*/ 4013953 h 6858000"/>
              <a:gd name="connsiteX60" fmla="*/ 465562 w 1380202"/>
              <a:gd name="connsiteY60" fmla="*/ 3974753 h 6858000"/>
              <a:gd name="connsiteX61" fmla="*/ 467160 w 1380202"/>
              <a:gd name="connsiteY61" fmla="*/ 3969950 h 6858000"/>
              <a:gd name="connsiteX62" fmla="*/ 460582 w 1380202"/>
              <a:gd name="connsiteY62" fmla="*/ 3933779 h 6858000"/>
              <a:gd name="connsiteX63" fmla="*/ 461913 w 1380202"/>
              <a:gd name="connsiteY63" fmla="*/ 3933093 h 6858000"/>
              <a:gd name="connsiteX64" fmla="*/ 466267 w 1380202"/>
              <a:gd name="connsiteY64" fmla="*/ 3922082 h 6858000"/>
              <a:gd name="connsiteX65" fmla="*/ 471345 w 1380202"/>
              <a:gd name="connsiteY65" fmla="*/ 3901461 h 6858000"/>
              <a:gd name="connsiteX66" fmla="*/ 493939 w 1380202"/>
              <a:gd name="connsiteY66" fmla="*/ 3813873 h 6858000"/>
              <a:gd name="connsiteX67" fmla="*/ 493364 w 1380202"/>
              <a:gd name="connsiteY67" fmla="*/ 3806161 h 6858000"/>
              <a:gd name="connsiteX68" fmla="*/ 493671 w 1380202"/>
              <a:gd name="connsiteY68" fmla="*/ 3805957 h 6858000"/>
              <a:gd name="connsiteX69" fmla="*/ 493698 w 1380202"/>
              <a:gd name="connsiteY69" fmla="*/ 3797724 h 6858000"/>
              <a:gd name="connsiteX70" fmla="*/ 492313 w 1380202"/>
              <a:gd name="connsiteY70" fmla="*/ 3792098 h 6858000"/>
              <a:gd name="connsiteX71" fmla="*/ 491197 w 1380202"/>
              <a:gd name="connsiteY71" fmla="*/ 3777135 h 6858000"/>
              <a:gd name="connsiteX72" fmla="*/ 492930 w 1380202"/>
              <a:gd name="connsiteY72" fmla="*/ 3771656 h 6858000"/>
              <a:gd name="connsiteX73" fmla="*/ 496673 w 1380202"/>
              <a:gd name="connsiteY73" fmla="*/ 3769007 h 6858000"/>
              <a:gd name="connsiteX74" fmla="*/ 496139 w 1380202"/>
              <a:gd name="connsiteY74" fmla="*/ 3767709 h 6858000"/>
              <a:gd name="connsiteX75" fmla="*/ 504835 w 1380202"/>
              <a:gd name="connsiteY75" fmla="*/ 3738082 h 6858000"/>
              <a:gd name="connsiteX76" fmla="*/ 512181 w 1380202"/>
              <a:gd name="connsiteY76" fmla="*/ 3673397 h 6858000"/>
              <a:gd name="connsiteX77" fmla="*/ 511477 w 1380202"/>
              <a:gd name="connsiteY77" fmla="*/ 3637109 h 6858000"/>
              <a:gd name="connsiteX78" fmla="*/ 514920 w 1380202"/>
              <a:gd name="connsiteY78" fmla="*/ 3536883 h 6858000"/>
              <a:gd name="connsiteX79" fmla="*/ 522458 w 1380202"/>
              <a:gd name="connsiteY79" fmla="*/ 3435652 h 6858000"/>
              <a:gd name="connsiteX80" fmla="*/ 524129 w 1380202"/>
              <a:gd name="connsiteY80" fmla="*/ 3307769 h 6858000"/>
              <a:gd name="connsiteX81" fmla="*/ 541692 w 1380202"/>
              <a:gd name="connsiteY81" fmla="*/ 3250522 h 6858000"/>
              <a:gd name="connsiteX82" fmla="*/ 542117 w 1380202"/>
              <a:gd name="connsiteY82" fmla="*/ 3229163 h 6858000"/>
              <a:gd name="connsiteX83" fmla="*/ 543940 w 1380202"/>
              <a:gd name="connsiteY83" fmla="*/ 3217217 h 6858000"/>
              <a:gd name="connsiteX84" fmla="*/ 530775 w 1380202"/>
              <a:gd name="connsiteY84" fmla="*/ 3183755 h 6858000"/>
              <a:gd name="connsiteX85" fmla="*/ 531276 w 1380202"/>
              <a:gd name="connsiteY85" fmla="*/ 3178642 h 6858000"/>
              <a:gd name="connsiteX86" fmla="*/ 518876 w 1380202"/>
              <a:gd name="connsiteY86" fmla="*/ 3158586 h 6858000"/>
              <a:gd name="connsiteX87" fmla="*/ 504061 w 1380202"/>
              <a:gd name="connsiteY87" fmla="*/ 3129034 h 6858000"/>
              <a:gd name="connsiteX88" fmla="*/ 504726 w 1380202"/>
              <a:gd name="connsiteY88" fmla="*/ 3126682 h 6858000"/>
              <a:gd name="connsiteX89" fmla="*/ 495594 w 1380202"/>
              <a:gd name="connsiteY89" fmla="*/ 3114519 h 6858000"/>
              <a:gd name="connsiteX90" fmla="*/ 482203 w 1380202"/>
              <a:gd name="connsiteY90" fmla="*/ 3106272 h 6858000"/>
              <a:gd name="connsiteX91" fmla="*/ 454933 w 1380202"/>
              <a:gd name="connsiteY91" fmla="*/ 2958185 h 6858000"/>
              <a:gd name="connsiteX92" fmla="*/ 397547 w 1380202"/>
              <a:gd name="connsiteY92" fmla="*/ 2762989 h 6858000"/>
              <a:gd name="connsiteX93" fmla="*/ 346465 w 1380202"/>
              <a:gd name="connsiteY93" fmla="*/ 2554718 h 6858000"/>
              <a:gd name="connsiteX94" fmla="*/ 326559 w 1380202"/>
              <a:gd name="connsiteY94" fmla="*/ 2485734 h 6858000"/>
              <a:gd name="connsiteX95" fmla="*/ 317282 w 1380202"/>
              <a:gd name="connsiteY95" fmla="*/ 2447068 h 6858000"/>
              <a:gd name="connsiteX96" fmla="*/ 304243 w 1380202"/>
              <a:gd name="connsiteY96" fmla="*/ 2425819 h 6858000"/>
              <a:gd name="connsiteX97" fmla="*/ 310242 w 1380202"/>
              <a:gd name="connsiteY97" fmla="*/ 2402874 h 6858000"/>
              <a:gd name="connsiteX98" fmla="*/ 312854 w 1380202"/>
              <a:gd name="connsiteY98" fmla="*/ 2381443 h 6858000"/>
              <a:gd name="connsiteX99" fmla="*/ 289183 w 1380202"/>
              <a:gd name="connsiteY99" fmla="*/ 2261920 h 6858000"/>
              <a:gd name="connsiteX100" fmla="*/ 279070 w 1380202"/>
              <a:gd name="connsiteY100" fmla="*/ 2195378 h 6858000"/>
              <a:gd name="connsiteX101" fmla="*/ 263287 w 1380202"/>
              <a:gd name="connsiteY101" fmla="*/ 2155135 h 6858000"/>
              <a:gd name="connsiteX102" fmla="*/ 260745 w 1380202"/>
              <a:gd name="connsiteY102" fmla="*/ 2118008 h 6858000"/>
              <a:gd name="connsiteX103" fmla="*/ 261738 w 1380202"/>
              <a:gd name="connsiteY103" fmla="*/ 2050531 h 6858000"/>
              <a:gd name="connsiteX104" fmla="*/ 253544 w 1380202"/>
              <a:gd name="connsiteY104" fmla="*/ 1963269 h 6858000"/>
              <a:gd name="connsiteX105" fmla="*/ 234722 w 1380202"/>
              <a:gd name="connsiteY105" fmla="*/ 1906352 h 6858000"/>
              <a:gd name="connsiteX106" fmla="*/ 211279 w 1380202"/>
              <a:gd name="connsiteY106" fmla="*/ 1861531 h 6858000"/>
              <a:gd name="connsiteX107" fmla="*/ 165078 w 1380202"/>
              <a:gd name="connsiteY107" fmla="*/ 1732919 h 6858000"/>
              <a:gd name="connsiteX108" fmla="*/ 137389 w 1380202"/>
              <a:gd name="connsiteY108" fmla="*/ 1663540 h 6858000"/>
              <a:gd name="connsiteX109" fmla="*/ 136515 w 1380202"/>
              <a:gd name="connsiteY109" fmla="*/ 1615777 h 6858000"/>
              <a:gd name="connsiteX110" fmla="*/ 117310 w 1380202"/>
              <a:gd name="connsiteY110" fmla="*/ 1563678 h 6858000"/>
              <a:gd name="connsiteX111" fmla="*/ 130390 w 1380202"/>
              <a:gd name="connsiteY111" fmla="*/ 1519474 h 6858000"/>
              <a:gd name="connsiteX112" fmla="*/ 123132 w 1380202"/>
              <a:gd name="connsiteY112" fmla="*/ 1477995 h 6858000"/>
              <a:gd name="connsiteX113" fmla="*/ 109217 w 1380202"/>
              <a:gd name="connsiteY113" fmla="*/ 1373769 h 6858000"/>
              <a:gd name="connsiteX114" fmla="*/ 117524 w 1380202"/>
              <a:gd name="connsiteY114" fmla="*/ 1307086 h 6858000"/>
              <a:gd name="connsiteX115" fmla="*/ 118712 w 1380202"/>
              <a:gd name="connsiteY115" fmla="*/ 1189033 h 6858000"/>
              <a:gd name="connsiteX116" fmla="*/ 123397 w 1380202"/>
              <a:gd name="connsiteY116" fmla="*/ 1168288 h 6858000"/>
              <a:gd name="connsiteX117" fmla="*/ 115679 w 1380202"/>
              <a:gd name="connsiteY117" fmla="*/ 1142577 h 6858000"/>
              <a:gd name="connsiteX118" fmla="*/ 104985 w 1380202"/>
              <a:gd name="connsiteY118" fmla="*/ 1088484 h 6858000"/>
              <a:gd name="connsiteX119" fmla="*/ 93721 w 1380202"/>
              <a:gd name="connsiteY119" fmla="*/ 1016103 h 6858000"/>
              <a:gd name="connsiteX120" fmla="*/ 95177 w 1380202"/>
              <a:gd name="connsiteY120" fmla="*/ 932283 h 6858000"/>
              <a:gd name="connsiteX121" fmla="*/ 97413 w 1380202"/>
              <a:gd name="connsiteY121" fmla="*/ 915925 h 6858000"/>
              <a:gd name="connsiteX122" fmla="*/ 90042 w 1380202"/>
              <a:gd name="connsiteY122" fmla="*/ 896999 h 6858000"/>
              <a:gd name="connsiteX123" fmla="*/ 59450 w 1380202"/>
              <a:gd name="connsiteY123" fmla="*/ 821517 h 6858000"/>
              <a:gd name="connsiteX124" fmla="*/ 38400 w 1380202"/>
              <a:gd name="connsiteY124" fmla="*/ 751353 h 6858000"/>
              <a:gd name="connsiteX125" fmla="*/ 37958 w 1380202"/>
              <a:gd name="connsiteY125" fmla="*/ 721230 h 6858000"/>
              <a:gd name="connsiteX126" fmla="*/ 23629 w 1380202"/>
              <a:gd name="connsiteY126" fmla="*/ 681659 h 6858000"/>
              <a:gd name="connsiteX127" fmla="*/ 9048 w 1380202"/>
              <a:gd name="connsiteY127" fmla="*/ 635218 h 6858000"/>
              <a:gd name="connsiteX128" fmla="*/ 14059 w 1380202"/>
              <a:gd name="connsiteY128" fmla="*/ 613763 h 6858000"/>
              <a:gd name="connsiteX129" fmla="*/ 1 w 1380202"/>
              <a:gd name="connsiteY129" fmla="*/ 598582 h 6858000"/>
              <a:gd name="connsiteX130" fmla="*/ 79993 w 1380202"/>
              <a:gd name="connsiteY130" fmla="*/ 473479 h 6858000"/>
              <a:gd name="connsiteX131" fmla="*/ 68074 w 1380202"/>
              <a:gd name="connsiteY131" fmla="*/ 446567 h 6858000"/>
              <a:gd name="connsiteX132" fmla="*/ 67322 w 1380202"/>
              <a:gd name="connsiteY132" fmla="*/ 393828 h 6858000"/>
              <a:gd name="connsiteX133" fmla="*/ 67152 w 1380202"/>
              <a:gd name="connsiteY133" fmla="*/ 353137 h 6858000"/>
              <a:gd name="connsiteX134" fmla="*/ 88662 w 1380202"/>
              <a:gd name="connsiteY134" fmla="*/ 309501 h 6858000"/>
              <a:gd name="connsiteX135" fmla="*/ 72845 w 1380202"/>
              <a:gd name="connsiteY135" fmla="*/ 275771 h 6858000"/>
              <a:gd name="connsiteX136" fmla="*/ 89872 w 1380202"/>
              <a:gd name="connsiteY136" fmla="*/ 212860 h 6858000"/>
              <a:gd name="connsiteX137" fmla="*/ 81582 w 1380202"/>
              <a:gd name="connsiteY137" fmla="*/ 144983 h 6858000"/>
              <a:gd name="connsiteX138" fmla="*/ 93866 w 1380202"/>
              <a:gd name="connsiteY138" fmla="*/ 55288 h 6858000"/>
              <a:gd name="connsiteX139" fmla="*/ 53420 w 138020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5239 w 1371382"/>
              <a:gd name="connsiteY128" fmla="*/ 613763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22148 w 1371382"/>
              <a:gd name="connsiteY128" fmla="*/ 585934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13805 w 1364418"/>
              <a:gd name="connsiteY129" fmla="*/ 542923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90309 w 1364418"/>
              <a:gd name="connsiteY121" fmla="*/ 921368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251033 w 1364418"/>
              <a:gd name="connsiteY10" fmla="*/ 6492130 h 6858000"/>
              <a:gd name="connsiteX11" fmla="*/ 266720 w 1364418"/>
              <a:gd name="connsiteY11" fmla="*/ 6431610 h 6858000"/>
              <a:gd name="connsiteX12" fmla="*/ 310425 w 1364418"/>
              <a:gd name="connsiteY12" fmla="*/ 6379786 h 6858000"/>
              <a:gd name="connsiteX13" fmla="*/ 293648 w 1364418"/>
              <a:gd name="connsiteY13" fmla="*/ 6334727 h 6858000"/>
              <a:gd name="connsiteX14" fmla="*/ 271063 w 1364418"/>
              <a:gd name="connsiteY14" fmla="*/ 6313295 h 6858000"/>
              <a:gd name="connsiteX15" fmla="*/ 278227 w 1364418"/>
              <a:gd name="connsiteY15" fmla="*/ 6280046 h 6858000"/>
              <a:gd name="connsiteX16" fmla="*/ 281226 w 1364418"/>
              <a:gd name="connsiteY16" fmla="*/ 6272987 h 6858000"/>
              <a:gd name="connsiteX17" fmla="*/ 288000 w 1364418"/>
              <a:gd name="connsiteY17" fmla="*/ 6252834 h 6858000"/>
              <a:gd name="connsiteX18" fmla="*/ 265992 w 1364418"/>
              <a:gd name="connsiteY18" fmla="*/ 6202459 h 6858000"/>
              <a:gd name="connsiteX19" fmla="*/ 264790 w 1364418"/>
              <a:gd name="connsiteY19" fmla="*/ 6153037 h 6858000"/>
              <a:gd name="connsiteX20" fmla="*/ 280205 w 1364418"/>
              <a:gd name="connsiteY20" fmla="*/ 6078132 h 6858000"/>
              <a:gd name="connsiteX21" fmla="*/ 267592 w 1364418"/>
              <a:gd name="connsiteY21" fmla="*/ 6028119 h 6858000"/>
              <a:gd name="connsiteX22" fmla="*/ 252821 w 1364418"/>
              <a:gd name="connsiteY22" fmla="*/ 5926735 h 6858000"/>
              <a:gd name="connsiteX23" fmla="*/ 302333 w 1364418"/>
              <a:gd name="connsiteY23" fmla="*/ 5712857 h 6858000"/>
              <a:gd name="connsiteX24" fmla="*/ 332131 w 1364418"/>
              <a:gd name="connsiteY24" fmla="*/ 5660491 h 6858000"/>
              <a:gd name="connsiteX25" fmla="*/ 341254 w 1364418"/>
              <a:gd name="connsiteY25" fmla="*/ 5563435 h 6858000"/>
              <a:gd name="connsiteX26" fmla="*/ 368130 w 1364418"/>
              <a:gd name="connsiteY26" fmla="*/ 5437125 h 6858000"/>
              <a:gd name="connsiteX27" fmla="*/ 381698 w 1364418"/>
              <a:gd name="connsiteY27" fmla="*/ 5396260 h 6858000"/>
              <a:gd name="connsiteX28" fmla="*/ 397679 w 1364418"/>
              <a:gd name="connsiteY28" fmla="*/ 5330009 h 6858000"/>
              <a:gd name="connsiteX29" fmla="*/ 431172 w 1364418"/>
              <a:gd name="connsiteY29" fmla="*/ 5273739 h 6858000"/>
              <a:gd name="connsiteX30" fmla="*/ 440771 w 1364418"/>
              <a:gd name="connsiteY30" fmla="*/ 5241779 h 6858000"/>
              <a:gd name="connsiteX31" fmla="*/ 451997 w 1364418"/>
              <a:gd name="connsiteY31" fmla="*/ 5225268 h 6858000"/>
              <a:gd name="connsiteX32" fmla="*/ 453017 w 1364418"/>
              <a:gd name="connsiteY32" fmla="*/ 5217684 h 6858000"/>
              <a:gd name="connsiteX33" fmla="*/ 460358 w 1364418"/>
              <a:gd name="connsiteY33" fmla="*/ 5193377 h 6858000"/>
              <a:gd name="connsiteX34" fmla="*/ 463661 w 1364418"/>
              <a:gd name="connsiteY34" fmla="*/ 5179288 h 6858000"/>
              <a:gd name="connsiteX35" fmla="*/ 464645 w 1364418"/>
              <a:gd name="connsiteY35" fmla="*/ 5173621 h 6858000"/>
              <a:gd name="connsiteX36" fmla="*/ 460279 w 1364418"/>
              <a:gd name="connsiteY36" fmla="*/ 5159961 h 6858000"/>
              <a:gd name="connsiteX37" fmla="*/ 466956 w 1364418"/>
              <a:gd name="connsiteY37" fmla="*/ 5144295 h 6858000"/>
              <a:gd name="connsiteX38" fmla="*/ 463889 w 1364418"/>
              <a:gd name="connsiteY38" fmla="*/ 5125185 h 6858000"/>
              <a:gd name="connsiteX39" fmla="*/ 470719 w 1364418"/>
              <a:gd name="connsiteY39" fmla="*/ 5121884 h 6858000"/>
              <a:gd name="connsiteX40" fmla="*/ 477755 w 1364418"/>
              <a:gd name="connsiteY40" fmla="*/ 5067850 h 6858000"/>
              <a:gd name="connsiteX41" fmla="*/ 480486 w 1364418"/>
              <a:gd name="connsiteY41" fmla="*/ 5060861 h 6858000"/>
              <a:gd name="connsiteX42" fmla="*/ 477190 w 1364418"/>
              <a:gd name="connsiteY42" fmla="*/ 5034192 h 6858000"/>
              <a:gd name="connsiteX43" fmla="*/ 478744 w 1364418"/>
              <a:gd name="connsiteY43" fmla="*/ 4993030 h 6858000"/>
              <a:gd name="connsiteX44" fmla="*/ 485653 w 1364418"/>
              <a:gd name="connsiteY44" fmla="*/ 4946844 h 6858000"/>
              <a:gd name="connsiteX45" fmla="*/ 481509 w 1364418"/>
              <a:gd name="connsiteY45" fmla="*/ 4932692 h 6858000"/>
              <a:gd name="connsiteX46" fmla="*/ 496912 w 1364418"/>
              <a:gd name="connsiteY46" fmla="*/ 4858827 h 6858000"/>
              <a:gd name="connsiteX47" fmla="*/ 502815 w 1364418"/>
              <a:gd name="connsiteY47" fmla="*/ 4821170 h 6858000"/>
              <a:gd name="connsiteX48" fmla="*/ 507548 w 1364418"/>
              <a:gd name="connsiteY48" fmla="*/ 4780965 h 6858000"/>
              <a:gd name="connsiteX49" fmla="*/ 508841 w 1364418"/>
              <a:gd name="connsiteY49" fmla="*/ 4750867 h 6858000"/>
              <a:gd name="connsiteX50" fmla="*/ 506648 w 1364418"/>
              <a:gd name="connsiteY50" fmla="*/ 4690749 h 6858000"/>
              <a:gd name="connsiteX51" fmla="*/ 502128 w 1364418"/>
              <a:gd name="connsiteY51" fmla="*/ 4584173 h 6858000"/>
              <a:gd name="connsiteX52" fmla="*/ 497211 w 1364418"/>
              <a:gd name="connsiteY52" fmla="*/ 4444346 h 6858000"/>
              <a:gd name="connsiteX53" fmla="*/ 493776 w 1364418"/>
              <a:gd name="connsiteY53" fmla="*/ 4375228 h 6858000"/>
              <a:gd name="connsiteX54" fmla="*/ 474429 w 1364418"/>
              <a:gd name="connsiteY54" fmla="*/ 4214165 h 6858000"/>
              <a:gd name="connsiteX55" fmla="*/ 478502 w 1364418"/>
              <a:gd name="connsiteY55" fmla="*/ 4090296 h 6858000"/>
              <a:gd name="connsiteX56" fmla="*/ 463758 w 1364418"/>
              <a:gd name="connsiteY56" fmla="*/ 4033999 h 6858000"/>
              <a:gd name="connsiteX57" fmla="*/ 464907 w 1364418"/>
              <a:gd name="connsiteY57" fmla="*/ 4031933 h 6858000"/>
              <a:gd name="connsiteX58" fmla="*/ 463483 w 1364418"/>
              <a:gd name="connsiteY58" fmla="*/ 4013953 h 6858000"/>
              <a:gd name="connsiteX59" fmla="*/ 449778 w 1364418"/>
              <a:gd name="connsiteY59" fmla="*/ 3974753 h 6858000"/>
              <a:gd name="connsiteX60" fmla="*/ 451376 w 1364418"/>
              <a:gd name="connsiteY60" fmla="*/ 3969950 h 6858000"/>
              <a:gd name="connsiteX61" fmla="*/ 444798 w 1364418"/>
              <a:gd name="connsiteY61" fmla="*/ 3933779 h 6858000"/>
              <a:gd name="connsiteX62" fmla="*/ 446129 w 1364418"/>
              <a:gd name="connsiteY62" fmla="*/ 3933093 h 6858000"/>
              <a:gd name="connsiteX63" fmla="*/ 450483 w 1364418"/>
              <a:gd name="connsiteY63" fmla="*/ 3922082 h 6858000"/>
              <a:gd name="connsiteX64" fmla="*/ 455561 w 1364418"/>
              <a:gd name="connsiteY64" fmla="*/ 3901461 h 6858000"/>
              <a:gd name="connsiteX65" fmla="*/ 478155 w 1364418"/>
              <a:gd name="connsiteY65" fmla="*/ 3813873 h 6858000"/>
              <a:gd name="connsiteX66" fmla="*/ 477580 w 1364418"/>
              <a:gd name="connsiteY66" fmla="*/ 3806161 h 6858000"/>
              <a:gd name="connsiteX67" fmla="*/ 477887 w 1364418"/>
              <a:gd name="connsiteY67" fmla="*/ 3805957 h 6858000"/>
              <a:gd name="connsiteX68" fmla="*/ 477914 w 1364418"/>
              <a:gd name="connsiteY68" fmla="*/ 3797724 h 6858000"/>
              <a:gd name="connsiteX69" fmla="*/ 476529 w 1364418"/>
              <a:gd name="connsiteY69" fmla="*/ 3792098 h 6858000"/>
              <a:gd name="connsiteX70" fmla="*/ 475413 w 1364418"/>
              <a:gd name="connsiteY70" fmla="*/ 3777135 h 6858000"/>
              <a:gd name="connsiteX71" fmla="*/ 477146 w 1364418"/>
              <a:gd name="connsiteY71" fmla="*/ 3771656 h 6858000"/>
              <a:gd name="connsiteX72" fmla="*/ 480889 w 1364418"/>
              <a:gd name="connsiteY72" fmla="*/ 3769007 h 6858000"/>
              <a:gd name="connsiteX73" fmla="*/ 480355 w 1364418"/>
              <a:gd name="connsiteY73" fmla="*/ 3767709 h 6858000"/>
              <a:gd name="connsiteX74" fmla="*/ 489051 w 1364418"/>
              <a:gd name="connsiteY74" fmla="*/ 3738082 h 6858000"/>
              <a:gd name="connsiteX75" fmla="*/ 496397 w 1364418"/>
              <a:gd name="connsiteY75" fmla="*/ 3673397 h 6858000"/>
              <a:gd name="connsiteX76" fmla="*/ 495693 w 1364418"/>
              <a:gd name="connsiteY76" fmla="*/ 3637109 h 6858000"/>
              <a:gd name="connsiteX77" fmla="*/ 499136 w 1364418"/>
              <a:gd name="connsiteY77" fmla="*/ 3536883 h 6858000"/>
              <a:gd name="connsiteX78" fmla="*/ 506674 w 1364418"/>
              <a:gd name="connsiteY78" fmla="*/ 3435652 h 6858000"/>
              <a:gd name="connsiteX79" fmla="*/ 508345 w 1364418"/>
              <a:gd name="connsiteY79" fmla="*/ 3307769 h 6858000"/>
              <a:gd name="connsiteX80" fmla="*/ 525908 w 1364418"/>
              <a:gd name="connsiteY80" fmla="*/ 3250522 h 6858000"/>
              <a:gd name="connsiteX81" fmla="*/ 526333 w 1364418"/>
              <a:gd name="connsiteY81" fmla="*/ 3229163 h 6858000"/>
              <a:gd name="connsiteX82" fmla="*/ 528156 w 1364418"/>
              <a:gd name="connsiteY82" fmla="*/ 3217217 h 6858000"/>
              <a:gd name="connsiteX83" fmla="*/ 514991 w 1364418"/>
              <a:gd name="connsiteY83" fmla="*/ 3183755 h 6858000"/>
              <a:gd name="connsiteX84" fmla="*/ 515492 w 1364418"/>
              <a:gd name="connsiteY84" fmla="*/ 3178642 h 6858000"/>
              <a:gd name="connsiteX85" fmla="*/ 503092 w 1364418"/>
              <a:gd name="connsiteY85" fmla="*/ 3158586 h 6858000"/>
              <a:gd name="connsiteX86" fmla="*/ 488277 w 1364418"/>
              <a:gd name="connsiteY86" fmla="*/ 3129034 h 6858000"/>
              <a:gd name="connsiteX87" fmla="*/ 488942 w 1364418"/>
              <a:gd name="connsiteY87" fmla="*/ 3126682 h 6858000"/>
              <a:gd name="connsiteX88" fmla="*/ 479810 w 1364418"/>
              <a:gd name="connsiteY88" fmla="*/ 3114519 h 6858000"/>
              <a:gd name="connsiteX89" fmla="*/ 466419 w 1364418"/>
              <a:gd name="connsiteY89" fmla="*/ 3106272 h 6858000"/>
              <a:gd name="connsiteX90" fmla="*/ 439149 w 1364418"/>
              <a:gd name="connsiteY90" fmla="*/ 2958185 h 6858000"/>
              <a:gd name="connsiteX91" fmla="*/ 381763 w 1364418"/>
              <a:gd name="connsiteY91" fmla="*/ 2762989 h 6858000"/>
              <a:gd name="connsiteX92" fmla="*/ 330681 w 1364418"/>
              <a:gd name="connsiteY92" fmla="*/ 2554718 h 6858000"/>
              <a:gd name="connsiteX93" fmla="*/ 310775 w 1364418"/>
              <a:gd name="connsiteY93" fmla="*/ 2485734 h 6858000"/>
              <a:gd name="connsiteX94" fmla="*/ 301498 w 1364418"/>
              <a:gd name="connsiteY94" fmla="*/ 2447068 h 6858000"/>
              <a:gd name="connsiteX95" fmla="*/ 288459 w 1364418"/>
              <a:gd name="connsiteY95" fmla="*/ 2425819 h 6858000"/>
              <a:gd name="connsiteX96" fmla="*/ 294458 w 1364418"/>
              <a:gd name="connsiteY96" fmla="*/ 2402874 h 6858000"/>
              <a:gd name="connsiteX97" fmla="*/ 297070 w 1364418"/>
              <a:gd name="connsiteY97" fmla="*/ 2381443 h 6858000"/>
              <a:gd name="connsiteX98" fmla="*/ 273399 w 1364418"/>
              <a:gd name="connsiteY98" fmla="*/ 2261920 h 6858000"/>
              <a:gd name="connsiteX99" fmla="*/ 263286 w 1364418"/>
              <a:gd name="connsiteY99" fmla="*/ 2195378 h 6858000"/>
              <a:gd name="connsiteX100" fmla="*/ 247503 w 1364418"/>
              <a:gd name="connsiteY100" fmla="*/ 2155135 h 6858000"/>
              <a:gd name="connsiteX101" fmla="*/ 244961 w 1364418"/>
              <a:gd name="connsiteY101" fmla="*/ 2118008 h 6858000"/>
              <a:gd name="connsiteX102" fmla="*/ 245954 w 1364418"/>
              <a:gd name="connsiteY102" fmla="*/ 2050531 h 6858000"/>
              <a:gd name="connsiteX103" fmla="*/ 237760 w 1364418"/>
              <a:gd name="connsiteY103" fmla="*/ 1963269 h 6858000"/>
              <a:gd name="connsiteX104" fmla="*/ 218938 w 1364418"/>
              <a:gd name="connsiteY104" fmla="*/ 1906352 h 6858000"/>
              <a:gd name="connsiteX105" fmla="*/ 195495 w 1364418"/>
              <a:gd name="connsiteY105" fmla="*/ 1861531 h 6858000"/>
              <a:gd name="connsiteX106" fmla="*/ 149294 w 1364418"/>
              <a:gd name="connsiteY106" fmla="*/ 1732919 h 6858000"/>
              <a:gd name="connsiteX107" fmla="*/ 121605 w 1364418"/>
              <a:gd name="connsiteY107" fmla="*/ 1663540 h 6858000"/>
              <a:gd name="connsiteX108" fmla="*/ 120731 w 1364418"/>
              <a:gd name="connsiteY108" fmla="*/ 1615777 h 6858000"/>
              <a:gd name="connsiteX109" fmla="*/ 101526 w 1364418"/>
              <a:gd name="connsiteY109" fmla="*/ 1563678 h 6858000"/>
              <a:gd name="connsiteX110" fmla="*/ 114606 w 1364418"/>
              <a:gd name="connsiteY110" fmla="*/ 1519474 h 6858000"/>
              <a:gd name="connsiteX111" fmla="*/ 107348 w 1364418"/>
              <a:gd name="connsiteY111" fmla="*/ 1477995 h 6858000"/>
              <a:gd name="connsiteX112" fmla="*/ 93433 w 1364418"/>
              <a:gd name="connsiteY112" fmla="*/ 1373769 h 6858000"/>
              <a:gd name="connsiteX113" fmla="*/ 101740 w 1364418"/>
              <a:gd name="connsiteY113" fmla="*/ 1307086 h 6858000"/>
              <a:gd name="connsiteX114" fmla="*/ 102928 w 1364418"/>
              <a:gd name="connsiteY114" fmla="*/ 1189033 h 6858000"/>
              <a:gd name="connsiteX115" fmla="*/ 107613 w 1364418"/>
              <a:gd name="connsiteY115" fmla="*/ 1168288 h 6858000"/>
              <a:gd name="connsiteX116" fmla="*/ 99895 w 1364418"/>
              <a:gd name="connsiteY116" fmla="*/ 1142577 h 6858000"/>
              <a:gd name="connsiteX117" fmla="*/ 89201 w 1364418"/>
              <a:gd name="connsiteY117" fmla="*/ 1088484 h 6858000"/>
              <a:gd name="connsiteX118" fmla="*/ 77937 w 1364418"/>
              <a:gd name="connsiteY118" fmla="*/ 1016103 h 6858000"/>
              <a:gd name="connsiteX119" fmla="*/ 79393 w 1364418"/>
              <a:gd name="connsiteY119" fmla="*/ 954054 h 6858000"/>
              <a:gd name="connsiteX120" fmla="*/ 90309 w 1364418"/>
              <a:gd name="connsiteY120" fmla="*/ 921368 h 6858000"/>
              <a:gd name="connsiteX121" fmla="*/ 74258 w 1364418"/>
              <a:gd name="connsiteY121" fmla="*/ 896999 h 6858000"/>
              <a:gd name="connsiteX122" fmla="*/ 43666 w 1364418"/>
              <a:gd name="connsiteY122" fmla="*/ 821517 h 6858000"/>
              <a:gd name="connsiteX123" fmla="*/ 22616 w 1364418"/>
              <a:gd name="connsiteY123" fmla="*/ 751353 h 6858000"/>
              <a:gd name="connsiteX124" fmla="*/ 22174 w 1364418"/>
              <a:gd name="connsiteY124" fmla="*/ 721230 h 6858000"/>
              <a:gd name="connsiteX125" fmla="*/ 7845 w 1364418"/>
              <a:gd name="connsiteY125" fmla="*/ 681659 h 6858000"/>
              <a:gd name="connsiteX126" fmla="*/ 31306 w 1364418"/>
              <a:gd name="connsiteY126" fmla="*/ 619315 h 6858000"/>
              <a:gd name="connsiteX127" fmla="*/ 15184 w 1364418"/>
              <a:gd name="connsiteY127" fmla="*/ 585934 h 6858000"/>
              <a:gd name="connsiteX128" fmla="*/ 22258 w 1364418"/>
              <a:gd name="connsiteY128" fmla="*/ 538948 h 6858000"/>
              <a:gd name="connsiteX129" fmla="*/ 26166 w 1364418"/>
              <a:gd name="connsiteY129" fmla="*/ 525163 h 6858000"/>
              <a:gd name="connsiteX130" fmla="*/ 52290 w 1364418"/>
              <a:gd name="connsiteY130" fmla="*/ 446567 h 6858000"/>
              <a:gd name="connsiteX131" fmla="*/ 51538 w 1364418"/>
              <a:gd name="connsiteY131" fmla="*/ 393828 h 6858000"/>
              <a:gd name="connsiteX132" fmla="*/ 51368 w 1364418"/>
              <a:gd name="connsiteY132" fmla="*/ 353137 h 6858000"/>
              <a:gd name="connsiteX133" fmla="*/ 55970 w 1364418"/>
              <a:gd name="connsiteY133" fmla="*/ 321428 h 6858000"/>
              <a:gd name="connsiteX134" fmla="*/ 57061 w 1364418"/>
              <a:gd name="connsiteY134" fmla="*/ 275771 h 6858000"/>
              <a:gd name="connsiteX135" fmla="*/ 74088 w 1364418"/>
              <a:gd name="connsiteY135" fmla="*/ 212860 h 6858000"/>
              <a:gd name="connsiteX136" fmla="*/ 65798 w 1364418"/>
              <a:gd name="connsiteY136" fmla="*/ 144983 h 6858000"/>
              <a:gd name="connsiteX137" fmla="*/ 78082 w 1364418"/>
              <a:gd name="connsiteY137" fmla="*/ 55288 h 6858000"/>
              <a:gd name="connsiteX138" fmla="*/ 37636 w 1364418"/>
              <a:gd name="connsiteY138"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251033 w 1364418"/>
              <a:gd name="connsiteY9" fmla="*/ 6492130 h 6858000"/>
              <a:gd name="connsiteX10" fmla="*/ 266720 w 1364418"/>
              <a:gd name="connsiteY10" fmla="*/ 6431610 h 6858000"/>
              <a:gd name="connsiteX11" fmla="*/ 310425 w 1364418"/>
              <a:gd name="connsiteY11" fmla="*/ 6379786 h 6858000"/>
              <a:gd name="connsiteX12" fmla="*/ 293648 w 1364418"/>
              <a:gd name="connsiteY12" fmla="*/ 6334727 h 6858000"/>
              <a:gd name="connsiteX13" fmla="*/ 271063 w 1364418"/>
              <a:gd name="connsiteY13" fmla="*/ 6313295 h 6858000"/>
              <a:gd name="connsiteX14" fmla="*/ 278227 w 1364418"/>
              <a:gd name="connsiteY14" fmla="*/ 6280046 h 6858000"/>
              <a:gd name="connsiteX15" fmla="*/ 281226 w 1364418"/>
              <a:gd name="connsiteY15" fmla="*/ 6272987 h 6858000"/>
              <a:gd name="connsiteX16" fmla="*/ 288000 w 1364418"/>
              <a:gd name="connsiteY16" fmla="*/ 6252834 h 6858000"/>
              <a:gd name="connsiteX17" fmla="*/ 265992 w 1364418"/>
              <a:gd name="connsiteY17" fmla="*/ 6202459 h 6858000"/>
              <a:gd name="connsiteX18" fmla="*/ 264790 w 1364418"/>
              <a:gd name="connsiteY18" fmla="*/ 6153037 h 6858000"/>
              <a:gd name="connsiteX19" fmla="*/ 280205 w 1364418"/>
              <a:gd name="connsiteY19" fmla="*/ 6078132 h 6858000"/>
              <a:gd name="connsiteX20" fmla="*/ 267592 w 1364418"/>
              <a:gd name="connsiteY20" fmla="*/ 6028119 h 6858000"/>
              <a:gd name="connsiteX21" fmla="*/ 252821 w 1364418"/>
              <a:gd name="connsiteY21" fmla="*/ 5926735 h 6858000"/>
              <a:gd name="connsiteX22" fmla="*/ 302333 w 1364418"/>
              <a:gd name="connsiteY22" fmla="*/ 5712857 h 6858000"/>
              <a:gd name="connsiteX23" fmla="*/ 332131 w 1364418"/>
              <a:gd name="connsiteY23" fmla="*/ 5660491 h 6858000"/>
              <a:gd name="connsiteX24" fmla="*/ 341254 w 1364418"/>
              <a:gd name="connsiteY24" fmla="*/ 5563435 h 6858000"/>
              <a:gd name="connsiteX25" fmla="*/ 368130 w 1364418"/>
              <a:gd name="connsiteY25" fmla="*/ 5437125 h 6858000"/>
              <a:gd name="connsiteX26" fmla="*/ 381698 w 1364418"/>
              <a:gd name="connsiteY26" fmla="*/ 5396260 h 6858000"/>
              <a:gd name="connsiteX27" fmla="*/ 397679 w 1364418"/>
              <a:gd name="connsiteY27" fmla="*/ 5330009 h 6858000"/>
              <a:gd name="connsiteX28" fmla="*/ 431172 w 1364418"/>
              <a:gd name="connsiteY28" fmla="*/ 5273739 h 6858000"/>
              <a:gd name="connsiteX29" fmla="*/ 440771 w 1364418"/>
              <a:gd name="connsiteY29" fmla="*/ 5241779 h 6858000"/>
              <a:gd name="connsiteX30" fmla="*/ 451997 w 1364418"/>
              <a:gd name="connsiteY30" fmla="*/ 5225268 h 6858000"/>
              <a:gd name="connsiteX31" fmla="*/ 453017 w 1364418"/>
              <a:gd name="connsiteY31" fmla="*/ 5217684 h 6858000"/>
              <a:gd name="connsiteX32" fmla="*/ 460358 w 1364418"/>
              <a:gd name="connsiteY32" fmla="*/ 5193377 h 6858000"/>
              <a:gd name="connsiteX33" fmla="*/ 463661 w 1364418"/>
              <a:gd name="connsiteY33" fmla="*/ 5179288 h 6858000"/>
              <a:gd name="connsiteX34" fmla="*/ 464645 w 1364418"/>
              <a:gd name="connsiteY34" fmla="*/ 5173621 h 6858000"/>
              <a:gd name="connsiteX35" fmla="*/ 460279 w 1364418"/>
              <a:gd name="connsiteY35" fmla="*/ 5159961 h 6858000"/>
              <a:gd name="connsiteX36" fmla="*/ 466956 w 1364418"/>
              <a:gd name="connsiteY36" fmla="*/ 5144295 h 6858000"/>
              <a:gd name="connsiteX37" fmla="*/ 463889 w 1364418"/>
              <a:gd name="connsiteY37" fmla="*/ 5125185 h 6858000"/>
              <a:gd name="connsiteX38" fmla="*/ 470719 w 1364418"/>
              <a:gd name="connsiteY38" fmla="*/ 5121884 h 6858000"/>
              <a:gd name="connsiteX39" fmla="*/ 477755 w 1364418"/>
              <a:gd name="connsiteY39" fmla="*/ 5067850 h 6858000"/>
              <a:gd name="connsiteX40" fmla="*/ 480486 w 1364418"/>
              <a:gd name="connsiteY40" fmla="*/ 5060861 h 6858000"/>
              <a:gd name="connsiteX41" fmla="*/ 477190 w 1364418"/>
              <a:gd name="connsiteY41" fmla="*/ 5034192 h 6858000"/>
              <a:gd name="connsiteX42" fmla="*/ 478744 w 1364418"/>
              <a:gd name="connsiteY42" fmla="*/ 4993030 h 6858000"/>
              <a:gd name="connsiteX43" fmla="*/ 485653 w 1364418"/>
              <a:gd name="connsiteY43" fmla="*/ 4946844 h 6858000"/>
              <a:gd name="connsiteX44" fmla="*/ 481509 w 1364418"/>
              <a:gd name="connsiteY44" fmla="*/ 4932692 h 6858000"/>
              <a:gd name="connsiteX45" fmla="*/ 496912 w 1364418"/>
              <a:gd name="connsiteY45" fmla="*/ 4858827 h 6858000"/>
              <a:gd name="connsiteX46" fmla="*/ 502815 w 1364418"/>
              <a:gd name="connsiteY46" fmla="*/ 4821170 h 6858000"/>
              <a:gd name="connsiteX47" fmla="*/ 507548 w 1364418"/>
              <a:gd name="connsiteY47" fmla="*/ 4780965 h 6858000"/>
              <a:gd name="connsiteX48" fmla="*/ 508841 w 1364418"/>
              <a:gd name="connsiteY48" fmla="*/ 4750867 h 6858000"/>
              <a:gd name="connsiteX49" fmla="*/ 506648 w 1364418"/>
              <a:gd name="connsiteY49" fmla="*/ 4690749 h 6858000"/>
              <a:gd name="connsiteX50" fmla="*/ 502128 w 1364418"/>
              <a:gd name="connsiteY50" fmla="*/ 4584173 h 6858000"/>
              <a:gd name="connsiteX51" fmla="*/ 497211 w 1364418"/>
              <a:gd name="connsiteY51" fmla="*/ 4444346 h 6858000"/>
              <a:gd name="connsiteX52" fmla="*/ 493776 w 1364418"/>
              <a:gd name="connsiteY52" fmla="*/ 4375228 h 6858000"/>
              <a:gd name="connsiteX53" fmla="*/ 474429 w 1364418"/>
              <a:gd name="connsiteY53" fmla="*/ 4214165 h 6858000"/>
              <a:gd name="connsiteX54" fmla="*/ 478502 w 1364418"/>
              <a:gd name="connsiteY54" fmla="*/ 4090296 h 6858000"/>
              <a:gd name="connsiteX55" fmla="*/ 463758 w 1364418"/>
              <a:gd name="connsiteY55" fmla="*/ 4033999 h 6858000"/>
              <a:gd name="connsiteX56" fmla="*/ 464907 w 1364418"/>
              <a:gd name="connsiteY56" fmla="*/ 4031933 h 6858000"/>
              <a:gd name="connsiteX57" fmla="*/ 463483 w 1364418"/>
              <a:gd name="connsiteY57" fmla="*/ 4013953 h 6858000"/>
              <a:gd name="connsiteX58" fmla="*/ 449778 w 1364418"/>
              <a:gd name="connsiteY58" fmla="*/ 3974753 h 6858000"/>
              <a:gd name="connsiteX59" fmla="*/ 451376 w 1364418"/>
              <a:gd name="connsiteY59" fmla="*/ 3969950 h 6858000"/>
              <a:gd name="connsiteX60" fmla="*/ 444798 w 1364418"/>
              <a:gd name="connsiteY60" fmla="*/ 3933779 h 6858000"/>
              <a:gd name="connsiteX61" fmla="*/ 446129 w 1364418"/>
              <a:gd name="connsiteY61" fmla="*/ 3933093 h 6858000"/>
              <a:gd name="connsiteX62" fmla="*/ 450483 w 1364418"/>
              <a:gd name="connsiteY62" fmla="*/ 3922082 h 6858000"/>
              <a:gd name="connsiteX63" fmla="*/ 455561 w 1364418"/>
              <a:gd name="connsiteY63" fmla="*/ 3901461 h 6858000"/>
              <a:gd name="connsiteX64" fmla="*/ 478155 w 1364418"/>
              <a:gd name="connsiteY64" fmla="*/ 3813873 h 6858000"/>
              <a:gd name="connsiteX65" fmla="*/ 477580 w 1364418"/>
              <a:gd name="connsiteY65" fmla="*/ 3806161 h 6858000"/>
              <a:gd name="connsiteX66" fmla="*/ 477887 w 1364418"/>
              <a:gd name="connsiteY66" fmla="*/ 3805957 h 6858000"/>
              <a:gd name="connsiteX67" fmla="*/ 477914 w 1364418"/>
              <a:gd name="connsiteY67" fmla="*/ 3797724 h 6858000"/>
              <a:gd name="connsiteX68" fmla="*/ 476529 w 1364418"/>
              <a:gd name="connsiteY68" fmla="*/ 3792098 h 6858000"/>
              <a:gd name="connsiteX69" fmla="*/ 475413 w 1364418"/>
              <a:gd name="connsiteY69" fmla="*/ 3777135 h 6858000"/>
              <a:gd name="connsiteX70" fmla="*/ 477146 w 1364418"/>
              <a:gd name="connsiteY70" fmla="*/ 3771656 h 6858000"/>
              <a:gd name="connsiteX71" fmla="*/ 480889 w 1364418"/>
              <a:gd name="connsiteY71" fmla="*/ 3769007 h 6858000"/>
              <a:gd name="connsiteX72" fmla="*/ 480355 w 1364418"/>
              <a:gd name="connsiteY72" fmla="*/ 3767709 h 6858000"/>
              <a:gd name="connsiteX73" fmla="*/ 489051 w 1364418"/>
              <a:gd name="connsiteY73" fmla="*/ 3738082 h 6858000"/>
              <a:gd name="connsiteX74" fmla="*/ 496397 w 1364418"/>
              <a:gd name="connsiteY74" fmla="*/ 3673397 h 6858000"/>
              <a:gd name="connsiteX75" fmla="*/ 495693 w 1364418"/>
              <a:gd name="connsiteY75" fmla="*/ 3637109 h 6858000"/>
              <a:gd name="connsiteX76" fmla="*/ 499136 w 1364418"/>
              <a:gd name="connsiteY76" fmla="*/ 3536883 h 6858000"/>
              <a:gd name="connsiteX77" fmla="*/ 506674 w 1364418"/>
              <a:gd name="connsiteY77" fmla="*/ 3435652 h 6858000"/>
              <a:gd name="connsiteX78" fmla="*/ 508345 w 1364418"/>
              <a:gd name="connsiteY78" fmla="*/ 3307769 h 6858000"/>
              <a:gd name="connsiteX79" fmla="*/ 525908 w 1364418"/>
              <a:gd name="connsiteY79" fmla="*/ 3250522 h 6858000"/>
              <a:gd name="connsiteX80" fmla="*/ 526333 w 1364418"/>
              <a:gd name="connsiteY80" fmla="*/ 3229163 h 6858000"/>
              <a:gd name="connsiteX81" fmla="*/ 528156 w 1364418"/>
              <a:gd name="connsiteY81" fmla="*/ 3217217 h 6858000"/>
              <a:gd name="connsiteX82" fmla="*/ 514991 w 1364418"/>
              <a:gd name="connsiteY82" fmla="*/ 3183755 h 6858000"/>
              <a:gd name="connsiteX83" fmla="*/ 515492 w 1364418"/>
              <a:gd name="connsiteY83" fmla="*/ 3178642 h 6858000"/>
              <a:gd name="connsiteX84" fmla="*/ 503092 w 1364418"/>
              <a:gd name="connsiteY84" fmla="*/ 3158586 h 6858000"/>
              <a:gd name="connsiteX85" fmla="*/ 488277 w 1364418"/>
              <a:gd name="connsiteY85" fmla="*/ 3129034 h 6858000"/>
              <a:gd name="connsiteX86" fmla="*/ 488942 w 1364418"/>
              <a:gd name="connsiteY86" fmla="*/ 3126682 h 6858000"/>
              <a:gd name="connsiteX87" fmla="*/ 479810 w 1364418"/>
              <a:gd name="connsiteY87" fmla="*/ 3114519 h 6858000"/>
              <a:gd name="connsiteX88" fmla="*/ 466419 w 1364418"/>
              <a:gd name="connsiteY88" fmla="*/ 3106272 h 6858000"/>
              <a:gd name="connsiteX89" fmla="*/ 439149 w 1364418"/>
              <a:gd name="connsiteY89" fmla="*/ 2958185 h 6858000"/>
              <a:gd name="connsiteX90" fmla="*/ 381763 w 1364418"/>
              <a:gd name="connsiteY90" fmla="*/ 2762989 h 6858000"/>
              <a:gd name="connsiteX91" fmla="*/ 330681 w 1364418"/>
              <a:gd name="connsiteY91" fmla="*/ 2554718 h 6858000"/>
              <a:gd name="connsiteX92" fmla="*/ 310775 w 1364418"/>
              <a:gd name="connsiteY92" fmla="*/ 2485734 h 6858000"/>
              <a:gd name="connsiteX93" fmla="*/ 301498 w 1364418"/>
              <a:gd name="connsiteY93" fmla="*/ 2447068 h 6858000"/>
              <a:gd name="connsiteX94" fmla="*/ 288459 w 1364418"/>
              <a:gd name="connsiteY94" fmla="*/ 2425819 h 6858000"/>
              <a:gd name="connsiteX95" fmla="*/ 294458 w 1364418"/>
              <a:gd name="connsiteY95" fmla="*/ 2402874 h 6858000"/>
              <a:gd name="connsiteX96" fmla="*/ 297070 w 1364418"/>
              <a:gd name="connsiteY96" fmla="*/ 2381443 h 6858000"/>
              <a:gd name="connsiteX97" fmla="*/ 273399 w 1364418"/>
              <a:gd name="connsiteY97" fmla="*/ 2261920 h 6858000"/>
              <a:gd name="connsiteX98" fmla="*/ 263286 w 1364418"/>
              <a:gd name="connsiteY98" fmla="*/ 2195378 h 6858000"/>
              <a:gd name="connsiteX99" fmla="*/ 247503 w 1364418"/>
              <a:gd name="connsiteY99" fmla="*/ 2155135 h 6858000"/>
              <a:gd name="connsiteX100" fmla="*/ 244961 w 1364418"/>
              <a:gd name="connsiteY100" fmla="*/ 2118008 h 6858000"/>
              <a:gd name="connsiteX101" fmla="*/ 245954 w 1364418"/>
              <a:gd name="connsiteY101" fmla="*/ 2050531 h 6858000"/>
              <a:gd name="connsiteX102" fmla="*/ 237760 w 1364418"/>
              <a:gd name="connsiteY102" fmla="*/ 1963269 h 6858000"/>
              <a:gd name="connsiteX103" fmla="*/ 218938 w 1364418"/>
              <a:gd name="connsiteY103" fmla="*/ 1906352 h 6858000"/>
              <a:gd name="connsiteX104" fmla="*/ 195495 w 1364418"/>
              <a:gd name="connsiteY104" fmla="*/ 1861531 h 6858000"/>
              <a:gd name="connsiteX105" fmla="*/ 149294 w 1364418"/>
              <a:gd name="connsiteY105" fmla="*/ 1732919 h 6858000"/>
              <a:gd name="connsiteX106" fmla="*/ 121605 w 1364418"/>
              <a:gd name="connsiteY106" fmla="*/ 1663540 h 6858000"/>
              <a:gd name="connsiteX107" fmla="*/ 120731 w 1364418"/>
              <a:gd name="connsiteY107" fmla="*/ 1615777 h 6858000"/>
              <a:gd name="connsiteX108" fmla="*/ 101526 w 1364418"/>
              <a:gd name="connsiteY108" fmla="*/ 1563678 h 6858000"/>
              <a:gd name="connsiteX109" fmla="*/ 114606 w 1364418"/>
              <a:gd name="connsiteY109" fmla="*/ 1519474 h 6858000"/>
              <a:gd name="connsiteX110" fmla="*/ 107348 w 1364418"/>
              <a:gd name="connsiteY110" fmla="*/ 1477995 h 6858000"/>
              <a:gd name="connsiteX111" fmla="*/ 93433 w 1364418"/>
              <a:gd name="connsiteY111" fmla="*/ 1373769 h 6858000"/>
              <a:gd name="connsiteX112" fmla="*/ 101740 w 1364418"/>
              <a:gd name="connsiteY112" fmla="*/ 1307086 h 6858000"/>
              <a:gd name="connsiteX113" fmla="*/ 102928 w 1364418"/>
              <a:gd name="connsiteY113" fmla="*/ 1189033 h 6858000"/>
              <a:gd name="connsiteX114" fmla="*/ 107613 w 1364418"/>
              <a:gd name="connsiteY114" fmla="*/ 1168288 h 6858000"/>
              <a:gd name="connsiteX115" fmla="*/ 99895 w 1364418"/>
              <a:gd name="connsiteY115" fmla="*/ 1142577 h 6858000"/>
              <a:gd name="connsiteX116" fmla="*/ 89201 w 1364418"/>
              <a:gd name="connsiteY116" fmla="*/ 1088484 h 6858000"/>
              <a:gd name="connsiteX117" fmla="*/ 77937 w 1364418"/>
              <a:gd name="connsiteY117" fmla="*/ 1016103 h 6858000"/>
              <a:gd name="connsiteX118" fmla="*/ 79393 w 1364418"/>
              <a:gd name="connsiteY118" fmla="*/ 954054 h 6858000"/>
              <a:gd name="connsiteX119" fmla="*/ 90309 w 1364418"/>
              <a:gd name="connsiteY119" fmla="*/ 921368 h 6858000"/>
              <a:gd name="connsiteX120" fmla="*/ 74258 w 1364418"/>
              <a:gd name="connsiteY120" fmla="*/ 896999 h 6858000"/>
              <a:gd name="connsiteX121" fmla="*/ 43666 w 1364418"/>
              <a:gd name="connsiteY121" fmla="*/ 821517 h 6858000"/>
              <a:gd name="connsiteX122" fmla="*/ 22616 w 1364418"/>
              <a:gd name="connsiteY122" fmla="*/ 751353 h 6858000"/>
              <a:gd name="connsiteX123" fmla="*/ 22174 w 1364418"/>
              <a:gd name="connsiteY123" fmla="*/ 721230 h 6858000"/>
              <a:gd name="connsiteX124" fmla="*/ 7845 w 1364418"/>
              <a:gd name="connsiteY124" fmla="*/ 681659 h 6858000"/>
              <a:gd name="connsiteX125" fmla="*/ 31306 w 1364418"/>
              <a:gd name="connsiteY125" fmla="*/ 619315 h 6858000"/>
              <a:gd name="connsiteX126" fmla="*/ 15184 w 1364418"/>
              <a:gd name="connsiteY126" fmla="*/ 585934 h 6858000"/>
              <a:gd name="connsiteX127" fmla="*/ 22258 w 1364418"/>
              <a:gd name="connsiteY127" fmla="*/ 538948 h 6858000"/>
              <a:gd name="connsiteX128" fmla="*/ 26166 w 1364418"/>
              <a:gd name="connsiteY128" fmla="*/ 525163 h 6858000"/>
              <a:gd name="connsiteX129" fmla="*/ 52290 w 1364418"/>
              <a:gd name="connsiteY129" fmla="*/ 446567 h 6858000"/>
              <a:gd name="connsiteX130" fmla="*/ 51538 w 1364418"/>
              <a:gd name="connsiteY130" fmla="*/ 393828 h 6858000"/>
              <a:gd name="connsiteX131" fmla="*/ 51368 w 1364418"/>
              <a:gd name="connsiteY131" fmla="*/ 353137 h 6858000"/>
              <a:gd name="connsiteX132" fmla="*/ 55970 w 1364418"/>
              <a:gd name="connsiteY132" fmla="*/ 321428 h 6858000"/>
              <a:gd name="connsiteX133" fmla="*/ 57061 w 1364418"/>
              <a:gd name="connsiteY133" fmla="*/ 275771 h 6858000"/>
              <a:gd name="connsiteX134" fmla="*/ 74088 w 1364418"/>
              <a:gd name="connsiteY134" fmla="*/ 212860 h 6858000"/>
              <a:gd name="connsiteX135" fmla="*/ 65798 w 1364418"/>
              <a:gd name="connsiteY135" fmla="*/ 144983 h 6858000"/>
              <a:gd name="connsiteX136" fmla="*/ 78082 w 1364418"/>
              <a:gd name="connsiteY136" fmla="*/ 55288 h 6858000"/>
              <a:gd name="connsiteX137" fmla="*/ 37636 w 1364418"/>
              <a:gd name="connsiteY137"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66720 w 1364418"/>
              <a:gd name="connsiteY8" fmla="*/ 6431610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8000 w 1364418"/>
              <a:gd name="connsiteY13" fmla="*/ 6252834 h 6858000"/>
              <a:gd name="connsiteX14" fmla="*/ 265992 w 1364418"/>
              <a:gd name="connsiteY14" fmla="*/ 6202459 h 6858000"/>
              <a:gd name="connsiteX15" fmla="*/ 264790 w 1364418"/>
              <a:gd name="connsiteY15" fmla="*/ 6153037 h 6858000"/>
              <a:gd name="connsiteX16" fmla="*/ 280205 w 1364418"/>
              <a:gd name="connsiteY16" fmla="*/ 6078132 h 6858000"/>
              <a:gd name="connsiteX17" fmla="*/ 267592 w 1364418"/>
              <a:gd name="connsiteY17" fmla="*/ 6028119 h 6858000"/>
              <a:gd name="connsiteX18" fmla="*/ 252821 w 1364418"/>
              <a:gd name="connsiteY18" fmla="*/ 5926735 h 6858000"/>
              <a:gd name="connsiteX19" fmla="*/ 302333 w 1364418"/>
              <a:gd name="connsiteY19" fmla="*/ 5712857 h 6858000"/>
              <a:gd name="connsiteX20" fmla="*/ 332131 w 1364418"/>
              <a:gd name="connsiteY20" fmla="*/ 5660491 h 6858000"/>
              <a:gd name="connsiteX21" fmla="*/ 341254 w 1364418"/>
              <a:gd name="connsiteY21" fmla="*/ 5563435 h 6858000"/>
              <a:gd name="connsiteX22" fmla="*/ 368130 w 1364418"/>
              <a:gd name="connsiteY22" fmla="*/ 5437125 h 6858000"/>
              <a:gd name="connsiteX23" fmla="*/ 381698 w 1364418"/>
              <a:gd name="connsiteY23" fmla="*/ 5396260 h 6858000"/>
              <a:gd name="connsiteX24" fmla="*/ 397679 w 1364418"/>
              <a:gd name="connsiteY24" fmla="*/ 5330009 h 6858000"/>
              <a:gd name="connsiteX25" fmla="*/ 431172 w 1364418"/>
              <a:gd name="connsiteY25" fmla="*/ 5273739 h 6858000"/>
              <a:gd name="connsiteX26" fmla="*/ 440771 w 1364418"/>
              <a:gd name="connsiteY26" fmla="*/ 5241779 h 6858000"/>
              <a:gd name="connsiteX27" fmla="*/ 451997 w 1364418"/>
              <a:gd name="connsiteY27" fmla="*/ 5225268 h 6858000"/>
              <a:gd name="connsiteX28" fmla="*/ 453017 w 1364418"/>
              <a:gd name="connsiteY28" fmla="*/ 5217684 h 6858000"/>
              <a:gd name="connsiteX29" fmla="*/ 460358 w 1364418"/>
              <a:gd name="connsiteY29" fmla="*/ 5193377 h 6858000"/>
              <a:gd name="connsiteX30" fmla="*/ 463661 w 1364418"/>
              <a:gd name="connsiteY30" fmla="*/ 5179288 h 6858000"/>
              <a:gd name="connsiteX31" fmla="*/ 464645 w 1364418"/>
              <a:gd name="connsiteY31" fmla="*/ 5173621 h 6858000"/>
              <a:gd name="connsiteX32" fmla="*/ 460279 w 1364418"/>
              <a:gd name="connsiteY32" fmla="*/ 5159961 h 6858000"/>
              <a:gd name="connsiteX33" fmla="*/ 466956 w 1364418"/>
              <a:gd name="connsiteY33" fmla="*/ 5144295 h 6858000"/>
              <a:gd name="connsiteX34" fmla="*/ 463889 w 1364418"/>
              <a:gd name="connsiteY34" fmla="*/ 5125185 h 6858000"/>
              <a:gd name="connsiteX35" fmla="*/ 470719 w 1364418"/>
              <a:gd name="connsiteY35" fmla="*/ 5121884 h 6858000"/>
              <a:gd name="connsiteX36" fmla="*/ 477755 w 1364418"/>
              <a:gd name="connsiteY36" fmla="*/ 5067850 h 6858000"/>
              <a:gd name="connsiteX37" fmla="*/ 480486 w 1364418"/>
              <a:gd name="connsiteY37" fmla="*/ 5060861 h 6858000"/>
              <a:gd name="connsiteX38" fmla="*/ 477190 w 1364418"/>
              <a:gd name="connsiteY38" fmla="*/ 5034192 h 6858000"/>
              <a:gd name="connsiteX39" fmla="*/ 478744 w 1364418"/>
              <a:gd name="connsiteY39" fmla="*/ 4993030 h 6858000"/>
              <a:gd name="connsiteX40" fmla="*/ 485653 w 1364418"/>
              <a:gd name="connsiteY40" fmla="*/ 4946844 h 6858000"/>
              <a:gd name="connsiteX41" fmla="*/ 481509 w 1364418"/>
              <a:gd name="connsiteY41" fmla="*/ 4932692 h 6858000"/>
              <a:gd name="connsiteX42" fmla="*/ 496912 w 1364418"/>
              <a:gd name="connsiteY42" fmla="*/ 4858827 h 6858000"/>
              <a:gd name="connsiteX43" fmla="*/ 502815 w 1364418"/>
              <a:gd name="connsiteY43" fmla="*/ 4821170 h 6858000"/>
              <a:gd name="connsiteX44" fmla="*/ 507548 w 1364418"/>
              <a:gd name="connsiteY44" fmla="*/ 4780965 h 6858000"/>
              <a:gd name="connsiteX45" fmla="*/ 508841 w 1364418"/>
              <a:gd name="connsiteY45" fmla="*/ 4750867 h 6858000"/>
              <a:gd name="connsiteX46" fmla="*/ 506648 w 1364418"/>
              <a:gd name="connsiteY46" fmla="*/ 4690749 h 6858000"/>
              <a:gd name="connsiteX47" fmla="*/ 502128 w 1364418"/>
              <a:gd name="connsiteY47" fmla="*/ 4584173 h 6858000"/>
              <a:gd name="connsiteX48" fmla="*/ 497211 w 1364418"/>
              <a:gd name="connsiteY48" fmla="*/ 4444346 h 6858000"/>
              <a:gd name="connsiteX49" fmla="*/ 493776 w 1364418"/>
              <a:gd name="connsiteY49" fmla="*/ 4375228 h 6858000"/>
              <a:gd name="connsiteX50" fmla="*/ 474429 w 1364418"/>
              <a:gd name="connsiteY50" fmla="*/ 4214165 h 6858000"/>
              <a:gd name="connsiteX51" fmla="*/ 478502 w 1364418"/>
              <a:gd name="connsiteY51" fmla="*/ 4090296 h 6858000"/>
              <a:gd name="connsiteX52" fmla="*/ 463758 w 1364418"/>
              <a:gd name="connsiteY52" fmla="*/ 4033999 h 6858000"/>
              <a:gd name="connsiteX53" fmla="*/ 464907 w 1364418"/>
              <a:gd name="connsiteY53" fmla="*/ 4031933 h 6858000"/>
              <a:gd name="connsiteX54" fmla="*/ 463483 w 1364418"/>
              <a:gd name="connsiteY54" fmla="*/ 4013953 h 6858000"/>
              <a:gd name="connsiteX55" fmla="*/ 449778 w 1364418"/>
              <a:gd name="connsiteY55" fmla="*/ 3974753 h 6858000"/>
              <a:gd name="connsiteX56" fmla="*/ 451376 w 1364418"/>
              <a:gd name="connsiteY56" fmla="*/ 3969950 h 6858000"/>
              <a:gd name="connsiteX57" fmla="*/ 444798 w 1364418"/>
              <a:gd name="connsiteY57" fmla="*/ 3933779 h 6858000"/>
              <a:gd name="connsiteX58" fmla="*/ 446129 w 1364418"/>
              <a:gd name="connsiteY58" fmla="*/ 3933093 h 6858000"/>
              <a:gd name="connsiteX59" fmla="*/ 450483 w 1364418"/>
              <a:gd name="connsiteY59" fmla="*/ 3922082 h 6858000"/>
              <a:gd name="connsiteX60" fmla="*/ 455561 w 1364418"/>
              <a:gd name="connsiteY60" fmla="*/ 3901461 h 6858000"/>
              <a:gd name="connsiteX61" fmla="*/ 478155 w 1364418"/>
              <a:gd name="connsiteY61" fmla="*/ 3813873 h 6858000"/>
              <a:gd name="connsiteX62" fmla="*/ 477580 w 1364418"/>
              <a:gd name="connsiteY62" fmla="*/ 3806161 h 6858000"/>
              <a:gd name="connsiteX63" fmla="*/ 477887 w 1364418"/>
              <a:gd name="connsiteY63" fmla="*/ 3805957 h 6858000"/>
              <a:gd name="connsiteX64" fmla="*/ 477914 w 1364418"/>
              <a:gd name="connsiteY64" fmla="*/ 3797724 h 6858000"/>
              <a:gd name="connsiteX65" fmla="*/ 476529 w 1364418"/>
              <a:gd name="connsiteY65" fmla="*/ 3792098 h 6858000"/>
              <a:gd name="connsiteX66" fmla="*/ 475413 w 1364418"/>
              <a:gd name="connsiteY66" fmla="*/ 3777135 h 6858000"/>
              <a:gd name="connsiteX67" fmla="*/ 477146 w 1364418"/>
              <a:gd name="connsiteY67" fmla="*/ 3771656 h 6858000"/>
              <a:gd name="connsiteX68" fmla="*/ 480889 w 1364418"/>
              <a:gd name="connsiteY68" fmla="*/ 3769007 h 6858000"/>
              <a:gd name="connsiteX69" fmla="*/ 480355 w 1364418"/>
              <a:gd name="connsiteY69" fmla="*/ 3767709 h 6858000"/>
              <a:gd name="connsiteX70" fmla="*/ 489051 w 1364418"/>
              <a:gd name="connsiteY70" fmla="*/ 3738082 h 6858000"/>
              <a:gd name="connsiteX71" fmla="*/ 496397 w 1364418"/>
              <a:gd name="connsiteY71" fmla="*/ 3673397 h 6858000"/>
              <a:gd name="connsiteX72" fmla="*/ 495693 w 1364418"/>
              <a:gd name="connsiteY72" fmla="*/ 3637109 h 6858000"/>
              <a:gd name="connsiteX73" fmla="*/ 499136 w 1364418"/>
              <a:gd name="connsiteY73" fmla="*/ 3536883 h 6858000"/>
              <a:gd name="connsiteX74" fmla="*/ 506674 w 1364418"/>
              <a:gd name="connsiteY74" fmla="*/ 3435652 h 6858000"/>
              <a:gd name="connsiteX75" fmla="*/ 508345 w 1364418"/>
              <a:gd name="connsiteY75" fmla="*/ 3307769 h 6858000"/>
              <a:gd name="connsiteX76" fmla="*/ 525908 w 1364418"/>
              <a:gd name="connsiteY76" fmla="*/ 3250522 h 6858000"/>
              <a:gd name="connsiteX77" fmla="*/ 526333 w 1364418"/>
              <a:gd name="connsiteY77" fmla="*/ 3229163 h 6858000"/>
              <a:gd name="connsiteX78" fmla="*/ 528156 w 1364418"/>
              <a:gd name="connsiteY78" fmla="*/ 3217217 h 6858000"/>
              <a:gd name="connsiteX79" fmla="*/ 514991 w 1364418"/>
              <a:gd name="connsiteY79" fmla="*/ 3183755 h 6858000"/>
              <a:gd name="connsiteX80" fmla="*/ 515492 w 1364418"/>
              <a:gd name="connsiteY80" fmla="*/ 3178642 h 6858000"/>
              <a:gd name="connsiteX81" fmla="*/ 503092 w 1364418"/>
              <a:gd name="connsiteY81" fmla="*/ 3158586 h 6858000"/>
              <a:gd name="connsiteX82" fmla="*/ 488277 w 1364418"/>
              <a:gd name="connsiteY82" fmla="*/ 3129034 h 6858000"/>
              <a:gd name="connsiteX83" fmla="*/ 488942 w 1364418"/>
              <a:gd name="connsiteY83" fmla="*/ 3126682 h 6858000"/>
              <a:gd name="connsiteX84" fmla="*/ 479810 w 1364418"/>
              <a:gd name="connsiteY84" fmla="*/ 3114519 h 6858000"/>
              <a:gd name="connsiteX85" fmla="*/ 466419 w 1364418"/>
              <a:gd name="connsiteY85" fmla="*/ 3106272 h 6858000"/>
              <a:gd name="connsiteX86" fmla="*/ 439149 w 1364418"/>
              <a:gd name="connsiteY86" fmla="*/ 2958185 h 6858000"/>
              <a:gd name="connsiteX87" fmla="*/ 381763 w 1364418"/>
              <a:gd name="connsiteY87" fmla="*/ 2762989 h 6858000"/>
              <a:gd name="connsiteX88" fmla="*/ 330681 w 1364418"/>
              <a:gd name="connsiteY88" fmla="*/ 2554718 h 6858000"/>
              <a:gd name="connsiteX89" fmla="*/ 310775 w 1364418"/>
              <a:gd name="connsiteY89" fmla="*/ 2485734 h 6858000"/>
              <a:gd name="connsiteX90" fmla="*/ 301498 w 1364418"/>
              <a:gd name="connsiteY90" fmla="*/ 2447068 h 6858000"/>
              <a:gd name="connsiteX91" fmla="*/ 288459 w 1364418"/>
              <a:gd name="connsiteY91" fmla="*/ 2425819 h 6858000"/>
              <a:gd name="connsiteX92" fmla="*/ 294458 w 1364418"/>
              <a:gd name="connsiteY92" fmla="*/ 2402874 h 6858000"/>
              <a:gd name="connsiteX93" fmla="*/ 297070 w 1364418"/>
              <a:gd name="connsiteY93" fmla="*/ 2381443 h 6858000"/>
              <a:gd name="connsiteX94" fmla="*/ 273399 w 1364418"/>
              <a:gd name="connsiteY94" fmla="*/ 2261920 h 6858000"/>
              <a:gd name="connsiteX95" fmla="*/ 263286 w 1364418"/>
              <a:gd name="connsiteY95" fmla="*/ 2195378 h 6858000"/>
              <a:gd name="connsiteX96" fmla="*/ 247503 w 1364418"/>
              <a:gd name="connsiteY96" fmla="*/ 2155135 h 6858000"/>
              <a:gd name="connsiteX97" fmla="*/ 244961 w 1364418"/>
              <a:gd name="connsiteY97" fmla="*/ 2118008 h 6858000"/>
              <a:gd name="connsiteX98" fmla="*/ 245954 w 1364418"/>
              <a:gd name="connsiteY98" fmla="*/ 2050531 h 6858000"/>
              <a:gd name="connsiteX99" fmla="*/ 237760 w 1364418"/>
              <a:gd name="connsiteY99" fmla="*/ 1963269 h 6858000"/>
              <a:gd name="connsiteX100" fmla="*/ 218938 w 1364418"/>
              <a:gd name="connsiteY100" fmla="*/ 1906352 h 6858000"/>
              <a:gd name="connsiteX101" fmla="*/ 195495 w 1364418"/>
              <a:gd name="connsiteY101" fmla="*/ 1861531 h 6858000"/>
              <a:gd name="connsiteX102" fmla="*/ 149294 w 1364418"/>
              <a:gd name="connsiteY102" fmla="*/ 1732919 h 6858000"/>
              <a:gd name="connsiteX103" fmla="*/ 121605 w 1364418"/>
              <a:gd name="connsiteY103" fmla="*/ 1663540 h 6858000"/>
              <a:gd name="connsiteX104" fmla="*/ 120731 w 1364418"/>
              <a:gd name="connsiteY104" fmla="*/ 1615777 h 6858000"/>
              <a:gd name="connsiteX105" fmla="*/ 101526 w 1364418"/>
              <a:gd name="connsiteY105" fmla="*/ 1563678 h 6858000"/>
              <a:gd name="connsiteX106" fmla="*/ 114606 w 1364418"/>
              <a:gd name="connsiteY106" fmla="*/ 1519474 h 6858000"/>
              <a:gd name="connsiteX107" fmla="*/ 107348 w 1364418"/>
              <a:gd name="connsiteY107" fmla="*/ 1477995 h 6858000"/>
              <a:gd name="connsiteX108" fmla="*/ 93433 w 1364418"/>
              <a:gd name="connsiteY108" fmla="*/ 1373769 h 6858000"/>
              <a:gd name="connsiteX109" fmla="*/ 101740 w 1364418"/>
              <a:gd name="connsiteY109" fmla="*/ 1307086 h 6858000"/>
              <a:gd name="connsiteX110" fmla="*/ 102928 w 1364418"/>
              <a:gd name="connsiteY110" fmla="*/ 1189033 h 6858000"/>
              <a:gd name="connsiteX111" fmla="*/ 107613 w 1364418"/>
              <a:gd name="connsiteY111" fmla="*/ 1168288 h 6858000"/>
              <a:gd name="connsiteX112" fmla="*/ 99895 w 1364418"/>
              <a:gd name="connsiteY112" fmla="*/ 1142577 h 6858000"/>
              <a:gd name="connsiteX113" fmla="*/ 89201 w 1364418"/>
              <a:gd name="connsiteY113" fmla="*/ 1088484 h 6858000"/>
              <a:gd name="connsiteX114" fmla="*/ 77937 w 1364418"/>
              <a:gd name="connsiteY114" fmla="*/ 1016103 h 6858000"/>
              <a:gd name="connsiteX115" fmla="*/ 79393 w 1364418"/>
              <a:gd name="connsiteY115" fmla="*/ 954054 h 6858000"/>
              <a:gd name="connsiteX116" fmla="*/ 90309 w 1364418"/>
              <a:gd name="connsiteY116" fmla="*/ 921368 h 6858000"/>
              <a:gd name="connsiteX117" fmla="*/ 74258 w 1364418"/>
              <a:gd name="connsiteY117" fmla="*/ 896999 h 6858000"/>
              <a:gd name="connsiteX118" fmla="*/ 43666 w 1364418"/>
              <a:gd name="connsiteY118" fmla="*/ 821517 h 6858000"/>
              <a:gd name="connsiteX119" fmla="*/ 22616 w 1364418"/>
              <a:gd name="connsiteY119" fmla="*/ 751353 h 6858000"/>
              <a:gd name="connsiteX120" fmla="*/ 22174 w 1364418"/>
              <a:gd name="connsiteY120" fmla="*/ 721230 h 6858000"/>
              <a:gd name="connsiteX121" fmla="*/ 7845 w 1364418"/>
              <a:gd name="connsiteY121" fmla="*/ 681659 h 6858000"/>
              <a:gd name="connsiteX122" fmla="*/ 31306 w 1364418"/>
              <a:gd name="connsiteY122" fmla="*/ 619315 h 6858000"/>
              <a:gd name="connsiteX123" fmla="*/ 15184 w 1364418"/>
              <a:gd name="connsiteY123" fmla="*/ 585934 h 6858000"/>
              <a:gd name="connsiteX124" fmla="*/ 22258 w 1364418"/>
              <a:gd name="connsiteY124" fmla="*/ 538948 h 6858000"/>
              <a:gd name="connsiteX125" fmla="*/ 26166 w 1364418"/>
              <a:gd name="connsiteY125" fmla="*/ 525163 h 6858000"/>
              <a:gd name="connsiteX126" fmla="*/ 52290 w 1364418"/>
              <a:gd name="connsiteY126" fmla="*/ 446567 h 6858000"/>
              <a:gd name="connsiteX127" fmla="*/ 51538 w 1364418"/>
              <a:gd name="connsiteY127" fmla="*/ 393828 h 6858000"/>
              <a:gd name="connsiteX128" fmla="*/ 51368 w 1364418"/>
              <a:gd name="connsiteY128" fmla="*/ 353137 h 6858000"/>
              <a:gd name="connsiteX129" fmla="*/ 55970 w 1364418"/>
              <a:gd name="connsiteY129" fmla="*/ 321428 h 6858000"/>
              <a:gd name="connsiteX130" fmla="*/ 57061 w 1364418"/>
              <a:gd name="connsiteY130" fmla="*/ 275771 h 6858000"/>
              <a:gd name="connsiteX131" fmla="*/ 74088 w 1364418"/>
              <a:gd name="connsiteY131" fmla="*/ 212860 h 6858000"/>
              <a:gd name="connsiteX132" fmla="*/ 65798 w 1364418"/>
              <a:gd name="connsiteY132" fmla="*/ 144983 h 6858000"/>
              <a:gd name="connsiteX133" fmla="*/ 78082 w 1364418"/>
              <a:gd name="connsiteY133" fmla="*/ 55288 h 6858000"/>
              <a:gd name="connsiteX134" fmla="*/ 37636 w 1364418"/>
              <a:gd name="connsiteY134"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317792 w 1364418"/>
              <a:gd name="connsiteY10" fmla="*/ 6324679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89521"/>
              <a:gd name="connsiteX1" fmla="*/ 1364418 w 1364418"/>
              <a:gd name="connsiteY1" fmla="*/ 0 h 6889521"/>
              <a:gd name="connsiteX2" fmla="*/ 1364418 w 1364418"/>
              <a:gd name="connsiteY2" fmla="*/ 6858000 h 6889521"/>
              <a:gd name="connsiteX3" fmla="*/ 101112 w 1364418"/>
              <a:gd name="connsiteY3" fmla="*/ 6857735 h 6889521"/>
              <a:gd name="connsiteX4" fmla="*/ 222208 w 1364418"/>
              <a:gd name="connsiteY4" fmla="*/ 6882355 h 6889521"/>
              <a:gd name="connsiteX5" fmla="*/ 209564 w 1364418"/>
              <a:gd name="connsiteY5" fmla="*/ 6777899 h 6889521"/>
              <a:gd name="connsiteX6" fmla="*/ 240339 w 1364418"/>
              <a:gd name="connsiteY6" fmla="*/ 6711686 h 6889521"/>
              <a:gd name="connsiteX7" fmla="*/ 286686 w 1364418"/>
              <a:gd name="connsiteY7" fmla="*/ 6664994 h 6889521"/>
              <a:gd name="connsiteX8" fmla="*/ 339152 w 1364418"/>
              <a:gd name="connsiteY8" fmla="*/ 6471804 h 6889521"/>
              <a:gd name="connsiteX9" fmla="*/ 334570 w 1364418"/>
              <a:gd name="connsiteY9" fmla="*/ 6389835 h 6889521"/>
              <a:gd name="connsiteX10" fmla="*/ 317792 w 1364418"/>
              <a:gd name="connsiteY10" fmla="*/ 6324679 h 6889521"/>
              <a:gd name="connsiteX11" fmla="*/ 278227 w 1364418"/>
              <a:gd name="connsiteY11" fmla="*/ 6280046 h 6889521"/>
              <a:gd name="connsiteX12" fmla="*/ 288000 w 1364418"/>
              <a:gd name="connsiteY12" fmla="*/ 6252834 h 6889521"/>
              <a:gd name="connsiteX13" fmla="*/ 265992 w 1364418"/>
              <a:gd name="connsiteY13" fmla="*/ 6202459 h 6889521"/>
              <a:gd name="connsiteX14" fmla="*/ 264790 w 1364418"/>
              <a:gd name="connsiteY14" fmla="*/ 6153037 h 6889521"/>
              <a:gd name="connsiteX15" fmla="*/ 280205 w 1364418"/>
              <a:gd name="connsiteY15" fmla="*/ 6078132 h 6889521"/>
              <a:gd name="connsiteX16" fmla="*/ 267592 w 1364418"/>
              <a:gd name="connsiteY16" fmla="*/ 6028119 h 6889521"/>
              <a:gd name="connsiteX17" fmla="*/ 252821 w 1364418"/>
              <a:gd name="connsiteY17" fmla="*/ 5926735 h 6889521"/>
              <a:gd name="connsiteX18" fmla="*/ 302333 w 1364418"/>
              <a:gd name="connsiteY18" fmla="*/ 5712857 h 6889521"/>
              <a:gd name="connsiteX19" fmla="*/ 332131 w 1364418"/>
              <a:gd name="connsiteY19" fmla="*/ 5660491 h 6889521"/>
              <a:gd name="connsiteX20" fmla="*/ 341254 w 1364418"/>
              <a:gd name="connsiteY20" fmla="*/ 5563435 h 6889521"/>
              <a:gd name="connsiteX21" fmla="*/ 368130 w 1364418"/>
              <a:gd name="connsiteY21" fmla="*/ 5437125 h 6889521"/>
              <a:gd name="connsiteX22" fmla="*/ 381698 w 1364418"/>
              <a:gd name="connsiteY22" fmla="*/ 5396260 h 6889521"/>
              <a:gd name="connsiteX23" fmla="*/ 397679 w 1364418"/>
              <a:gd name="connsiteY23" fmla="*/ 5330009 h 6889521"/>
              <a:gd name="connsiteX24" fmla="*/ 431172 w 1364418"/>
              <a:gd name="connsiteY24" fmla="*/ 5273739 h 6889521"/>
              <a:gd name="connsiteX25" fmla="*/ 440771 w 1364418"/>
              <a:gd name="connsiteY25" fmla="*/ 5241779 h 6889521"/>
              <a:gd name="connsiteX26" fmla="*/ 451997 w 1364418"/>
              <a:gd name="connsiteY26" fmla="*/ 5225268 h 6889521"/>
              <a:gd name="connsiteX27" fmla="*/ 453017 w 1364418"/>
              <a:gd name="connsiteY27" fmla="*/ 5217684 h 6889521"/>
              <a:gd name="connsiteX28" fmla="*/ 460358 w 1364418"/>
              <a:gd name="connsiteY28" fmla="*/ 5193377 h 6889521"/>
              <a:gd name="connsiteX29" fmla="*/ 463661 w 1364418"/>
              <a:gd name="connsiteY29" fmla="*/ 5179288 h 6889521"/>
              <a:gd name="connsiteX30" fmla="*/ 464645 w 1364418"/>
              <a:gd name="connsiteY30" fmla="*/ 5173621 h 6889521"/>
              <a:gd name="connsiteX31" fmla="*/ 460279 w 1364418"/>
              <a:gd name="connsiteY31" fmla="*/ 5159961 h 6889521"/>
              <a:gd name="connsiteX32" fmla="*/ 466956 w 1364418"/>
              <a:gd name="connsiteY32" fmla="*/ 5144295 h 6889521"/>
              <a:gd name="connsiteX33" fmla="*/ 463889 w 1364418"/>
              <a:gd name="connsiteY33" fmla="*/ 5125185 h 6889521"/>
              <a:gd name="connsiteX34" fmla="*/ 470719 w 1364418"/>
              <a:gd name="connsiteY34" fmla="*/ 5121884 h 6889521"/>
              <a:gd name="connsiteX35" fmla="*/ 477755 w 1364418"/>
              <a:gd name="connsiteY35" fmla="*/ 5067850 h 6889521"/>
              <a:gd name="connsiteX36" fmla="*/ 480486 w 1364418"/>
              <a:gd name="connsiteY36" fmla="*/ 5060861 h 6889521"/>
              <a:gd name="connsiteX37" fmla="*/ 477190 w 1364418"/>
              <a:gd name="connsiteY37" fmla="*/ 5034192 h 6889521"/>
              <a:gd name="connsiteX38" fmla="*/ 478744 w 1364418"/>
              <a:gd name="connsiteY38" fmla="*/ 4993030 h 6889521"/>
              <a:gd name="connsiteX39" fmla="*/ 485653 w 1364418"/>
              <a:gd name="connsiteY39" fmla="*/ 4946844 h 6889521"/>
              <a:gd name="connsiteX40" fmla="*/ 481509 w 1364418"/>
              <a:gd name="connsiteY40" fmla="*/ 4932692 h 6889521"/>
              <a:gd name="connsiteX41" fmla="*/ 496912 w 1364418"/>
              <a:gd name="connsiteY41" fmla="*/ 4858827 h 6889521"/>
              <a:gd name="connsiteX42" fmla="*/ 502815 w 1364418"/>
              <a:gd name="connsiteY42" fmla="*/ 4821170 h 6889521"/>
              <a:gd name="connsiteX43" fmla="*/ 507548 w 1364418"/>
              <a:gd name="connsiteY43" fmla="*/ 4780965 h 6889521"/>
              <a:gd name="connsiteX44" fmla="*/ 508841 w 1364418"/>
              <a:gd name="connsiteY44" fmla="*/ 4750867 h 6889521"/>
              <a:gd name="connsiteX45" fmla="*/ 506648 w 1364418"/>
              <a:gd name="connsiteY45" fmla="*/ 4690749 h 6889521"/>
              <a:gd name="connsiteX46" fmla="*/ 502128 w 1364418"/>
              <a:gd name="connsiteY46" fmla="*/ 4584173 h 6889521"/>
              <a:gd name="connsiteX47" fmla="*/ 497211 w 1364418"/>
              <a:gd name="connsiteY47" fmla="*/ 4444346 h 6889521"/>
              <a:gd name="connsiteX48" fmla="*/ 493776 w 1364418"/>
              <a:gd name="connsiteY48" fmla="*/ 4375228 h 6889521"/>
              <a:gd name="connsiteX49" fmla="*/ 474429 w 1364418"/>
              <a:gd name="connsiteY49" fmla="*/ 4214165 h 6889521"/>
              <a:gd name="connsiteX50" fmla="*/ 478502 w 1364418"/>
              <a:gd name="connsiteY50" fmla="*/ 4090296 h 6889521"/>
              <a:gd name="connsiteX51" fmla="*/ 463758 w 1364418"/>
              <a:gd name="connsiteY51" fmla="*/ 4033999 h 6889521"/>
              <a:gd name="connsiteX52" fmla="*/ 464907 w 1364418"/>
              <a:gd name="connsiteY52" fmla="*/ 4031933 h 6889521"/>
              <a:gd name="connsiteX53" fmla="*/ 463483 w 1364418"/>
              <a:gd name="connsiteY53" fmla="*/ 4013953 h 6889521"/>
              <a:gd name="connsiteX54" fmla="*/ 449778 w 1364418"/>
              <a:gd name="connsiteY54" fmla="*/ 3974753 h 6889521"/>
              <a:gd name="connsiteX55" fmla="*/ 451376 w 1364418"/>
              <a:gd name="connsiteY55" fmla="*/ 3969950 h 6889521"/>
              <a:gd name="connsiteX56" fmla="*/ 444798 w 1364418"/>
              <a:gd name="connsiteY56" fmla="*/ 3933779 h 6889521"/>
              <a:gd name="connsiteX57" fmla="*/ 446129 w 1364418"/>
              <a:gd name="connsiteY57" fmla="*/ 3933093 h 6889521"/>
              <a:gd name="connsiteX58" fmla="*/ 450483 w 1364418"/>
              <a:gd name="connsiteY58" fmla="*/ 3922082 h 6889521"/>
              <a:gd name="connsiteX59" fmla="*/ 455561 w 1364418"/>
              <a:gd name="connsiteY59" fmla="*/ 3901461 h 6889521"/>
              <a:gd name="connsiteX60" fmla="*/ 478155 w 1364418"/>
              <a:gd name="connsiteY60" fmla="*/ 3813873 h 6889521"/>
              <a:gd name="connsiteX61" fmla="*/ 477580 w 1364418"/>
              <a:gd name="connsiteY61" fmla="*/ 3806161 h 6889521"/>
              <a:gd name="connsiteX62" fmla="*/ 477887 w 1364418"/>
              <a:gd name="connsiteY62" fmla="*/ 3805957 h 6889521"/>
              <a:gd name="connsiteX63" fmla="*/ 477914 w 1364418"/>
              <a:gd name="connsiteY63" fmla="*/ 3797724 h 6889521"/>
              <a:gd name="connsiteX64" fmla="*/ 476529 w 1364418"/>
              <a:gd name="connsiteY64" fmla="*/ 3792098 h 6889521"/>
              <a:gd name="connsiteX65" fmla="*/ 475413 w 1364418"/>
              <a:gd name="connsiteY65" fmla="*/ 3777135 h 6889521"/>
              <a:gd name="connsiteX66" fmla="*/ 477146 w 1364418"/>
              <a:gd name="connsiteY66" fmla="*/ 3771656 h 6889521"/>
              <a:gd name="connsiteX67" fmla="*/ 480889 w 1364418"/>
              <a:gd name="connsiteY67" fmla="*/ 3769007 h 6889521"/>
              <a:gd name="connsiteX68" fmla="*/ 480355 w 1364418"/>
              <a:gd name="connsiteY68" fmla="*/ 3767709 h 6889521"/>
              <a:gd name="connsiteX69" fmla="*/ 489051 w 1364418"/>
              <a:gd name="connsiteY69" fmla="*/ 3738082 h 6889521"/>
              <a:gd name="connsiteX70" fmla="*/ 496397 w 1364418"/>
              <a:gd name="connsiteY70" fmla="*/ 3673397 h 6889521"/>
              <a:gd name="connsiteX71" fmla="*/ 495693 w 1364418"/>
              <a:gd name="connsiteY71" fmla="*/ 3637109 h 6889521"/>
              <a:gd name="connsiteX72" fmla="*/ 499136 w 1364418"/>
              <a:gd name="connsiteY72" fmla="*/ 3536883 h 6889521"/>
              <a:gd name="connsiteX73" fmla="*/ 506674 w 1364418"/>
              <a:gd name="connsiteY73" fmla="*/ 3435652 h 6889521"/>
              <a:gd name="connsiteX74" fmla="*/ 508345 w 1364418"/>
              <a:gd name="connsiteY74" fmla="*/ 3307769 h 6889521"/>
              <a:gd name="connsiteX75" fmla="*/ 525908 w 1364418"/>
              <a:gd name="connsiteY75" fmla="*/ 3250522 h 6889521"/>
              <a:gd name="connsiteX76" fmla="*/ 526333 w 1364418"/>
              <a:gd name="connsiteY76" fmla="*/ 3229163 h 6889521"/>
              <a:gd name="connsiteX77" fmla="*/ 528156 w 1364418"/>
              <a:gd name="connsiteY77" fmla="*/ 3217217 h 6889521"/>
              <a:gd name="connsiteX78" fmla="*/ 514991 w 1364418"/>
              <a:gd name="connsiteY78" fmla="*/ 3183755 h 6889521"/>
              <a:gd name="connsiteX79" fmla="*/ 515492 w 1364418"/>
              <a:gd name="connsiteY79" fmla="*/ 3178642 h 6889521"/>
              <a:gd name="connsiteX80" fmla="*/ 503092 w 1364418"/>
              <a:gd name="connsiteY80" fmla="*/ 3158586 h 6889521"/>
              <a:gd name="connsiteX81" fmla="*/ 488277 w 1364418"/>
              <a:gd name="connsiteY81" fmla="*/ 3129034 h 6889521"/>
              <a:gd name="connsiteX82" fmla="*/ 488942 w 1364418"/>
              <a:gd name="connsiteY82" fmla="*/ 3126682 h 6889521"/>
              <a:gd name="connsiteX83" fmla="*/ 479810 w 1364418"/>
              <a:gd name="connsiteY83" fmla="*/ 3114519 h 6889521"/>
              <a:gd name="connsiteX84" fmla="*/ 466419 w 1364418"/>
              <a:gd name="connsiteY84" fmla="*/ 3106272 h 6889521"/>
              <a:gd name="connsiteX85" fmla="*/ 439149 w 1364418"/>
              <a:gd name="connsiteY85" fmla="*/ 2958185 h 6889521"/>
              <a:gd name="connsiteX86" fmla="*/ 381763 w 1364418"/>
              <a:gd name="connsiteY86" fmla="*/ 2762989 h 6889521"/>
              <a:gd name="connsiteX87" fmla="*/ 330681 w 1364418"/>
              <a:gd name="connsiteY87" fmla="*/ 2554718 h 6889521"/>
              <a:gd name="connsiteX88" fmla="*/ 310775 w 1364418"/>
              <a:gd name="connsiteY88" fmla="*/ 2485734 h 6889521"/>
              <a:gd name="connsiteX89" fmla="*/ 301498 w 1364418"/>
              <a:gd name="connsiteY89" fmla="*/ 2447068 h 6889521"/>
              <a:gd name="connsiteX90" fmla="*/ 288459 w 1364418"/>
              <a:gd name="connsiteY90" fmla="*/ 2425819 h 6889521"/>
              <a:gd name="connsiteX91" fmla="*/ 294458 w 1364418"/>
              <a:gd name="connsiteY91" fmla="*/ 2402874 h 6889521"/>
              <a:gd name="connsiteX92" fmla="*/ 297070 w 1364418"/>
              <a:gd name="connsiteY92" fmla="*/ 2381443 h 6889521"/>
              <a:gd name="connsiteX93" fmla="*/ 273399 w 1364418"/>
              <a:gd name="connsiteY93" fmla="*/ 2261920 h 6889521"/>
              <a:gd name="connsiteX94" fmla="*/ 263286 w 1364418"/>
              <a:gd name="connsiteY94" fmla="*/ 2195378 h 6889521"/>
              <a:gd name="connsiteX95" fmla="*/ 247503 w 1364418"/>
              <a:gd name="connsiteY95" fmla="*/ 2155135 h 6889521"/>
              <a:gd name="connsiteX96" fmla="*/ 244961 w 1364418"/>
              <a:gd name="connsiteY96" fmla="*/ 2118008 h 6889521"/>
              <a:gd name="connsiteX97" fmla="*/ 245954 w 1364418"/>
              <a:gd name="connsiteY97" fmla="*/ 2050531 h 6889521"/>
              <a:gd name="connsiteX98" fmla="*/ 237760 w 1364418"/>
              <a:gd name="connsiteY98" fmla="*/ 1963269 h 6889521"/>
              <a:gd name="connsiteX99" fmla="*/ 218938 w 1364418"/>
              <a:gd name="connsiteY99" fmla="*/ 1906352 h 6889521"/>
              <a:gd name="connsiteX100" fmla="*/ 195495 w 1364418"/>
              <a:gd name="connsiteY100" fmla="*/ 1861531 h 6889521"/>
              <a:gd name="connsiteX101" fmla="*/ 149294 w 1364418"/>
              <a:gd name="connsiteY101" fmla="*/ 1732919 h 6889521"/>
              <a:gd name="connsiteX102" fmla="*/ 121605 w 1364418"/>
              <a:gd name="connsiteY102" fmla="*/ 1663540 h 6889521"/>
              <a:gd name="connsiteX103" fmla="*/ 120731 w 1364418"/>
              <a:gd name="connsiteY103" fmla="*/ 1615777 h 6889521"/>
              <a:gd name="connsiteX104" fmla="*/ 101526 w 1364418"/>
              <a:gd name="connsiteY104" fmla="*/ 1563678 h 6889521"/>
              <a:gd name="connsiteX105" fmla="*/ 114606 w 1364418"/>
              <a:gd name="connsiteY105" fmla="*/ 1519474 h 6889521"/>
              <a:gd name="connsiteX106" fmla="*/ 107348 w 1364418"/>
              <a:gd name="connsiteY106" fmla="*/ 1477995 h 6889521"/>
              <a:gd name="connsiteX107" fmla="*/ 93433 w 1364418"/>
              <a:gd name="connsiteY107" fmla="*/ 1373769 h 6889521"/>
              <a:gd name="connsiteX108" fmla="*/ 101740 w 1364418"/>
              <a:gd name="connsiteY108" fmla="*/ 1307086 h 6889521"/>
              <a:gd name="connsiteX109" fmla="*/ 102928 w 1364418"/>
              <a:gd name="connsiteY109" fmla="*/ 1189033 h 6889521"/>
              <a:gd name="connsiteX110" fmla="*/ 107613 w 1364418"/>
              <a:gd name="connsiteY110" fmla="*/ 1168288 h 6889521"/>
              <a:gd name="connsiteX111" fmla="*/ 99895 w 1364418"/>
              <a:gd name="connsiteY111" fmla="*/ 1142577 h 6889521"/>
              <a:gd name="connsiteX112" fmla="*/ 89201 w 1364418"/>
              <a:gd name="connsiteY112" fmla="*/ 1088484 h 6889521"/>
              <a:gd name="connsiteX113" fmla="*/ 77937 w 1364418"/>
              <a:gd name="connsiteY113" fmla="*/ 1016103 h 6889521"/>
              <a:gd name="connsiteX114" fmla="*/ 79393 w 1364418"/>
              <a:gd name="connsiteY114" fmla="*/ 954054 h 6889521"/>
              <a:gd name="connsiteX115" fmla="*/ 90309 w 1364418"/>
              <a:gd name="connsiteY115" fmla="*/ 921368 h 6889521"/>
              <a:gd name="connsiteX116" fmla="*/ 74258 w 1364418"/>
              <a:gd name="connsiteY116" fmla="*/ 896999 h 6889521"/>
              <a:gd name="connsiteX117" fmla="*/ 43666 w 1364418"/>
              <a:gd name="connsiteY117" fmla="*/ 821517 h 6889521"/>
              <a:gd name="connsiteX118" fmla="*/ 22616 w 1364418"/>
              <a:gd name="connsiteY118" fmla="*/ 751353 h 6889521"/>
              <a:gd name="connsiteX119" fmla="*/ 22174 w 1364418"/>
              <a:gd name="connsiteY119" fmla="*/ 721230 h 6889521"/>
              <a:gd name="connsiteX120" fmla="*/ 7845 w 1364418"/>
              <a:gd name="connsiteY120" fmla="*/ 681659 h 6889521"/>
              <a:gd name="connsiteX121" fmla="*/ 31306 w 1364418"/>
              <a:gd name="connsiteY121" fmla="*/ 619315 h 6889521"/>
              <a:gd name="connsiteX122" fmla="*/ 15184 w 1364418"/>
              <a:gd name="connsiteY122" fmla="*/ 585934 h 6889521"/>
              <a:gd name="connsiteX123" fmla="*/ 22258 w 1364418"/>
              <a:gd name="connsiteY123" fmla="*/ 538948 h 6889521"/>
              <a:gd name="connsiteX124" fmla="*/ 26166 w 1364418"/>
              <a:gd name="connsiteY124" fmla="*/ 525163 h 6889521"/>
              <a:gd name="connsiteX125" fmla="*/ 52290 w 1364418"/>
              <a:gd name="connsiteY125" fmla="*/ 446567 h 6889521"/>
              <a:gd name="connsiteX126" fmla="*/ 51538 w 1364418"/>
              <a:gd name="connsiteY126" fmla="*/ 393828 h 6889521"/>
              <a:gd name="connsiteX127" fmla="*/ 51368 w 1364418"/>
              <a:gd name="connsiteY127" fmla="*/ 353137 h 6889521"/>
              <a:gd name="connsiteX128" fmla="*/ 55970 w 1364418"/>
              <a:gd name="connsiteY128" fmla="*/ 321428 h 6889521"/>
              <a:gd name="connsiteX129" fmla="*/ 57061 w 1364418"/>
              <a:gd name="connsiteY129" fmla="*/ 275771 h 6889521"/>
              <a:gd name="connsiteX130" fmla="*/ 74088 w 1364418"/>
              <a:gd name="connsiteY130" fmla="*/ 212860 h 6889521"/>
              <a:gd name="connsiteX131" fmla="*/ 65798 w 1364418"/>
              <a:gd name="connsiteY131" fmla="*/ 144983 h 6889521"/>
              <a:gd name="connsiteX132" fmla="*/ 78082 w 1364418"/>
              <a:gd name="connsiteY132" fmla="*/ 55288 h 6889521"/>
              <a:gd name="connsiteX133" fmla="*/ 37636 w 1364418"/>
              <a:gd name="connsiteY133" fmla="*/ 0 h 6889521"/>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81996 w 1364418"/>
              <a:gd name="connsiteY4" fmla="*/ 6792972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364418" h="6858000">
                <a:moveTo>
                  <a:pt x="37636" y="0"/>
                </a:moveTo>
                <a:lnTo>
                  <a:pt x="1364418" y="0"/>
                </a:lnTo>
                <a:lnTo>
                  <a:pt x="1364418" y="6858000"/>
                </a:lnTo>
                <a:lnTo>
                  <a:pt x="245974" y="6857735"/>
                </a:lnTo>
                <a:cubicBezTo>
                  <a:pt x="246649" y="6829312"/>
                  <a:pt x="258792" y="6817314"/>
                  <a:pt x="281996" y="6792972"/>
                </a:cubicBezTo>
                <a:cubicBezTo>
                  <a:pt x="288036" y="6763449"/>
                  <a:pt x="261498" y="6738121"/>
                  <a:pt x="264484" y="6716710"/>
                </a:cubicBezTo>
                <a:cubicBezTo>
                  <a:pt x="264597" y="6714739"/>
                  <a:pt x="280538" y="6641844"/>
                  <a:pt x="280651" y="6639873"/>
                </a:cubicBezTo>
                <a:cubicBezTo>
                  <a:pt x="296114" y="6596543"/>
                  <a:pt x="335196" y="6519339"/>
                  <a:pt x="339152" y="6471804"/>
                </a:cubicBezTo>
                <a:lnTo>
                  <a:pt x="334570" y="6389835"/>
                </a:lnTo>
                <a:cubicBezTo>
                  <a:pt x="334613" y="6357588"/>
                  <a:pt x="338883" y="6333072"/>
                  <a:pt x="317792" y="6324679"/>
                </a:cubicBezTo>
                <a:cubicBezTo>
                  <a:pt x="308402" y="6306381"/>
                  <a:pt x="279168" y="6293695"/>
                  <a:pt x="278227" y="6280046"/>
                </a:cubicBezTo>
                <a:cubicBezTo>
                  <a:pt x="281050" y="6269969"/>
                  <a:pt x="290039" y="6265765"/>
                  <a:pt x="288000" y="6252834"/>
                </a:cubicBez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255033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7040896-82C8-E07E-E5C6-59959FF9FDC9}"/>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dirty="0">
                <a:solidFill>
                  <a:schemeClr val="tx1"/>
                </a:solidFill>
                <a:latin typeface="Bahnschrift Condensed" panose="020B0502040204020203" pitchFamily="34" charset="0"/>
              </a:rPr>
              <a:t>Thank You</a:t>
            </a:r>
          </a:p>
        </p:txBody>
      </p:sp>
      <p:pic>
        <p:nvPicPr>
          <p:cNvPr id="6" name="Graphic 5" descr="Smiling Face with No Fill">
            <a:extLst>
              <a:ext uri="{FF2B5EF4-FFF2-40B4-BE49-F238E27FC236}">
                <a16:creationId xmlns:a16="http://schemas.microsoft.com/office/drawing/2014/main" id="{84E867A2-7903-874E-2D3E-0065E40CD0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14801" y="578738"/>
            <a:ext cx="5670549" cy="5670549"/>
          </a:xfrm>
          <a:prstGeom prst="rect">
            <a:avLst/>
          </a:prstGeom>
        </p:spPr>
      </p:pic>
    </p:spTree>
    <p:extLst>
      <p:ext uri="{BB962C8B-B14F-4D97-AF65-F5344CB8AC3E}">
        <p14:creationId xmlns:p14="http://schemas.microsoft.com/office/powerpoint/2010/main" val="174985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840DC2A8-3A84-552E-05A2-568998DC0C05}"/>
              </a:ext>
            </a:extLst>
          </p:cNvPr>
          <p:cNvPicPr>
            <a:picLocks noChangeAspect="1"/>
          </p:cNvPicPr>
          <p:nvPr/>
        </p:nvPicPr>
        <p:blipFill rotWithShape="1">
          <a:blip r:embed="rId2"/>
          <a:srcRect l="14201" r="44688" b="-1"/>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CFE04C2D-37A9-D208-1EF8-D45BB8898926}"/>
              </a:ext>
            </a:extLst>
          </p:cNvPr>
          <p:cNvSpPr>
            <a:spLocks noGrp="1"/>
          </p:cNvSpPr>
          <p:nvPr>
            <p:ph type="title"/>
          </p:nvPr>
        </p:nvSpPr>
        <p:spPr>
          <a:xfrm>
            <a:off x="1137034" y="609600"/>
            <a:ext cx="6831188" cy="1322887"/>
          </a:xfrm>
        </p:spPr>
        <p:txBody>
          <a:bodyPr>
            <a:normAutofit/>
          </a:bodyPr>
          <a:lstStyle/>
          <a:p>
            <a:r>
              <a:rPr lang="en-IN" dirty="0">
                <a:latin typeface="Bahnschrift Condensed" panose="020B0502040204020203" pitchFamily="34" charset="0"/>
              </a:rPr>
              <a:t>Appendix</a:t>
            </a:r>
          </a:p>
        </p:txBody>
      </p:sp>
      <p:sp>
        <p:nvSpPr>
          <p:cNvPr id="3" name="Content Placeholder 2">
            <a:extLst>
              <a:ext uri="{FF2B5EF4-FFF2-40B4-BE49-F238E27FC236}">
                <a16:creationId xmlns:a16="http://schemas.microsoft.com/office/drawing/2014/main" id="{B4C801AB-366A-5A43-8442-0F7476FB6C70}"/>
              </a:ext>
            </a:extLst>
          </p:cNvPr>
          <p:cNvSpPr>
            <a:spLocks noGrp="1"/>
          </p:cNvSpPr>
          <p:nvPr>
            <p:ph idx="1"/>
          </p:nvPr>
        </p:nvSpPr>
        <p:spPr>
          <a:xfrm>
            <a:off x="1137035" y="2194102"/>
            <a:ext cx="6516216" cy="3908585"/>
          </a:xfrm>
        </p:spPr>
        <p:txBody>
          <a:bodyPr>
            <a:normAutofit/>
          </a:bodyPr>
          <a:lstStyle/>
          <a:p>
            <a:r>
              <a:rPr lang="en-US" sz="2000" dirty="0">
                <a:latin typeface="Bahnschrift Condensed" panose="020B0502040204020203" pitchFamily="34" charset="0"/>
              </a:rPr>
              <a:t>There is a lot of data and according to our requirement we need to have 30 ids for analysis. So, we can remove data which do not meet the criteria. We can also remove data which are redundant or not required for analysis.</a:t>
            </a:r>
          </a:p>
          <a:p>
            <a:r>
              <a:rPr lang="en-US" sz="2000" dirty="0">
                <a:latin typeface="Bahnschrift Condensed" panose="020B0502040204020203" pitchFamily="34" charset="0"/>
              </a:rPr>
              <a:t>After excluding the datasets which are not required, we are left with the following:</a:t>
            </a:r>
          </a:p>
          <a:p>
            <a:pPr lvl="1"/>
            <a:r>
              <a:rPr lang="en-US" sz="2000" dirty="0" err="1">
                <a:latin typeface="Bahnschrift Condensed" panose="020B0502040204020203" pitchFamily="34" charset="0"/>
              </a:rPr>
              <a:t>dailyActivity_merged</a:t>
            </a:r>
            <a:endParaRPr lang="en-US" sz="2000" dirty="0">
              <a:latin typeface="Bahnschrift Condensed" panose="020B0502040204020203" pitchFamily="34" charset="0"/>
            </a:endParaRPr>
          </a:p>
          <a:p>
            <a:pPr lvl="1"/>
            <a:r>
              <a:rPr lang="en-US" sz="2000" dirty="0" err="1">
                <a:latin typeface="Bahnschrift Condensed" panose="020B0502040204020203" pitchFamily="34" charset="0"/>
              </a:rPr>
              <a:t>sleepDay_merged</a:t>
            </a:r>
            <a:endParaRPr lang="en-US" sz="2000" dirty="0">
              <a:latin typeface="Bahnschrift Condensed" panose="020B0502040204020203" pitchFamily="34" charset="0"/>
            </a:endParaRPr>
          </a:p>
          <a:p>
            <a:pPr lvl="1"/>
            <a:r>
              <a:rPr lang="en-US" sz="2000" dirty="0" err="1">
                <a:latin typeface="Bahnschrift Condensed" panose="020B0502040204020203" pitchFamily="34" charset="0"/>
              </a:rPr>
              <a:t>hourlyCalories_merged</a:t>
            </a:r>
            <a:endParaRPr lang="en-US" sz="2000" dirty="0">
              <a:latin typeface="Bahnschrift Condensed" panose="020B0502040204020203" pitchFamily="34" charset="0"/>
            </a:endParaRPr>
          </a:p>
          <a:p>
            <a:pPr lvl="1"/>
            <a:r>
              <a:rPr lang="en-US" sz="2000" dirty="0" err="1">
                <a:latin typeface="Bahnschrift Condensed" panose="020B0502040204020203" pitchFamily="34" charset="0"/>
              </a:rPr>
              <a:t>hourlyIntensities_merged</a:t>
            </a:r>
            <a:endParaRPr lang="en-US" sz="2000" dirty="0">
              <a:latin typeface="Bahnschrift Condensed" panose="020B0502040204020203" pitchFamily="34" charset="0"/>
            </a:endParaRPr>
          </a:p>
          <a:p>
            <a:pPr lvl="1"/>
            <a:r>
              <a:rPr lang="en-US" sz="2000" dirty="0" err="1">
                <a:latin typeface="Bahnschrift Condensed" panose="020B0502040204020203" pitchFamily="34" charset="0"/>
              </a:rPr>
              <a:t>hourlySteps_merged</a:t>
            </a:r>
            <a:endParaRPr lang="en-US" sz="2000" dirty="0">
              <a:latin typeface="Bahnschrift Condensed" panose="020B0502040204020203" pitchFamily="34" charset="0"/>
            </a:endParaRPr>
          </a:p>
          <a:p>
            <a:endParaRPr lang="en-IN" sz="2000" dirty="0">
              <a:latin typeface="Bahnschrift Condensed" panose="020B0502040204020203" pitchFamily="34" charset="0"/>
            </a:endParaRPr>
          </a:p>
        </p:txBody>
      </p:sp>
    </p:spTree>
    <p:extLst>
      <p:ext uri="{BB962C8B-B14F-4D97-AF65-F5344CB8AC3E}">
        <p14:creationId xmlns:p14="http://schemas.microsoft.com/office/powerpoint/2010/main" val="3362407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ackground">
            <a:extLst>
              <a:ext uri="{FF2B5EF4-FFF2-40B4-BE49-F238E27FC236}">
                <a16:creationId xmlns:a16="http://schemas.microsoft.com/office/drawing/2014/main" id="{9846A78E-0A58-D5D6-35B4-88E942A68144}"/>
              </a:ext>
            </a:extLst>
          </p:cNvPr>
          <p:cNvPicPr>
            <a:picLocks noChangeAspect="1"/>
          </p:cNvPicPr>
          <p:nvPr/>
        </p:nvPicPr>
        <p:blipFill rotWithShape="1">
          <a:blip r:embed="rId2"/>
          <a:srcRect l="51183" r="11863"/>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CFE04C2D-37A9-D208-1EF8-D45BB8898926}"/>
              </a:ext>
            </a:extLst>
          </p:cNvPr>
          <p:cNvSpPr>
            <a:spLocks noGrp="1"/>
          </p:cNvSpPr>
          <p:nvPr>
            <p:ph type="title"/>
          </p:nvPr>
        </p:nvSpPr>
        <p:spPr>
          <a:xfrm>
            <a:off x="1137034" y="609600"/>
            <a:ext cx="6831188" cy="1322887"/>
          </a:xfrm>
        </p:spPr>
        <p:txBody>
          <a:bodyPr>
            <a:normAutofit/>
          </a:bodyPr>
          <a:lstStyle/>
          <a:p>
            <a:r>
              <a:rPr lang="en-IN" dirty="0">
                <a:latin typeface="Bahnschrift Condensed" panose="020B0502040204020203" pitchFamily="34" charset="0"/>
              </a:rPr>
              <a:t>References</a:t>
            </a:r>
          </a:p>
        </p:txBody>
      </p:sp>
      <p:sp>
        <p:nvSpPr>
          <p:cNvPr id="3" name="Content Placeholder 2">
            <a:extLst>
              <a:ext uri="{FF2B5EF4-FFF2-40B4-BE49-F238E27FC236}">
                <a16:creationId xmlns:a16="http://schemas.microsoft.com/office/drawing/2014/main" id="{B4C801AB-366A-5A43-8442-0F7476FB6C70}"/>
              </a:ext>
            </a:extLst>
          </p:cNvPr>
          <p:cNvSpPr>
            <a:spLocks noGrp="1"/>
          </p:cNvSpPr>
          <p:nvPr>
            <p:ph idx="1"/>
          </p:nvPr>
        </p:nvSpPr>
        <p:spPr>
          <a:xfrm>
            <a:off x="1137035" y="2194102"/>
            <a:ext cx="6516216" cy="3908585"/>
          </a:xfrm>
        </p:spPr>
        <p:txBody>
          <a:bodyPr>
            <a:normAutofit/>
          </a:bodyPr>
          <a:lstStyle/>
          <a:p>
            <a:r>
              <a:rPr lang="en-IN" sz="2000" dirty="0">
                <a:latin typeface="Bahnschrift Condensed" panose="020B0502040204020203" pitchFamily="34" charset="0"/>
              </a:rPr>
              <a:t>Data: </a:t>
            </a:r>
            <a:r>
              <a:rPr lang="en-US" sz="2000">
                <a:hlinkClick r:id="rId3"/>
              </a:rPr>
              <a:t>Crowd-sourced Fitbit datasets 03.12.2016-05.12.2016 | Zenodo</a:t>
            </a:r>
            <a:r>
              <a:rPr lang="en-US" sz="2000"/>
              <a:t> </a:t>
            </a:r>
          </a:p>
          <a:p>
            <a:r>
              <a:rPr lang="en-IN" sz="2000" dirty="0">
                <a:latin typeface="Bahnschrift Condensed" panose="020B0502040204020203" pitchFamily="34" charset="0"/>
              </a:rPr>
              <a:t>Kaggle: </a:t>
            </a:r>
            <a:r>
              <a:rPr lang="en-US" sz="2000">
                <a:hlinkClick r:id="rId4"/>
              </a:rPr>
              <a:t>FitBit Fitness Tracker Data | Kaggle</a:t>
            </a:r>
            <a:endParaRPr lang="en-US" sz="2000"/>
          </a:p>
          <a:p>
            <a:endParaRPr lang="en-IN" sz="2000" dirty="0">
              <a:latin typeface="Bahnschrift Condensed" panose="020B0502040204020203" pitchFamily="34" charset="0"/>
            </a:endParaRPr>
          </a:p>
        </p:txBody>
      </p:sp>
    </p:spTree>
    <p:extLst>
      <p:ext uri="{BB962C8B-B14F-4D97-AF65-F5344CB8AC3E}">
        <p14:creationId xmlns:p14="http://schemas.microsoft.com/office/powerpoint/2010/main" val="1798128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4">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4F4DD8-6705-2718-105C-758A6BEFACA3}"/>
              </a:ext>
            </a:extLst>
          </p:cNvPr>
          <p:cNvSpPr>
            <a:spLocks noGrp="1"/>
          </p:cNvSpPr>
          <p:nvPr>
            <p:ph type="title"/>
          </p:nvPr>
        </p:nvSpPr>
        <p:spPr>
          <a:xfrm>
            <a:off x="1137034" y="609600"/>
            <a:ext cx="4784796" cy="1330840"/>
          </a:xfrm>
        </p:spPr>
        <p:txBody>
          <a:bodyPr>
            <a:normAutofit/>
          </a:bodyPr>
          <a:lstStyle/>
          <a:p>
            <a:r>
              <a:rPr lang="en-IN" dirty="0">
                <a:latin typeface="Bahnschrift Condensed" panose="020B0502040204020203" pitchFamily="34" charset="0"/>
              </a:rPr>
              <a:t>AGENDA</a:t>
            </a:r>
          </a:p>
        </p:txBody>
      </p:sp>
      <p:sp>
        <p:nvSpPr>
          <p:cNvPr id="17" name="Content Placeholder 2">
            <a:extLst>
              <a:ext uri="{FF2B5EF4-FFF2-40B4-BE49-F238E27FC236}">
                <a16:creationId xmlns:a16="http://schemas.microsoft.com/office/drawing/2014/main" id="{EFF4DBA7-F9FB-A180-003C-FC691A743A5B}"/>
              </a:ext>
            </a:extLst>
          </p:cNvPr>
          <p:cNvSpPr>
            <a:spLocks noGrp="1"/>
          </p:cNvSpPr>
          <p:nvPr>
            <p:ph idx="1"/>
          </p:nvPr>
        </p:nvSpPr>
        <p:spPr>
          <a:xfrm>
            <a:off x="1137034" y="2194102"/>
            <a:ext cx="4438036" cy="3908585"/>
          </a:xfrm>
        </p:spPr>
        <p:txBody>
          <a:bodyPr>
            <a:normAutofit/>
          </a:bodyPr>
          <a:lstStyle/>
          <a:p>
            <a:r>
              <a:rPr lang="en-IN" sz="2000" dirty="0">
                <a:latin typeface="Bahnschrift Condensed" panose="020B0502040204020203" pitchFamily="34" charset="0"/>
              </a:rPr>
              <a:t>Objective</a:t>
            </a:r>
          </a:p>
          <a:p>
            <a:r>
              <a:rPr lang="en-IN" sz="2000" dirty="0">
                <a:latin typeface="Bahnschrift Condensed" panose="020B0502040204020203" pitchFamily="34" charset="0"/>
              </a:rPr>
              <a:t>About the data</a:t>
            </a:r>
          </a:p>
          <a:p>
            <a:r>
              <a:rPr lang="en-IN" sz="2000" dirty="0">
                <a:latin typeface="Bahnschrift Condensed" panose="020B0502040204020203" pitchFamily="34" charset="0"/>
              </a:rPr>
              <a:t>Story from data</a:t>
            </a:r>
          </a:p>
          <a:p>
            <a:r>
              <a:rPr lang="en-IN" sz="2000" dirty="0">
                <a:latin typeface="Bahnschrift Condensed" panose="020B0502040204020203" pitchFamily="34" charset="0"/>
              </a:rPr>
              <a:t>Recommendations </a:t>
            </a:r>
          </a:p>
          <a:p>
            <a:r>
              <a:rPr lang="en-IN" sz="2000" dirty="0">
                <a:latin typeface="Bahnschrift Condensed" panose="020B0502040204020203" pitchFamily="34" charset="0"/>
              </a:rPr>
              <a:t>Questions</a:t>
            </a:r>
          </a:p>
        </p:txBody>
      </p:sp>
      <p:pic>
        <p:nvPicPr>
          <p:cNvPr id="18" name="Picture 4" descr="Magnifying glass showing decling performance">
            <a:extLst>
              <a:ext uri="{FF2B5EF4-FFF2-40B4-BE49-F238E27FC236}">
                <a16:creationId xmlns:a16="http://schemas.microsoft.com/office/drawing/2014/main" id="{AD83A601-F3B1-A8FA-262C-28276B2DC5BC}"/>
              </a:ext>
            </a:extLst>
          </p:cNvPr>
          <p:cNvPicPr>
            <a:picLocks noChangeAspect="1"/>
          </p:cNvPicPr>
          <p:nvPr/>
        </p:nvPicPr>
        <p:blipFill rotWithShape="1">
          <a:blip r:embed="rId2"/>
          <a:srcRect l="5018" r="35581" b="-2"/>
          <a:stretch/>
        </p:blipFill>
        <p:spPr>
          <a:xfrm>
            <a:off x="6880610" y="778163"/>
            <a:ext cx="4737650" cy="5323889"/>
          </a:xfrm>
          <a:prstGeom prst="rect">
            <a:avLst/>
          </a:prstGeom>
        </p:spPr>
      </p:pic>
    </p:spTree>
    <p:extLst>
      <p:ext uri="{BB962C8B-B14F-4D97-AF65-F5344CB8AC3E}">
        <p14:creationId xmlns:p14="http://schemas.microsoft.com/office/powerpoint/2010/main" val="2806988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156C26-1B13-3C52-8207-B17902513527}"/>
              </a:ext>
            </a:extLst>
          </p:cNvPr>
          <p:cNvSpPr>
            <a:spLocks noGrp="1"/>
          </p:cNvSpPr>
          <p:nvPr>
            <p:ph type="title"/>
          </p:nvPr>
        </p:nvSpPr>
        <p:spPr>
          <a:xfrm>
            <a:off x="1137034" y="609600"/>
            <a:ext cx="4784796" cy="1330840"/>
          </a:xfrm>
        </p:spPr>
        <p:txBody>
          <a:bodyPr>
            <a:normAutofit/>
          </a:bodyPr>
          <a:lstStyle/>
          <a:p>
            <a:r>
              <a:rPr lang="en-IN" dirty="0">
                <a:latin typeface="Bahnschrift Condensed" panose="020B0502040204020203" pitchFamily="34" charset="0"/>
              </a:rPr>
              <a:t>Objective</a:t>
            </a:r>
          </a:p>
        </p:txBody>
      </p:sp>
      <p:sp>
        <p:nvSpPr>
          <p:cNvPr id="3" name="Content Placeholder 2">
            <a:extLst>
              <a:ext uri="{FF2B5EF4-FFF2-40B4-BE49-F238E27FC236}">
                <a16:creationId xmlns:a16="http://schemas.microsoft.com/office/drawing/2014/main" id="{4A1F6FFB-7F9D-6DEA-2D64-03C899A6757A}"/>
              </a:ext>
            </a:extLst>
          </p:cNvPr>
          <p:cNvSpPr>
            <a:spLocks noGrp="1"/>
          </p:cNvSpPr>
          <p:nvPr>
            <p:ph idx="1"/>
          </p:nvPr>
        </p:nvSpPr>
        <p:spPr>
          <a:xfrm>
            <a:off x="1137034" y="2194102"/>
            <a:ext cx="4438036" cy="3908585"/>
          </a:xfrm>
        </p:spPr>
        <p:txBody>
          <a:bodyPr>
            <a:normAutofit/>
          </a:bodyPr>
          <a:lstStyle/>
          <a:p>
            <a:r>
              <a:rPr lang="en-IN" sz="2000" dirty="0">
                <a:latin typeface="Bahnschrift Condensed" panose="020B0502040204020203" pitchFamily="34" charset="0"/>
              </a:rPr>
              <a:t>To analyse User Data for </a:t>
            </a:r>
            <a:r>
              <a:rPr lang="en-IN" sz="2000" dirty="0" err="1">
                <a:latin typeface="Bahnschrift Condensed" panose="020B0502040204020203" pitchFamily="34" charset="0"/>
              </a:rPr>
              <a:t>Bellabeat</a:t>
            </a:r>
            <a:r>
              <a:rPr lang="en-IN" sz="2000" dirty="0">
                <a:latin typeface="Bahnschrift Condensed" panose="020B0502040204020203" pitchFamily="34" charset="0"/>
              </a:rPr>
              <a:t>, to answer the following: </a:t>
            </a:r>
          </a:p>
          <a:p>
            <a:pPr lvl="1"/>
            <a:r>
              <a:rPr lang="en-US" sz="2000" dirty="0">
                <a:latin typeface="Bahnschrift Condensed" panose="020B0502040204020203" pitchFamily="34" charset="0"/>
              </a:rPr>
              <a:t>Understanding how customers use smart devices</a:t>
            </a:r>
          </a:p>
          <a:p>
            <a:pPr lvl="1"/>
            <a:r>
              <a:rPr lang="en-US" sz="2000" dirty="0">
                <a:latin typeface="Bahnschrift Condensed" panose="020B0502040204020203" pitchFamily="34" charset="0"/>
              </a:rPr>
              <a:t>Inform </a:t>
            </a:r>
            <a:r>
              <a:rPr lang="en-US" sz="2000" dirty="0" err="1">
                <a:latin typeface="Bahnschrift Condensed" panose="020B0502040204020203" pitchFamily="34" charset="0"/>
              </a:rPr>
              <a:t>Bellabeat’s</a:t>
            </a:r>
            <a:r>
              <a:rPr lang="en-US" sz="2000" dirty="0">
                <a:latin typeface="Bahnschrift Condensed" panose="020B0502040204020203" pitchFamily="34" charset="0"/>
              </a:rPr>
              <a:t> marketing strategy for growth</a:t>
            </a:r>
          </a:p>
          <a:p>
            <a:pPr lvl="1"/>
            <a:r>
              <a:rPr lang="en-US" sz="2000" dirty="0">
                <a:latin typeface="Bahnschrift Condensed" panose="020B0502040204020203" pitchFamily="34" charset="0"/>
              </a:rPr>
              <a:t>Get insights on key features to include in design of </a:t>
            </a:r>
            <a:r>
              <a:rPr lang="en-US" sz="2000" dirty="0" err="1">
                <a:latin typeface="Bahnschrift Condensed" panose="020B0502040204020203" pitchFamily="34" charset="0"/>
              </a:rPr>
              <a:t>Bellabeat</a:t>
            </a:r>
            <a:r>
              <a:rPr lang="en-US" sz="2000" dirty="0">
                <a:latin typeface="Bahnschrift Condensed" panose="020B0502040204020203" pitchFamily="34" charset="0"/>
              </a:rPr>
              <a:t> app or product to help with growth</a:t>
            </a:r>
            <a:endParaRPr lang="en-IN" sz="2000" dirty="0">
              <a:latin typeface="Bahnschrift Condensed" panose="020B0502040204020203" pitchFamily="34" charset="0"/>
            </a:endParaRPr>
          </a:p>
        </p:txBody>
      </p:sp>
      <p:pic>
        <p:nvPicPr>
          <p:cNvPr id="5" name="Picture 4" descr="Person watching empty phone">
            <a:extLst>
              <a:ext uri="{FF2B5EF4-FFF2-40B4-BE49-F238E27FC236}">
                <a16:creationId xmlns:a16="http://schemas.microsoft.com/office/drawing/2014/main" id="{6B8C2E53-BC1A-C834-3975-3EAD7DBE7F76}"/>
              </a:ext>
            </a:extLst>
          </p:cNvPr>
          <p:cNvPicPr>
            <a:picLocks noChangeAspect="1"/>
          </p:cNvPicPr>
          <p:nvPr/>
        </p:nvPicPr>
        <p:blipFill rotWithShape="1">
          <a:blip r:embed="rId2"/>
          <a:srcRect l="35880" r="4720" b="-2"/>
          <a:stretch/>
        </p:blipFill>
        <p:spPr>
          <a:xfrm>
            <a:off x="6880610" y="778118"/>
            <a:ext cx="4737650" cy="5323979"/>
          </a:xfrm>
          <a:prstGeom prst="rect">
            <a:avLst/>
          </a:prstGeom>
        </p:spPr>
      </p:pic>
    </p:spTree>
    <p:extLst>
      <p:ext uri="{BB962C8B-B14F-4D97-AF65-F5344CB8AC3E}">
        <p14:creationId xmlns:p14="http://schemas.microsoft.com/office/powerpoint/2010/main" val="3969962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8805A6-B15A-20C1-8FD5-A9DE43EFA220}"/>
              </a:ext>
            </a:extLst>
          </p:cNvPr>
          <p:cNvSpPr>
            <a:spLocks noGrp="1"/>
          </p:cNvSpPr>
          <p:nvPr>
            <p:ph type="title"/>
          </p:nvPr>
        </p:nvSpPr>
        <p:spPr>
          <a:xfrm>
            <a:off x="1137034" y="609600"/>
            <a:ext cx="4784796" cy="1330840"/>
          </a:xfrm>
        </p:spPr>
        <p:txBody>
          <a:bodyPr>
            <a:normAutofit/>
          </a:bodyPr>
          <a:lstStyle/>
          <a:p>
            <a:r>
              <a:rPr lang="en-IN" dirty="0">
                <a:latin typeface="Bahnschrift Condensed" panose="020B0502040204020203" pitchFamily="34" charset="0"/>
              </a:rPr>
              <a:t>About the data</a:t>
            </a:r>
          </a:p>
        </p:txBody>
      </p:sp>
      <p:sp>
        <p:nvSpPr>
          <p:cNvPr id="3" name="Content Placeholder 2">
            <a:extLst>
              <a:ext uri="{FF2B5EF4-FFF2-40B4-BE49-F238E27FC236}">
                <a16:creationId xmlns:a16="http://schemas.microsoft.com/office/drawing/2014/main" id="{817FD4E0-66A4-9BF2-82D6-B48802935B14}"/>
              </a:ext>
            </a:extLst>
          </p:cNvPr>
          <p:cNvSpPr>
            <a:spLocks noGrp="1"/>
          </p:cNvSpPr>
          <p:nvPr>
            <p:ph idx="1"/>
          </p:nvPr>
        </p:nvSpPr>
        <p:spPr>
          <a:xfrm>
            <a:off x="1137034" y="2194102"/>
            <a:ext cx="4438036" cy="3908585"/>
          </a:xfrm>
        </p:spPr>
        <p:txBody>
          <a:bodyPr>
            <a:normAutofit/>
          </a:bodyPr>
          <a:lstStyle/>
          <a:p>
            <a:r>
              <a:rPr lang="en-US" sz="1900" dirty="0">
                <a:latin typeface="Bahnschrift Condensed" panose="020B0502040204020203" pitchFamily="34" charset="0"/>
              </a:rPr>
              <a:t>Data is open-sourced</a:t>
            </a:r>
          </a:p>
          <a:p>
            <a:r>
              <a:rPr lang="en-US" sz="1900" dirty="0">
                <a:latin typeface="Bahnschrift Condensed" panose="020B0502040204020203" pitchFamily="34" charset="0"/>
              </a:rPr>
              <a:t>Data is taken from Zendo</a:t>
            </a:r>
          </a:p>
          <a:p>
            <a:r>
              <a:rPr lang="en-US" sz="1900" dirty="0">
                <a:latin typeface="Bahnschrift Condensed" panose="020B0502040204020203" pitchFamily="34" charset="0"/>
              </a:rPr>
              <a:t>Data was uploaded by MORIUS</a:t>
            </a:r>
          </a:p>
          <a:p>
            <a:r>
              <a:rPr lang="en-US" sz="1900" dirty="0">
                <a:latin typeface="Bahnschrift Condensed" panose="020B0502040204020203" pitchFamily="34" charset="0"/>
              </a:rPr>
              <a:t>Data was downloaded from Kaggle</a:t>
            </a:r>
          </a:p>
          <a:p>
            <a:r>
              <a:rPr lang="en-US" sz="1900" dirty="0">
                <a:latin typeface="Bahnschrift Condensed" panose="020B0502040204020203" pitchFamily="34" charset="0"/>
              </a:rPr>
              <a:t>There are 18 CSV files containing data</a:t>
            </a:r>
          </a:p>
          <a:p>
            <a:r>
              <a:rPr lang="en-US" sz="1900" dirty="0">
                <a:latin typeface="Bahnschrift Condensed" panose="020B0502040204020203" pitchFamily="34" charset="0"/>
              </a:rPr>
              <a:t>The data has 33 unique Ids.</a:t>
            </a:r>
          </a:p>
          <a:p>
            <a:r>
              <a:rPr lang="en-US" sz="1900" dirty="0">
                <a:latin typeface="Bahnschrift Condensed" panose="020B0502040204020203" pitchFamily="34" charset="0"/>
              </a:rPr>
              <a:t>Data contains fields like Intensities, Calories, Steps Taken, Distance Traveled and Sleep.</a:t>
            </a:r>
          </a:p>
          <a:p>
            <a:r>
              <a:rPr lang="en-US" sz="1900" dirty="0">
                <a:latin typeface="Bahnschrift Condensed" panose="020B0502040204020203" pitchFamily="34" charset="0"/>
              </a:rPr>
              <a:t>Data has been measured daily, hourly as well as in minutes.</a:t>
            </a:r>
            <a:endParaRPr lang="en-IN" sz="1900" dirty="0">
              <a:latin typeface="Bahnschrift Condensed" panose="020B0502040204020203" pitchFamily="34" charset="0"/>
            </a:endParaRPr>
          </a:p>
        </p:txBody>
      </p:sp>
      <p:pic>
        <p:nvPicPr>
          <p:cNvPr id="7" name="Graphic 6" descr="Open Folder">
            <a:extLst>
              <a:ext uri="{FF2B5EF4-FFF2-40B4-BE49-F238E27FC236}">
                <a16:creationId xmlns:a16="http://schemas.microsoft.com/office/drawing/2014/main" id="{45E9FD9B-B54F-8B82-4655-34A7CD7B16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0610" y="1071282"/>
            <a:ext cx="4737650" cy="4737650"/>
          </a:xfrm>
          <a:prstGeom prst="rect">
            <a:avLst/>
          </a:prstGeom>
        </p:spPr>
      </p:pic>
    </p:spTree>
    <p:extLst>
      <p:ext uri="{BB962C8B-B14F-4D97-AF65-F5344CB8AC3E}">
        <p14:creationId xmlns:p14="http://schemas.microsoft.com/office/powerpoint/2010/main" val="337076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209D34-9580-3099-0F34-B68BFC5E1692}"/>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sz="4400" kern="1200" dirty="0">
                <a:solidFill>
                  <a:schemeClr val="tx1"/>
                </a:solidFill>
                <a:latin typeface="Bahnschrift Condensed" panose="020B0502040204020203" pitchFamily="34" charset="0"/>
              </a:rPr>
              <a:t>Activity</a:t>
            </a:r>
          </a:p>
        </p:txBody>
      </p:sp>
      <p:sp>
        <p:nvSpPr>
          <p:cNvPr id="4" name="Text Placeholder 3">
            <a:extLst>
              <a:ext uri="{FF2B5EF4-FFF2-40B4-BE49-F238E27FC236}">
                <a16:creationId xmlns:a16="http://schemas.microsoft.com/office/drawing/2014/main" id="{E1AD58B7-0195-9238-6DEF-C4F79E2980EA}"/>
              </a:ext>
            </a:extLst>
          </p:cNvPr>
          <p:cNvSpPr>
            <a:spLocks noGrp="1"/>
          </p:cNvSpPr>
          <p:nvPr>
            <p:ph type="body" sz="half" idx="2"/>
          </p:nvPr>
        </p:nvSpPr>
        <p:spPr>
          <a:xfrm>
            <a:off x="1137034" y="2194102"/>
            <a:ext cx="4438036" cy="3908585"/>
          </a:xfrm>
        </p:spPr>
        <p:txBody>
          <a:bodyPr vert="horz" lIns="91440" tIns="45720" rIns="91440" bIns="45720" rtlCol="0" anchor="ctr">
            <a:normAutofit/>
          </a:bodyPr>
          <a:lstStyle/>
          <a:p>
            <a:pPr indent="-228600">
              <a:buFont typeface="Arial" panose="020B0604020202020204" pitchFamily="34" charset="0"/>
              <a:buChar char="•"/>
            </a:pPr>
            <a:r>
              <a:rPr lang="en-US" sz="2000" dirty="0">
                <a:latin typeface="Bahnschrift Condensed" panose="020B0502040204020203" pitchFamily="34" charset="0"/>
              </a:rPr>
              <a:t>Majority of the time users do Light Activity.</a:t>
            </a:r>
          </a:p>
          <a:p>
            <a:pPr indent="-228600">
              <a:buFont typeface="Arial" panose="020B0604020202020204" pitchFamily="34" charset="0"/>
              <a:buChar char="•"/>
            </a:pPr>
            <a:r>
              <a:rPr lang="en-US" sz="2000" dirty="0">
                <a:latin typeface="Bahnschrift Condensed" panose="020B0502040204020203" pitchFamily="34" charset="0"/>
              </a:rPr>
              <a:t>That is,</a:t>
            </a:r>
          </a:p>
          <a:p>
            <a:pPr lvl="1" indent="-228600">
              <a:buFont typeface="Arial" panose="020B0604020202020204" pitchFamily="34" charset="0"/>
              <a:buChar char="•"/>
            </a:pPr>
            <a:r>
              <a:rPr lang="en-US" sz="1800" dirty="0">
                <a:latin typeface="Bahnschrift Condensed" panose="020B0502040204020203" pitchFamily="34" charset="0"/>
              </a:rPr>
              <a:t>Fairly Active = 5.9%</a:t>
            </a:r>
          </a:p>
          <a:p>
            <a:pPr lvl="1" indent="-228600">
              <a:buFont typeface="Arial" panose="020B0604020202020204" pitchFamily="34" charset="0"/>
              <a:buChar char="•"/>
            </a:pPr>
            <a:r>
              <a:rPr lang="en-US" sz="1800" dirty="0">
                <a:latin typeface="Bahnschrift Condensed" panose="020B0502040204020203" pitchFamily="34" charset="0"/>
              </a:rPr>
              <a:t>Lightly Active = 84.74%</a:t>
            </a:r>
          </a:p>
          <a:p>
            <a:pPr lvl="1" indent="-228600">
              <a:buFont typeface="Arial" panose="020B0604020202020204" pitchFamily="34" charset="0"/>
              <a:buChar char="•"/>
            </a:pPr>
            <a:r>
              <a:rPr lang="en-US" sz="1800" dirty="0">
                <a:latin typeface="Bahnschrift Condensed" panose="020B0502040204020203" pitchFamily="34" charset="0"/>
              </a:rPr>
              <a:t>Very Active = 9.2%</a:t>
            </a:r>
          </a:p>
        </p:txBody>
      </p:sp>
      <p:pic>
        <p:nvPicPr>
          <p:cNvPr id="6" name="Content Placeholder 5">
            <a:extLst>
              <a:ext uri="{FF2B5EF4-FFF2-40B4-BE49-F238E27FC236}">
                <a16:creationId xmlns:a16="http://schemas.microsoft.com/office/drawing/2014/main" id="{F7BCACAF-906C-038D-2D47-23698936202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0610" y="1817095"/>
            <a:ext cx="4737650" cy="3246024"/>
          </a:xfrm>
          <a:prstGeom prst="rect">
            <a:avLst/>
          </a:prstGeom>
        </p:spPr>
      </p:pic>
    </p:spTree>
    <p:extLst>
      <p:ext uri="{BB962C8B-B14F-4D97-AF65-F5344CB8AC3E}">
        <p14:creationId xmlns:p14="http://schemas.microsoft.com/office/powerpoint/2010/main" val="2365932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9E0A3D-AE2C-9363-5A86-31C6AB7538E8}"/>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sz="4400" kern="1200" dirty="0">
                <a:solidFill>
                  <a:schemeClr val="tx1"/>
                </a:solidFill>
                <a:latin typeface="Bahnschrift Condensed" panose="020B0502040204020203" pitchFamily="34" charset="0"/>
              </a:rPr>
              <a:t>Total Steps</a:t>
            </a:r>
          </a:p>
        </p:txBody>
      </p:sp>
      <p:sp>
        <p:nvSpPr>
          <p:cNvPr id="4" name="Text Placeholder 3">
            <a:extLst>
              <a:ext uri="{FF2B5EF4-FFF2-40B4-BE49-F238E27FC236}">
                <a16:creationId xmlns:a16="http://schemas.microsoft.com/office/drawing/2014/main" id="{6961B498-38E4-5CCA-59B5-40A355386505}"/>
              </a:ext>
            </a:extLst>
          </p:cNvPr>
          <p:cNvSpPr>
            <a:spLocks noGrp="1"/>
          </p:cNvSpPr>
          <p:nvPr>
            <p:ph type="body" sz="half" idx="2"/>
          </p:nvPr>
        </p:nvSpPr>
        <p:spPr>
          <a:xfrm>
            <a:off x="1137034" y="2194102"/>
            <a:ext cx="4438036" cy="3908585"/>
          </a:xfrm>
        </p:spPr>
        <p:txBody>
          <a:bodyPr vert="horz" lIns="91440" tIns="45720" rIns="91440" bIns="45720" rtlCol="0" anchor="ctr">
            <a:normAutofit/>
          </a:bodyPr>
          <a:lstStyle/>
          <a:p>
            <a:pPr indent="-228600">
              <a:buFont typeface="Arial" panose="020B0604020202020204" pitchFamily="34" charset="0"/>
              <a:buChar char="•"/>
            </a:pPr>
            <a:r>
              <a:rPr lang="en-US" sz="2000" dirty="0">
                <a:latin typeface="Bahnschrift Condensed" panose="020B0502040204020203" pitchFamily="34" charset="0"/>
              </a:rPr>
              <a:t>From the above plot we can infer that, most of the users takes less than 10,000 steps on an average daily.</a:t>
            </a:r>
          </a:p>
        </p:txBody>
      </p:sp>
      <p:pic>
        <p:nvPicPr>
          <p:cNvPr id="6" name="Content Placeholder 5">
            <a:extLst>
              <a:ext uri="{FF2B5EF4-FFF2-40B4-BE49-F238E27FC236}">
                <a16:creationId xmlns:a16="http://schemas.microsoft.com/office/drawing/2014/main" id="{316C3E6E-FC29-C358-D05F-7B7861BCA1B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0610" y="1817095"/>
            <a:ext cx="4737650" cy="3246024"/>
          </a:xfrm>
          <a:prstGeom prst="rect">
            <a:avLst/>
          </a:prstGeom>
        </p:spPr>
      </p:pic>
    </p:spTree>
    <p:extLst>
      <p:ext uri="{BB962C8B-B14F-4D97-AF65-F5344CB8AC3E}">
        <p14:creationId xmlns:p14="http://schemas.microsoft.com/office/powerpoint/2010/main" val="1930257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4ECEAC8-2B3A-195B-1AB7-B017F792189A}"/>
              </a:ext>
            </a:extLst>
          </p:cNvPr>
          <p:cNvSpPr>
            <a:spLocks noGrp="1"/>
          </p:cNvSpPr>
          <p:nvPr>
            <p:ph type="title"/>
          </p:nvPr>
        </p:nvSpPr>
        <p:spPr>
          <a:xfrm>
            <a:off x="1137034" y="628454"/>
            <a:ext cx="4784796" cy="1330840"/>
          </a:xfrm>
        </p:spPr>
        <p:txBody>
          <a:bodyPr vert="horz" lIns="91440" tIns="45720" rIns="91440" bIns="45720" rtlCol="0" anchor="ctr">
            <a:normAutofit/>
          </a:bodyPr>
          <a:lstStyle/>
          <a:p>
            <a:r>
              <a:rPr lang="en-US" sz="4400" kern="1200" dirty="0">
                <a:solidFill>
                  <a:schemeClr val="tx1"/>
                </a:solidFill>
                <a:latin typeface="Bahnschrift Condensed" panose="020B0502040204020203" pitchFamily="34" charset="0"/>
              </a:rPr>
              <a:t>Steps And Calories</a:t>
            </a:r>
          </a:p>
        </p:txBody>
      </p:sp>
      <p:sp>
        <p:nvSpPr>
          <p:cNvPr id="4" name="Text Placeholder 3">
            <a:extLst>
              <a:ext uri="{FF2B5EF4-FFF2-40B4-BE49-F238E27FC236}">
                <a16:creationId xmlns:a16="http://schemas.microsoft.com/office/drawing/2014/main" id="{662589FA-B772-24EF-D1AB-77A846D33268}"/>
              </a:ext>
            </a:extLst>
          </p:cNvPr>
          <p:cNvSpPr>
            <a:spLocks noGrp="1"/>
          </p:cNvSpPr>
          <p:nvPr>
            <p:ph type="body" sz="half" idx="2"/>
          </p:nvPr>
        </p:nvSpPr>
        <p:spPr>
          <a:xfrm>
            <a:off x="1137034" y="2194102"/>
            <a:ext cx="4438036" cy="3908585"/>
          </a:xfrm>
        </p:spPr>
        <p:txBody>
          <a:bodyPr vert="horz" lIns="91440" tIns="45720" rIns="91440" bIns="45720" rtlCol="0" anchor="ctr">
            <a:normAutofit/>
          </a:bodyPr>
          <a:lstStyle/>
          <a:p>
            <a:pPr indent="-228600">
              <a:buFont typeface="Arial" panose="020B0604020202020204" pitchFamily="34" charset="0"/>
              <a:buChar char="•"/>
            </a:pPr>
            <a:r>
              <a:rPr lang="en-US" sz="2000" dirty="0">
                <a:latin typeface="Bahnschrift Condensed" panose="020B0502040204020203" pitchFamily="34" charset="0"/>
              </a:rPr>
              <a:t>The above plot tells us that the </a:t>
            </a:r>
            <a:r>
              <a:rPr lang="en-US" sz="2000" dirty="0" err="1">
                <a:latin typeface="Bahnschrift Condensed" panose="020B0502040204020203" pitchFamily="34" charset="0"/>
              </a:rPr>
              <a:t>TotalSteps</a:t>
            </a:r>
            <a:r>
              <a:rPr lang="en-US" sz="2000" dirty="0">
                <a:latin typeface="Bahnschrift Condensed" panose="020B0502040204020203" pitchFamily="34" charset="0"/>
              </a:rPr>
              <a:t> has a positive correlation with Calories, </a:t>
            </a:r>
            <a:r>
              <a:rPr lang="en-US" sz="2000" dirty="0" err="1">
                <a:latin typeface="Bahnschrift Condensed" panose="020B0502040204020203" pitchFamily="34" charset="0"/>
              </a:rPr>
              <a:t>i.e</a:t>
            </a:r>
            <a:r>
              <a:rPr lang="en-US" sz="2000" dirty="0">
                <a:latin typeface="Bahnschrift Condensed" panose="020B0502040204020203" pitchFamily="34" charset="0"/>
              </a:rPr>
              <a:t>, The more steps you take more calories your burn. </a:t>
            </a:r>
          </a:p>
          <a:p>
            <a:pPr indent="-228600">
              <a:buFont typeface="Arial" panose="020B0604020202020204" pitchFamily="34" charset="0"/>
              <a:buChar char="•"/>
            </a:pPr>
            <a:r>
              <a:rPr lang="en-US" sz="2000" dirty="0">
                <a:latin typeface="Bahnschrift Condensed" panose="020B0502040204020203" pitchFamily="34" charset="0"/>
              </a:rPr>
              <a:t>It may vary from user to user because of their metabolism.</a:t>
            </a:r>
          </a:p>
          <a:p>
            <a:pPr indent="-228600">
              <a:buFont typeface="Arial" panose="020B0604020202020204" pitchFamily="34" charset="0"/>
              <a:buChar char="•"/>
            </a:pPr>
            <a:r>
              <a:rPr lang="en-US" sz="2000" dirty="0">
                <a:latin typeface="Bahnschrift Condensed" panose="020B0502040204020203" pitchFamily="34" charset="0"/>
              </a:rPr>
              <a:t>So, more steps people take more calories they burn.</a:t>
            </a:r>
          </a:p>
        </p:txBody>
      </p:sp>
      <p:pic>
        <p:nvPicPr>
          <p:cNvPr id="6" name="Content Placeholder 5">
            <a:extLst>
              <a:ext uri="{FF2B5EF4-FFF2-40B4-BE49-F238E27FC236}">
                <a16:creationId xmlns:a16="http://schemas.microsoft.com/office/drawing/2014/main" id="{CEFD2A9F-9DFA-B5E8-201E-3CC73361DA7B}"/>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0610" y="1817095"/>
            <a:ext cx="4737650" cy="3246024"/>
          </a:xfrm>
          <a:prstGeom prst="rect">
            <a:avLst/>
          </a:prstGeom>
        </p:spPr>
      </p:pic>
    </p:spTree>
    <p:extLst>
      <p:ext uri="{BB962C8B-B14F-4D97-AF65-F5344CB8AC3E}">
        <p14:creationId xmlns:p14="http://schemas.microsoft.com/office/powerpoint/2010/main" val="313835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9398C7-DA78-DD86-748C-ECCBEAC13AA5}"/>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sz="4400" kern="1200" dirty="0">
                <a:solidFill>
                  <a:schemeClr val="tx1"/>
                </a:solidFill>
                <a:latin typeface="Bahnschrift Condensed" panose="020B0502040204020203" pitchFamily="34" charset="0"/>
              </a:rPr>
              <a:t>Walk Timings</a:t>
            </a:r>
          </a:p>
        </p:txBody>
      </p:sp>
      <p:sp>
        <p:nvSpPr>
          <p:cNvPr id="4" name="Text Placeholder 3">
            <a:extLst>
              <a:ext uri="{FF2B5EF4-FFF2-40B4-BE49-F238E27FC236}">
                <a16:creationId xmlns:a16="http://schemas.microsoft.com/office/drawing/2014/main" id="{3DF7E196-0174-DF89-3199-2FD4E65A04B0}"/>
              </a:ext>
            </a:extLst>
          </p:cNvPr>
          <p:cNvSpPr>
            <a:spLocks noGrp="1"/>
          </p:cNvSpPr>
          <p:nvPr>
            <p:ph type="body" sz="half" idx="2"/>
          </p:nvPr>
        </p:nvSpPr>
        <p:spPr>
          <a:xfrm>
            <a:off x="1137034" y="2194102"/>
            <a:ext cx="4438036" cy="3908585"/>
          </a:xfrm>
        </p:spPr>
        <p:txBody>
          <a:bodyPr vert="horz" lIns="91440" tIns="45720" rIns="91440" bIns="45720" rtlCol="0" anchor="ctr">
            <a:normAutofit/>
          </a:bodyPr>
          <a:lstStyle/>
          <a:p>
            <a:pPr indent="-228600">
              <a:buFont typeface="Arial" panose="020B0604020202020204" pitchFamily="34" charset="0"/>
              <a:buChar char="•"/>
            </a:pPr>
            <a:r>
              <a:rPr lang="en-US" sz="2000" dirty="0">
                <a:latin typeface="Bahnschrift Condensed" panose="020B0502040204020203" pitchFamily="34" charset="0"/>
              </a:rPr>
              <a:t>The average step count highest between 4 PM to 7 PM. </a:t>
            </a:r>
          </a:p>
          <a:p>
            <a:pPr indent="-228600">
              <a:buFont typeface="Arial" panose="020B0604020202020204" pitchFamily="34" charset="0"/>
              <a:buChar char="•"/>
            </a:pPr>
            <a:r>
              <a:rPr lang="en-US" sz="2000" dirty="0">
                <a:latin typeface="Bahnschrift Condensed" panose="020B0502040204020203" pitchFamily="34" charset="0"/>
              </a:rPr>
              <a:t>The data also correlates from the time where most of the users sleep.</a:t>
            </a:r>
          </a:p>
        </p:txBody>
      </p:sp>
      <p:pic>
        <p:nvPicPr>
          <p:cNvPr id="6" name="Content Placeholder 5">
            <a:extLst>
              <a:ext uri="{FF2B5EF4-FFF2-40B4-BE49-F238E27FC236}">
                <a16:creationId xmlns:a16="http://schemas.microsoft.com/office/drawing/2014/main" id="{E6AB0B10-2A30-416D-7635-1F1AB52D955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0610" y="1817095"/>
            <a:ext cx="4737650" cy="3246024"/>
          </a:xfrm>
          <a:prstGeom prst="rect">
            <a:avLst/>
          </a:prstGeom>
        </p:spPr>
      </p:pic>
    </p:spTree>
    <p:extLst>
      <p:ext uri="{BB962C8B-B14F-4D97-AF65-F5344CB8AC3E}">
        <p14:creationId xmlns:p14="http://schemas.microsoft.com/office/powerpoint/2010/main" val="343699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1FEFBFA-CC18-928F-FB15-8F2887F02971}"/>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sz="4400" dirty="0">
                <a:latin typeface="Bahnschrift Condensed" panose="020B0502040204020203" pitchFamily="34" charset="0"/>
              </a:rPr>
              <a:t>User Sleep</a:t>
            </a:r>
            <a:endParaRPr lang="en-US" sz="4400" kern="1200" dirty="0">
              <a:solidFill>
                <a:schemeClr val="tx1"/>
              </a:solidFill>
              <a:latin typeface="Bahnschrift Condensed" panose="020B0502040204020203" pitchFamily="34" charset="0"/>
            </a:endParaRPr>
          </a:p>
        </p:txBody>
      </p:sp>
      <p:sp>
        <p:nvSpPr>
          <p:cNvPr id="4" name="Text Placeholder 3">
            <a:extLst>
              <a:ext uri="{FF2B5EF4-FFF2-40B4-BE49-F238E27FC236}">
                <a16:creationId xmlns:a16="http://schemas.microsoft.com/office/drawing/2014/main" id="{74B27E0F-F3ED-38AF-DCF5-1ADB3D48E9E6}"/>
              </a:ext>
            </a:extLst>
          </p:cNvPr>
          <p:cNvSpPr>
            <a:spLocks noGrp="1"/>
          </p:cNvSpPr>
          <p:nvPr>
            <p:ph type="body" sz="half" idx="2"/>
          </p:nvPr>
        </p:nvSpPr>
        <p:spPr>
          <a:xfrm>
            <a:off x="1137034" y="2194102"/>
            <a:ext cx="4438036" cy="3908585"/>
          </a:xfrm>
        </p:spPr>
        <p:txBody>
          <a:bodyPr vert="horz" lIns="91440" tIns="45720" rIns="91440" bIns="45720" rtlCol="0" anchor="ctr">
            <a:normAutofit/>
          </a:bodyPr>
          <a:lstStyle/>
          <a:p>
            <a:pPr indent="-228600">
              <a:buFont typeface="Arial" panose="020B0604020202020204" pitchFamily="34" charset="0"/>
              <a:buChar char="•"/>
            </a:pPr>
            <a:r>
              <a:rPr lang="en-US" sz="2000" dirty="0">
                <a:latin typeface="Bahnschrift Condensed" panose="020B0502040204020203" pitchFamily="34" charset="0"/>
              </a:rPr>
              <a:t>According to the National Sleep Foundation, on an average an adult human requires sleep of 7 to 8 hours. </a:t>
            </a:r>
          </a:p>
          <a:p>
            <a:pPr indent="-228600">
              <a:buFont typeface="Arial" panose="020B0604020202020204" pitchFamily="34" charset="0"/>
              <a:buChar char="•"/>
            </a:pPr>
            <a:r>
              <a:rPr lang="en-US" sz="2000" dirty="0">
                <a:latin typeface="Bahnschrift Condensed" panose="020B0502040204020203" pitchFamily="34" charset="0"/>
              </a:rPr>
              <a:t>Though the sample for sleep is available for 24 users only, It can be said that on average they sleep for 6.98 hours, from which we can say that there are users who do not meet the required standard when it comes to sleep.</a:t>
            </a:r>
          </a:p>
        </p:txBody>
      </p:sp>
      <p:pic>
        <p:nvPicPr>
          <p:cNvPr id="6" name="Content Placeholder 5">
            <a:extLst>
              <a:ext uri="{FF2B5EF4-FFF2-40B4-BE49-F238E27FC236}">
                <a16:creationId xmlns:a16="http://schemas.microsoft.com/office/drawing/2014/main" id="{C75367EC-FFB7-BBE9-03A9-44C738C30B4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0610" y="1817095"/>
            <a:ext cx="4737650" cy="3246024"/>
          </a:xfrm>
          <a:prstGeom prst="rect">
            <a:avLst/>
          </a:prstGeom>
        </p:spPr>
      </p:pic>
    </p:spTree>
    <p:extLst>
      <p:ext uri="{BB962C8B-B14F-4D97-AF65-F5344CB8AC3E}">
        <p14:creationId xmlns:p14="http://schemas.microsoft.com/office/powerpoint/2010/main" val="2512474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558</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Bahnschrift Condensed</vt:lpstr>
      <vt:lpstr>Calibri</vt:lpstr>
      <vt:lpstr>Calibri Light</vt:lpstr>
      <vt:lpstr>Office Theme</vt:lpstr>
      <vt:lpstr>Bellabeat Data Analysis</vt:lpstr>
      <vt:lpstr>AGENDA</vt:lpstr>
      <vt:lpstr>Objective</vt:lpstr>
      <vt:lpstr>About the data</vt:lpstr>
      <vt:lpstr>Activity</vt:lpstr>
      <vt:lpstr>Total Steps</vt:lpstr>
      <vt:lpstr>Steps And Calories</vt:lpstr>
      <vt:lpstr>Walk Timings</vt:lpstr>
      <vt:lpstr>User Sleep</vt:lpstr>
      <vt:lpstr>Average Sleep Per Days</vt:lpstr>
      <vt:lpstr>Sleep And Time In Bed</vt:lpstr>
      <vt:lpstr>Recommendations</vt:lpstr>
      <vt:lpstr>Thank You</vt:lpstr>
      <vt:lpstr>Appendix</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Bellabeat Data Analytics</dc:title>
  <dc:creator>Kevin Ajith</dc:creator>
  <cp:lastModifiedBy>Kevin Ajith</cp:lastModifiedBy>
  <cp:revision>69</cp:revision>
  <dcterms:created xsi:type="dcterms:W3CDTF">2023-09-07T06:20:32Z</dcterms:created>
  <dcterms:modified xsi:type="dcterms:W3CDTF">2023-09-07T12:01:01Z</dcterms:modified>
</cp:coreProperties>
</file>