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4"/>
  </p:sldMasterIdLst>
  <p:notesMasterIdLst>
    <p:notesMasterId r:id="rId38"/>
  </p:notesMasterIdLst>
  <p:sldIdLst>
    <p:sldId id="256"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68" r:id="rId22"/>
    <p:sldId id="288" r:id="rId23"/>
    <p:sldId id="289" r:id="rId24"/>
    <p:sldId id="290" r:id="rId25"/>
    <p:sldId id="269" r:id="rId26"/>
    <p:sldId id="257" r:id="rId27"/>
    <p:sldId id="270" r:id="rId28"/>
    <p:sldId id="291" r:id="rId29"/>
    <p:sldId id="292" r:id="rId30"/>
    <p:sldId id="293" r:id="rId31"/>
    <p:sldId id="263" r:id="rId32"/>
    <p:sldId id="264" r:id="rId33"/>
    <p:sldId id="265" r:id="rId34"/>
    <p:sldId id="266" r:id="rId35"/>
    <p:sldId id="267" r:id="rId36"/>
    <p:sldId id="27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89F9DB-68AC-4C91-8DF0-D6BDDA79F2F9}" v="48" dt="2020-03-21T10:16:36.9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97" d="100"/>
          <a:sy n="97" d="100"/>
        </p:scale>
        <p:origin x="9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istian KEVORCHIAN" userId="f79057e829533483" providerId="LiveId" clId="{69B2543D-9FA3-4B0E-8C9F-1BE5BCF3A59D}"/>
    <pc:docChg chg="undo custSel mod modSld">
      <pc:chgData name="Cristian KEVORCHIAN" userId="f79057e829533483" providerId="LiveId" clId="{69B2543D-9FA3-4B0E-8C9F-1BE5BCF3A59D}" dt="2020-03-19T21:29:34.136" v="111" actId="20577"/>
      <pc:docMkLst>
        <pc:docMk/>
      </pc:docMkLst>
      <pc:sldChg chg="modSp">
        <pc:chgData name="Cristian KEVORCHIAN" userId="f79057e829533483" providerId="LiveId" clId="{69B2543D-9FA3-4B0E-8C9F-1BE5BCF3A59D}" dt="2020-03-19T20:51:13.335" v="4" actId="113"/>
        <pc:sldMkLst>
          <pc:docMk/>
          <pc:sldMk cId="3468875153" sldId="281"/>
        </pc:sldMkLst>
        <pc:spChg chg="mod">
          <ac:chgData name="Cristian KEVORCHIAN" userId="f79057e829533483" providerId="LiveId" clId="{69B2543D-9FA3-4B0E-8C9F-1BE5BCF3A59D}" dt="2020-03-19T20:51:13.335" v="4" actId="113"/>
          <ac:spMkLst>
            <pc:docMk/>
            <pc:sldMk cId="3468875153" sldId="281"/>
            <ac:spMk id="2" creationId="{00000000-0000-0000-0000-000000000000}"/>
          </ac:spMkLst>
        </pc:spChg>
        <pc:spChg chg="mod">
          <ac:chgData name="Cristian KEVORCHIAN" userId="f79057e829533483" providerId="LiveId" clId="{69B2543D-9FA3-4B0E-8C9F-1BE5BCF3A59D}" dt="2020-03-19T20:50:50.831" v="2" actId="20577"/>
          <ac:spMkLst>
            <pc:docMk/>
            <pc:sldMk cId="3468875153" sldId="281"/>
            <ac:spMk id="3" creationId="{00000000-0000-0000-0000-000000000000}"/>
          </ac:spMkLst>
        </pc:spChg>
      </pc:sldChg>
      <pc:sldChg chg="addSp modSp mod setBg">
        <pc:chgData name="Cristian KEVORCHIAN" userId="f79057e829533483" providerId="LiveId" clId="{69B2543D-9FA3-4B0E-8C9F-1BE5BCF3A59D}" dt="2020-03-19T20:55:10.931" v="32" actId="255"/>
        <pc:sldMkLst>
          <pc:docMk/>
          <pc:sldMk cId="2802591107" sldId="282"/>
        </pc:sldMkLst>
        <pc:spChg chg="mod">
          <ac:chgData name="Cristian KEVORCHIAN" userId="f79057e829533483" providerId="LiveId" clId="{69B2543D-9FA3-4B0E-8C9F-1BE5BCF3A59D}" dt="2020-03-19T20:52:54.051" v="14" actId="20577"/>
          <ac:spMkLst>
            <pc:docMk/>
            <pc:sldMk cId="2802591107" sldId="282"/>
            <ac:spMk id="2" creationId="{00000000-0000-0000-0000-000000000000}"/>
          </ac:spMkLst>
        </pc:spChg>
        <pc:spChg chg="mod">
          <ac:chgData name="Cristian KEVORCHIAN" userId="f79057e829533483" providerId="LiveId" clId="{69B2543D-9FA3-4B0E-8C9F-1BE5BCF3A59D}" dt="2020-03-19T20:55:10.931" v="32" actId="255"/>
          <ac:spMkLst>
            <pc:docMk/>
            <pc:sldMk cId="2802591107" sldId="282"/>
            <ac:spMk id="3" creationId="{00000000-0000-0000-0000-000000000000}"/>
          </ac:spMkLst>
        </pc:spChg>
        <pc:spChg chg="add">
          <ac:chgData name="Cristian KEVORCHIAN" userId="f79057e829533483" providerId="LiveId" clId="{69B2543D-9FA3-4B0E-8C9F-1BE5BCF3A59D}" dt="2020-03-19T20:52:00.314" v="5" actId="26606"/>
          <ac:spMkLst>
            <pc:docMk/>
            <pc:sldMk cId="2802591107" sldId="282"/>
            <ac:spMk id="8" creationId="{1A59258C-AAC2-41CD-973C-7439B122A3FF}"/>
          </ac:spMkLst>
        </pc:spChg>
        <pc:spChg chg="add">
          <ac:chgData name="Cristian KEVORCHIAN" userId="f79057e829533483" providerId="LiveId" clId="{69B2543D-9FA3-4B0E-8C9F-1BE5BCF3A59D}" dt="2020-03-19T20:52:00.314" v="5" actId="26606"/>
          <ac:spMkLst>
            <pc:docMk/>
            <pc:sldMk cId="2802591107" sldId="282"/>
            <ac:spMk id="10" creationId="{54516B72-0116-42B2-82A2-B11218A36636}"/>
          </ac:spMkLst>
        </pc:spChg>
        <pc:spChg chg="add">
          <ac:chgData name="Cristian KEVORCHIAN" userId="f79057e829533483" providerId="LiveId" clId="{69B2543D-9FA3-4B0E-8C9F-1BE5BCF3A59D}" dt="2020-03-19T20:52:00.314" v="5" actId="26606"/>
          <ac:spMkLst>
            <pc:docMk/>
            <pc:sldMk cId="2802591107" sldId="282"/>
            <ac:spMk id="12" creationId="{7CDB507F-21B7-4C27-B0FC-D9C465C6DB44}"/>
          </ac:spMkLst>
        </pc:spChg>
        <pc:spChg chg="add">
          <ac:chgData name="Cristian KEVORCHIAN" userId="f79057e829533483" providerId="LiveId" clId="{69B2543D-9FA3-4B0E-8C9F-1BE5BCF3A59D}" dt="2020-03-19T20:52:00.314" v="5" actId="26606"/>
          <ac:spMkLst>
            <pc:docMk/>
            <pc:sldMk cId="2802591107" sldId="282"/>
            <ac:spMk id="14" creationId="{7AB1AE17-B7A3-4363-95CD-25441E2FF1F3}"/>
          </ac:spMkLst>
        </pc:spChg>
      </pc:sldChg>
      <pc:sldChg chg="modSp">
        <pc:chgData name="Cristian KEVORCHIAN" userId="f79057e829533483" providerId="LiveId" clId="{69B2543D-9FA3-4B0E-8C9F-1BE5BCF3A59D}" dt="2020-03-19T20:56:52.486" v="42" actId="27636"/>
        <pc:sldMkLst>
          <pc:docMk/>
          <pc:sldMk cId="2402420655" sldId="283"/>
        </pc:sldMkLst>
        <pc:spChg chg="mod">
          <ac:chgData name="Cristian KEVORCHIAN" userId="f79057e829533483" providerId="LiveId" clId="{69B2543D-9FA3-4B0E-8C9F-1BE5BCF3A59D}" dt="2020-03-19T20:56:52.486" v="42" actId="27636"/>
          <ac:spMkLst>
            <pc:docMk/>
            <pc:sldMk cId="2402420655" sldId="283"/>
            <ac:spMk id="3" creationId="{00000000-0000-0000-0000-000000000000}"/>
          </ac:spMkLst>
        </pc:spChg>
      </pc:sldChg>
      <pc:sldChg chg="addSp modSp mod setBg">
        <pc:chgData name="Cristian KEVORCHIAN" userId="f79057e829533483" providerId="LiveId" clId="{69B2543D-9FA3-4B0E-8C9F-1BE5BCF3A59D}" dt="2020-03-19T20:57:55.948" v="48" actId="27636"/>
        <pc:sldMkLst>
          <pc:docMk/>
          <pc:sldMk cId="1301488903" sldId="284"/>
        </pc:sldMkLst>
        <pc:spChg chg="mod">
          <ac:chgData name="Cristian KEVORCHIAN" userId="f79057e829533483" providerId="LiveId" clId="{69B2543D-9FA3-4B0E-8C9F-1BE5BCF3A59D}" dt="2020-03-19T20:57:27.221" v="43" actId="26606"/>
          <ac:spMkLst>
            <pc:docMk/>
            <pc:sldMk cId="1301488903" sldId="284"/>
            <ac:spMk id="2" creationId="{00000000-0000-0000-0000-000000000000}"/>
          </ac:spMkLst>
        </pc:spChg>
        <pc:spChg chg="mod">
          <ac:chgData name="Cristian KEVORCHIAN" userId="f79057e829533483" providerId="LiveId" clId="{69B2543D-9FA3-4B0E-8C9F-1BE5BCF3A59D}" dt="2020-03-19T20:57:55.948" v="48" actId="27636"/>
          <ac:spMkLst>
            <pc:docMk/>
            <pc:sldMk cId="1301488903" sldId="284"/>
            <ac:spMk id="3" creationId="{00000000-0000-0000-0000-000000000000}"/>
          </ac:spMkLst>
        </pc:spChg>
        <pc:spChg chg="add">
          <ac:chgData name="Cristian KEVORCHIAN" userId="f79057e829533483" providerId="LiveId" clId="{69B2543D-9FA3-4B0E-8C9F-1BE5BCF3A59D}" dt="2020-03-19T20:57:27.221" v="43" actId="26606"/>
          <ac:spMkLst>
            <pc:docMk/>
            <pc:sldMk cId="1301488903" sldId="284"/>
            <ac:spMk id="8" creationId="{B373F125-DEF3-41D6-9918-AB21A2ACC37A}"/>
          </ac:spMkLst>
        </pc:spChg>
        <pc:spChg chg="add">
          <ac:chgData name="Cristian KEVORCHIAN" userId="f79057e829533483" providerId="LiveId" clId="{69B2543D-9FA3-4B0E-8C9F-1BE5BCF3A59D}" dt="2020-03-19T20:57:27.221" v="43" actId="26606"/>
          <ac:spMkLst>
            <pc:docMk/>
            <pc:sldMk cId="1301488903" sldId="284"/>
            <ac:spMk id="10" creationId="{71E9F226-EB6E-48C9-ADDA-636DE4BF4EBE}"/>
          </ac:spMkLst>
        </pc:spChg>
      </pc:sldChg>
      <pc:sldChg chg="addSp delSp modSp mod setBg">
        <pc:chgData name="Cristian KEVORCHIAN" userId="f79057e829533483" providerId="LiveId" clId="{69B2543D-9FA3-4B0E-8C9F-1BE5BCF3A59D}" dt="2020-03-19T20:59:57.361" v="54" actId="26606"/>
        <pc:sldMkLst>
          <pc:docMk/>
          <pc:sldMk cId="3461112850" sldId="285"/>
        </pc:sldMkLst>
        <pc:spChg chg="mod">
          <ac:chgData name="Cristian KEVORCHIAN" userId="f79057e829533483" providerId="LiveId" clId="{69B2543D-9FA3-4B0E-8C9F-1BE5BCF3A59D}" dt="2020-03-19T20:59:57.361" v="54" actId="26606"/>
          <ac:spMkLst>
            <pc:docMk/>
            <pc:sldMk cId="3461112850" sldId="285"/>
            <ac:spMk id="2" creationId="{00000000-0000-0000-0000-000000000000}"/>
          </ac:spMkLst>
        </pc:spChg>
        <pc:spChg chg="del mod">
          <ac:chgData name="Cristian KEVORCHIAN" userId="f79057e829533483" providerId="LiveId" clId="{69B2543D-9FA3-4B0E-8C9F-1BE5BCF3A59D}" dt="2020-03-19T20:59:57.361" v="54" actId="26606"/>
          <ac:spMkLst>
            <pc:docMk/>
            <pc:sldMk cId="3461112850" sldId="285"/>
            <ac:spMk id="3" creationId="{00000000-0000-0000-0000-000000000000}"/>
          </ac:spMkLst>
        </pc:spChg>
        <pc:spChg chg="add">
          <ac:chgData name="Cristian KEVORCHIAN" userId="f79057e829533483" providerId="LiveId" clId="{69B2543D-9FA3-4B0E-8C9F-1BE5BCF3A59D}" dt="2020-03-19T20:59:57.361" v="54" actId="26606"/>
          <ac:spMkLst>
            <pc:docMk/>
            <pc:sldMk cId="3461112850" sldId="285"/>
            <ac:spMk id="6" creationId="{554A425D-9851-4FBF-A508-E4CBEF4B1BFC}"/>
          </ac:spMkLst>
        </pc:spChg>
        <pc:spChg chg="add">
          <ac:chgData name="Cristian KEVORCHIAN" userId="f79057e829533483" providerId="LiveId" clId="{69B2543D-9FA3-4B0E-8C9F-1BE5BCF3A59D}" dt="2020-03-19T20:59:57.361" v="54" actId="26606"/>
          <ac:spMkLst>
            <pc:docMk/>
            <pc:sldMk cId="3461112850" sldId="285"/>
            <ac:spMk id="7" creationId="{EE0C0675-A7D1-41EA-A144-F8DA77B97E24}"/>
          </ac:spMkLst>
        </pc:spChg>
        <pc:spChg chg="add">
          <ac:chgData name="Cristian KEVORCHIAN" userId="f79057e829533483" providerId="LiveId" clId="{69B2543D-9FA3-4B0E-8C9F-1BE5BCF3A59D}" dt="2020-03-19T20:59:57.361" v="54" actId="26606"/>
          <ac:spMkLst>
            <pc:docMk/>
            <pc:sldMk cId="3461112850" sldId="285"/>
            <ac:spMk id="8" creationId="{4A92AB83-2601-4041-BF0F-F4F0F5C7DF4C}"/>
          </ac:spMkLst>
        </pc:spChg>
        <pc:spChg chg="add">
          <ac:chgData name="Cristian KEVORCHIAN" userId="f79057e829533483" providerId="LiveId" clId="{69B2543D-9FA3-4B0E-8C9F-1BE5BCF3A59D}" dt="2020-03-19T20:59:57.361" v="54" actId="26606"/>
          <ac:spMkLst>
            <pc:docMk/>
            <pc:sldMk cId="3461112850" sldId="285"/>
            <ac:spMk id="9" creationId="{8862AB49-2F5E-4C38-82CC-F653510B0578}"/>
          </ac:spMkLst>
        </pc:spChg>
        <pc:spChg chg="add del">
          <ac:chgData name="Cristian KEVORCHIAN" userId="f79057e829533483" providerId="LiveId" clId="{69B2543D-9FA3-4B0E-8C9F-1BE5BCF3A59D}" dt="2020-03-19T20:59:41.645" v="53" actId="26606"/>
          <ac:spMkLst>
            <pc:docMk/>
            <pc:sldMk cId="3461112850" sldId="285"/>
            <ac:spMk id="10" creationId="{554A425D-9851-4FBF-A508-E4CBEF4B1BFC}"/>
          </ac:spMkLst>
        </pc:spChg>
        <pc:spChg chg="add">
          <ac:chgData name="Cristian KEVORCHIAN" userId="f79057e829533483" providerId="LiveId" clId="{69B2543D-9FA3-4B0E-8C9F-1BE5BCF3A59D}" dt="2020-03-19T20:59:57.361" v="54" actId="26606"/>
          <ac:spMkLst>
            <pc:docMk/>
            <pc:sldMk cId="3461112850" sldId="285"/>
            <ac:spMk id="11" creationId="{DE6F8AD6-7C47-45FC-875C-65D6B1E55DDC}"/>
          </ac:spMkLst>
        </pc:spChg>
        <pc:spChg chg="add del">
          <ac:chgData name="Cristian KEVORCHIAN" userId="f79057e829533483" providerId="LiveId" clId="{69B2543D-9FA3-4B0E-8C9F-1BE5BCF3A59D}" dt="2020-03-19T20:59:41.645" v="53" actId="26606"/>
          <ac:spMkLst>
            <pc:docMk/>
            <pc:sldMk cId="3461112850" sldId="285"/>
            <ac:spMk id="12" creationId="{EE0C0675-A7D1-41EA-A144-F8DA77B97E24}"/>
          </ac:spMkLst>
        </pc:spChg>
        <pc:spChg chg="add del">
          <ac:chgData name="Cristian KEVORCHIAN" userId="f79057e829533483" providerId="LiveId" clId="{69B2543D-9FA3-4B0E-8C9F-1BE5BCF3A59D}" dt="2020-03-19T20:59:41.645" v="53" actId="26606"/>
          <ac:spMkLst>
            <pc:docMk/>
            <pc:sldMk cId="3461112850" sldId="285"/>
            <ac:spMk id="14" creationId="{4A92AB83-2601-4041-BF0F-F4F0F5C7DF4C}"/>
          </ac:spMkLst>
        </pc:spChg>
        <pc:spChg chg="add del">
          <ac:chgData name="Cristian KEVORCHIAN" userId="f79057e829533483" providerId="LiveId" clId="{69B2543D-9FA3-4B0E-8C9F-1BE5BCF3A59D}" dt="2020-03-19T20:59:41.645" v="53" actId="26606"/>
          <ac:spMkLst>
            <pc:docMk/>
            <pc:sldMk cId="3461112850" sldId="285"/>
            <ac:spMk id="16" creationId="{8862AB49-2F5E-4C38-82CC-F653510B0578}"/>
          </ac:spMkLst>
        </pc:spChg>
        <pc:spChg chg="add del">
          <ac:chgData name="Cristian KEVORCHIAN" userId="f79057e829533483" providerId="LiveId" clId="{69B2543D-9FA3-4B0E-8C9F-1BE5BCF3A59D}" dt="2020-03-19T20:59:41.645" v="53" actId="26606"/>
          <ac:spMkLst>
            <pc:docMk/>
            <pc:sldMk cId="3461112850" sldId="285"/>
            <ac:spMk id="18" creationId="{DE6F8AD6-7C47-45FC-875C-65D6B1E55DDC}"/>
          </ac:spMkLst>
        </pc:spChg>
        <pc:graphicFrameChg chg="add del">
          <ac:chgData name="Cristian KEVORCHIAN" userId="f79057e829533483" providerId="LiveId" clId="{69B2543D-9FA3-4B0E-8C9F-1BE5BCF3A59D}" dt="2020-03-19T20:59:41.645" v="53" actId="26606"/>
          <ac:graphicFrameMkLst>
            <pc:docMk/>
            <pc:sldMk cId="3461112850" sldId="285"/>
            <ac:graphicFrameMk id="5" creationId="{6D0095F1-99A9-43EA-A115-140DE44AED0C}"/>
          </ac:graphicFrameMkLst>
        </pc:graphicFrameChg>
        <pc:graphicFrameChg chg="add">
          <ac:chgData name="Cristian KEVORCHIAN" userId="f79057e829533483" providerId="LiveId" clId="{69B2543D-9FA3-4B0E-8C9F-1BE5BCF3A59D}" dt="2020-03-19T20:59:57.361" v="54" actId="26606"/>
          <ac:graphicFrameMkLst>
            <pc:docMk/>
            <pc:sldMk cId="3461112850" sldId="285"/>
            <ac:graphicFrameMk id="13" creationId="{49A20F8E-A44D-409B-8289-C53B21A72862}"/>
          </ac:graphicFrameMkLst>
        </pc:graphicFrameChg>
      </pc:sldChg>
      <pc:sldChg chg="addSp modSp mod setBg">
        <pc:chgData name="Cristian KEVORCHIAN" userId="f79057e829533483" providerId="LiveId" clId="{69B2543D-9FA3-4B0E-8C9F-1BE5BCF3A59D}" dt="2020-03-19T21:05:09.224" v="99" actId="255"/>
        <pc:sldMkLst>
          <pc:docMk/>
          <pc:sldMk cId="3695786706" sldId="286"/>
        </pc:sldMkLst>
        <pc:spChg chg="mod">
          <ac:chgData name="Cristian KEVORCHIAN" userId="f79057e829533483" providerId="LiveId" clId="{69B2543D-9FA3-4B0E-8C9F-1BE5BCF3A59D}" dt="2020-03-19T21:03:41.163" v="86" actId="122"/>
          <ac:spMkLst>
            <pc:docMk/>
            <pc:sldMk cId="3695786706" sldId="286"/>
            <ac:spMk id="2" creationId="{00000000-0000-0000-0000-000000000000}"/>
          </ac:spMkLst>
        </pc:spChg>
        <pc:spChg chg="mod">
          <ac:chgData name="Cristian KEVORCHIAN" userId="f79057e829533483" providerId="LiveId" clId="{69B2543D-9FA3-4B0E-8C9F-1BE5BCF3A59D}" dt="2020-03-19T21:05:09.224" v="99" actId="255"/>
          <ac:spMkLst>
            <pc:docMk/>
            <pc:sldMk cId="3695786706" sldId="286"/>
            <ac:spMk id="3" creationId="{00000000-0000-0000-0000-000000000000}"/>
          </ac:spMkLst>
        </pc:spChg>
        <pc:spChg chg="add">
          <ac:chgData name="Cristian KEVORCHIAN" userId="f79057e829533483" providerId="LiveId" clId="{69B2543D-9FA3-4B0E-8C9F-1BE5BCF3A59D}" dt="2020-03-19T21:02:40.002" v="77" actId="26606"/>
          <ac:spMkLst>
            <pc:docMk/>
            <pc:sldMk cId="3695786706" sldId="286"/>
            <ac:spMk id="8" creationId="{B373F125-DEF3-41D6-9918-AB21A2ACC37A}"/>
          </ac:spMkLst>
        </pc:spChg>
        <pc:spChg chg="add">
          <ac:chgData name="Cristian KEVORCHIAN" userId="f79057e829533483" providerId="LiveId" clId="{69B2543D-9FA3-4B0E-8C9F-1BE5BCF3A59D}" dt="2020-03-19T21:02:40.002" v="77" actId="26606"/>
          <ac:spMkLst>
            <pc:docMk/>
            <pc:sldMk cId="3695786706" sldId="286"/>
            <ac:spMk id="10" creationId="{71E9F226-EB6E-48C9-ADDA-636DE4BF4EBE}"/>
          </ac:spMkLst>
        </pc:spChg>
      </pc:sldChg>
      <pc:sldChg chg="modSp">
        <pc:chgData name="Cristian KEVORCHIAN" userId="f79057e829533483" providerId="LiveId" clId="{69B2543D-9FA3-4B0E-8C9F-1BE5BCF3A59D}" dt="2020-03-19T21:29:34.136" v="111" actId="20577"/>
        <pc:sldMkLst>
          <pc:docMk/>
          <pc:sldMk cId="2580418896" sldId="287"/>
        </pc:sldMkLst>
        <pc:spChg chg="mod">
          <ac:chgData name="Cristian KEVORCHIAN" userId="f79057e829533483" providerId="LiveId" clId="{69B2543D-9FA3-4B0E-8C9F-1BE5BCF3A59D}" dt="2020-03-19T21:29:34.136" v="111" actId="20577"/>
          <ac:spMkLst>
            <pc:docMk/>
            <pc:sldMk cId="2580418896" sldId="287"/>
            <ac:spMk id="2" creationId="{00000000-0000-0000-0000-000000000000}"/>
          </ac:spMkLst>
        </pc:spChg>
        <pc:graphicFrameChg chg="modGraphic">
          <ac:chgData name="Cristian KEVORCHIAN" userId="f79057e829533483" providerId="LiveId" clId="{69B2543D-9FA3-4B0E-8C9F-1BE5BCF3A59D}" dt="2020-03-19T21:06:25.203" v="103" actId="20577"/>
          <ac:graphicFrameMkLst>
            <pc:docMk/>
            <pc:sldMk cId="2580418896" sldId="287"/>
            <ac:graphicFrameMk id="4" creationId="{00000000-0000-0000-0000-000000000000}"/>
          </ac:graphicFrameMkLst>
        </pc:graphicFrameChg>
      </pc:sldChg>
    </pc:docChg>
  </pc:docChgLst>
  <pc:docChgLst>
    <pc:chgData name="Cristian KEVORCHIAN" userId="724bc09c-34bf-462a-8e52-6add3e8971d8" providerId="ADAL" clId="{2189F9DB-68AC-4C91-8DF0-D6BDDA79F2F9}"/>
    <pc:docChg chg="undo custSel mod modSld">
      <pc:chgData name="Cristian KEVORCHIAN" userId="724bc09c-34bf-462a-8e52-6add3e8971d8" providerId="ADAL" clId="{2189F9DB-68AC-4C91-8DF0-D6BDDA79F2F9}" dt="2020-03-21T10:26:28" v="376" actId="113"/>
      <pc:docMkLst>
        <pc:docMk/>
      </pc:docMkLst>
      <pc:sldChg chg="modSp">
        <pc:chgData name="Cristian KEVORCHIAN" userId="724bc09c-34bf-462a-8e52-6add3e8971d8" providerId="ADAL" clId="{2189F9DB-68AC-4C91-8DF0-D6BDDA79F2F9}" dt="2020-03-21T09:51:07.001" v="264" actId="20577"/>
        <pc:sldMkLst>
          <pc:docMk/>
          <pc:sldMk cId="2222252555" sldId="257"/>
        </pc:sldMkLst>
        <pc:spChg chg="mod">
          <ac:chgData name="Cristian KEVORCHIAN" userId="724bc09c-34bf-462a-8e52-6add3e8971d8" providerId="ADAL" clId="{2189F9DB-68AC-4C91-8DF0-D6BDDA79F2F9}" dt="2020-03-21T09:40:59.876" v="216" actId="1076"/>
          <ac:spMkLst>
            <pc:docMk/>
            <pc:sldMk cId="2222252555" sldId="257"/>
            <ac:spMk id="2" creationId="{00000000-0000-0000-0000-000000000000}"/>
          </ac:spMkLst>
        </pc:spChg>
        <pc:spChg chg="mod">
          <ac:chgData name="Cristian KEVORCHIAN" userId="724bc09c-34bf-462a-8e52-6add3e8971d8" providerId="ADAL" clId="{2189F9DB-68AC-4C91-8DF0-D6BDDA79F2F9}" dt="2020-03-21T09:51:07.001" v="264" actId="20577"/>
          <ac:spMkLst>
            <pc:docMk/>
            <pc:sldMk cId="2222252555" sldId="257"/>
            <ac:spMk id="3" creationId="{00000000-0000-0000-0000-000000000000}"/>
          </ac:spMkLst>
        </pc:spChg>
      </pc:sldChg>
      <pc:sldChg chg="modSp">
        <pc:chgData name="Cristian KEVORCHIAN" userId="724bc09c-34bf-462a-8e52-6add3e8971d8" providerId="ADAL" clId="{2189F9DB-68AC-4C91-8DF0-D6BDDA79F2F9}" dt="2020-03-21T10:18:15.660" v="329" actId="20577"/>
        <pc:sldMkLst>
          <pc:docMk/>
          <pc:sldMk cId="1949787579" sldId="263"/>
        </pc:sldMkLst>
        <pc:spChg chg="mod">
          <ac:chgData name="Cristian KEVORCHIAN" userId="724bc09c-34bf-462a-8e52-6add3e8971d8" providerId="ADAL" clId="{2189F9DB-68AC-4C91-8DF0-D6BDDA79F2F9}" dt="2020-03-21T10:18:15.660" v="329" actId="20577"/>
          <ac:spMkLst>
            <pc:docMk/>
            <pc:sldMk cId="1949787579" sldId="263"/>
            <ac:spMk id="3" creationId="{00000000-0000-0000-0000-000000000000}"/>
          </ac:spMkLst>
        </pc:spChg>
      </pc:sldChg>
      <pc:sldChg chg="modSp">
        <pc:chgData name="Cristian KEVORCHIAN" userId="724bc09c-34bf-462a-8e52-6add3e8971d8" providerId="ADAL" clId="{2189F9DB-68AC-4C91-8DF0-D6BDDA79F2F9}" dt="2020-03-21T10:19:44.472" v="337" actId="113"/>
        <pc:sldMkLst>
          <pc:docMk/>
          <pc:sldMk cId="2734060154" sldId="266"/>
        </pc:sldMkLst>
        <pc:spChg chg="mod">
          <ac:chgData name="Cristian KEVORCHIAN" userId="724bc09c-34bf-462a-8e52-6add3e8971d8" providerId="ADAL" clId="{2189F9DB-68AC-4C91-8DF0-D6BDDA79F2F9}" dt="2020-03-21T10:19:44.472" v="337" actId="113"/>
          <ac:spMkLst>
            <pc:docMk/>
            <pc:sldMk cId="2734060154" sldId="266"/>
            <ac:spMk id="2" creationId="{00000000-0000-0000-0000-000000000000}"/>
          </ac:spMkLst>
        </pc:spChg>
      </pc:sldChg>
      <pc:sldChg chg="addSp delSp modSp mod setBg">
        <pc:chgData name="Cristian KEVORCHIAN" userId="724bc09c-34bf-462a-8e52-6add3e8971d8" providerId="ADAL" clId="{2189F9DB-68AC-4C91-8DF0-D6BDDA79F2F9}" dt="2020-03-21T10:26:28" v="376" actId="113"/>
        <pc:sldMkLst>
          <pc:docMk/>
          <pc:sldMk cId="3849851070" sldId="267"/>
        </pc:sldMkLst>
        <pc:spChg chg="mod">
          <ac:chgData name="Cristian KEVORCHIAN" userId="724bc09c-34bf-462a-8e52-6add3e8971d8" providerId="ADAL" clId="{2189F9DB-68AC-4C91-8DF0-D6BDDA79F2F9}" dt="2020-03-21T10:24:51.808" v="365" actId="14100"/>
          <ac:spMkLst>
            <pc:docMk/>
            <pc:sldMk cId="3849851070" sldId="267"/>
            <ac:spMk id="2" creationId="{00000000-0000-0000-0000-000000000000}"/>
          </ac:spMkLst>
        </pc:spChg>
        <pc:spChg chg="mod">
          <ac:chgData name="Cristian KEVORCHIAN" userId="724bc09c-34bf-462a-8e52-6add3e8971d8" providerId="ADAL" clId="{2189F9DB-68AC-4C91-8DF0-D6BDDA79F2F9}" dt="2020-03-21T10:26:28" v="376" actId="113"/>
          <ac:spMkLst>
            <pc:docMk/>
            <pc:sldMk cId="3849851070" sldId="267"/>
            <ac:spMk id="3" creationId="{00000000-0000-0000-0000-000000000000}"/>
          </ac:spMkLst>
        </pc:spChg>
        <pc:spChg chg="add del">
          <ac:chgData name="Cristian KEVORCHIAN" userId="724bc09c-34bf-462a-8e52-6add3e8971d8" providerId="ADAL" clId="{2189F9DB-68AC-4C91-8DF0-D6BDDA79F2F9}" dt="2020-03-21T10:22:22.066" v="343" actId="26606"/>
          <ac:spMkLst>
            <pc:docMk/>
            <pc:sldMk cId="3849851070" sldId="267"/>
            <ac:spMk id="10" creationId="{9E661D03-4DD4-45E7-A047-ED722E826D59}"/>
          </ac:spMkLst>
        </pc:spChg>
        <pc:spChg chg="add">
          <ac:chgData name="Cristian KEVORCHIAN" userId="724bc09c-34bf-462a-8e52-6add3e8971d8" providerId="ADAL" clId="{2189F9DB-68AC-4C91-8DF0-D6BDDA79F2F9}" dt="2020-03-21T10:22:22.131" v="344" actId="26606"/>
          <ac:spMkLst>
            <pc:docMk/>
            <pc:sldMk cId="3849851070" sldId="267"/>
            <ac:spMk id="12" creationId="{E536F3B4-50F6-4C52-8F76-4EB1214719DC}"/>
          </ac:spMkLst>
        </pc:spChg>
        <pc:spChg chg="add">
          <ac:chgData name="Cristian KEVORCHIAN" userId="724bc09c-34bf-462a-8e52-6add3e8971d8" providerId="ADAL" clId="{2189F9DB-68AC-4C91-8DF0-D6BDDA79F2F9}" dt="2020-03-21T10:22:22.131" v="344" actId="26606"/>
          <ac:spMkLst>
            <pc:docMk/>
            <pc:sldMk cId="3849851070" sldId="267"/>
            <ac:spMk id="13" creationId="{3CED7894-4F62-4A6C-8DB5-DB5BE08E9C03}"/>
          </ac:spMkLst>
        </pc:spChg>
        <pc:graphicFrameChg chg="mod modGraphic">
          <ac:chgData name="Cristian KEVORCHIAN" userId="724bc09c-34bf-462a-8e52-6add3e8971d8" providerId="ADAL" clId="{2189F9DB-68AC-4C91-8DF0-D6BDDA79F2F9}" dt="2020-03-21T10:22:22.131" v="344" actId="26606"/>
          <ac:graphicFrameMkLst>
            <pc:docMk/>
            <pc:sldMk cId="3849851070" sldId="267"/>
            <ac:graphicFrameMk id="5" creationId="{00000000-0000-0000-0000-000000000000}"/>
          </ac:graphicFrameMkLst>
        </pc:graphicFrameChg>
      </pc:sldChg>
      <pc:sldChg chg="addSp delSp modSp mod setBg setClrOvrMap">
        <pc:chgData name="Cristian KEVORCHIAN" userId="724bc09c-34bf-462a-8e52-6add3e8971d8" providerId="ADAL" clId="{2189F9DB-68AC-4C91-8DF0-D6BDDA79F2F9}" dt="2020-03-20T18:04:46.573" v="59" actId="122"/>
        <pc:sldMkLst>
          <pc:docMk/>
          <pc:sldMk cId="193736710" sldId="268"/>
        </pc:sldMkLst>
        <pc:spChg chg="mod">
          <ac:chgData name="Cristian KEVORCHIAN" userId="724bc09c-34bf-462a-8e52-6add3e8971d8" providerId="ADAL" clId="{2189F9DB-68AC-4C91-8DF0-D6BDDA79F2F9}" dt="2020-03-20T18:04:46.573" v="59" actId="122"/>
          <ac:spMkLst>
            <pc:docMk/>
            <pc:sldMk cId="193736710" sldId="268"/>
            <ac:spMk id="2" creationId="{00000000-0000-0000-0000-000000000000}"/>
          </ac:spMkLst>
        </pc:spChg>
        <pc:spChg chg="del mod">
          <ac:chgData name="Cristian KEVORCHIAN" userId="724bc09c-34bf-462a-8e52-6add3e8971d8" providerId="ADAL" clId="{2189F9DB-68AC-4C91-8DF0-D6BDDA79F2F9}" dt="2020-03-20T18:04:35.033" v="58" actId="26606"/>
          <ac:spMkLst>
            <pc:docMk/>
            <pc:sldMk cId="193736710" sldId="268"/>
            <ac:spMk id="3" creationId="{00000000-0000-0000-0000-000000000000}"/>
          </ac:spMkLst>
        </pc:spChg>
        <pc:spChg chg="add">
          <ac:chgData name="Cristian KEVORCHIAN" userId="724bc09c-34bf-462a-8e52-6add3e8971d8" providerId="ADAL" clId="{2189F9DB-68AC-4C91-8DF0-D6BDDA79F2F9}" dt="2020-03-20T18:04:35.033" v="58" actId="26606"/>
          <ac:spMkLst>
            <pc:docMk/>
            <pc:sldMk cId="193736710" sldId="268"/>
            <ac:spMk id="10" creationId="{75F28DDD-9641-43BA-944D-79B0687051F1}"/>
          </ac:spMkLst>
        </pc:spChg>
        <pc:spChg chg="add">
          <ac:chgData name="Cristian KEVORCHIAN" userId="724bc09c-34bf-462a-8e52-6add3e8971d8" providerId="ADAL" clId="{2189F9DB-68AC-4C91-8DF0-D6BDDA79F2F9}" dt="2020-03-20T18:04:35.033" v="58" actId="26606"/>
          <ac:spMkLst>
            <pc:docMk/>
            <pc:sldMk cId="193736710" sldId="268"/>
            <ac:spMk id="12" creationId="{32AA2954-062E-4B72-A97B-0B066FB156D8}"/>
          </ac:spMkLst>
        </pc:spChg>
        <pc:spChg chg="add">
          <ac:chgData name="Cristian KEVORCHIAN" userId="724bc09c-34bf-462a-8e52-6add3e8971d8" providerId="ADAL" clId="{2189F9DB-68AC-4C91-8DF0-D6BDDA79F2F9}" dt="2020-03-20T18:04:35.033" v="58" actId="26606"/>
          <ac:spMkLst>
            <pc:docMk/>
            <pc:sldMk cId="193736710" sldId="268"/>
            <ac:spMk id="14" creationId="{10CA29A6-E0B1-40CD-ADF7-7B8E932A3222}"/>
          </ac:spMkLst>
        </pc:spChg>
        <pc:spChg chg="add">
          <ac:chgData name="Cristian KEVORCHIAN" userId="724bc09c-34bf-462a-8e52-6add3e8971d8" providerId="ADAL" clId="{2189F9DB-68AC-4C91-8DF0-D6BDDA79F2F9}" dt="2020-03-20T18:04:35.033" v="58" actId="26606"/>
          <ac:spMkLst>
            <pc:docMk/>
            <pc:sldMk cId="193736710" sldId="268"/>
            <ac:spMk id="16" creationId="{8DD5F866-AD72-475A-B6C6-54E4577D4AAC}"/>
          </ac:spMkLst>
        </pc:spChg>
        <pc:spChg chg="add">
          <ac:chgData name="Cristian KEVORCHIAN" userId="724bc09c-34bf-462a-8e52-6add3e8971d8" providerId="ADAL" clId="{2189F9DB-68AC-4C91-8DF0-D6BDDA79F2F9}" dt="2020-03-20T18:04:35.033" v="58" actId="26606"/>
          <ac:spMkLst>
            <pc:docMk/>
            <pc:sldMk cId="193736710" sldId="268"/>
            <ac:spMk id="18" creationId="{C02BAD4C-6EA9-4F10-92D4-A1C8C53DAEE4}"/>
          </ac:spMkLst>
        </pc:spChg>
        <pc:graphicFrameChg chg="add">
          <ac:chgData name="Cristian KEVORCHIAN" userId="724bc09c-34bf-462a-8e52-6add3e8971d8" providerId="ADAL" clId="{2189F9DB-68AC-4C91-8DF0-D6BDDA79F2F9}" dt="2020-03-20T18:04:35.033" v="58" actId="26606"/>
          <ac:graphicFrameMkLst>
            <pc:docMk/>
            <pc:sldMk cId="193736710" sldId="268"/>
            <ac:graphicFrameMk id="5" creationId="{490A8318-9063-4FF8-AE7D-FFA862306EC9}"/>
          </ac:graphicFrameMkLst>
        </pc:graphicFrameChg>
      </pc:sldChg>
      <pc:sldChg chg="modSp">
        <pc:chgData name="Cristian KEVORCHIAN" userId="724bc09c-34bf-462a-8e52-6add3e8971d8" providerId="ADAL" clId="{2189F9DB-68AC-4C91-8DF0-D6BDDA79F2F9}" dt="2020-03-21T09:39:05.940" v="211" actId="20577"/>
        <pc:sldMkLst>
          <pc:docMk/>
          <pc:sldMk cId="1242973680" sldId="269"/>
        </pc:sldMkLst>
        <pc:spChg chg="mod">
          <ac:chgData name="Cristian KEVORCHIAN" userId="724bc09c-34bf-462a-8e52-6add3e8971d8" providerId="ADAL" clId="{2189F9DB-68AC-4C91-8DF0-D6BDDA79F2F9}" dt="2020-03-21T09:37:25.622" v="171" actId="1076"/>
          <ac:spMkLst>
            <pc:docMk/>
            <pc:sldMk cId="1242973680" sldId="269"/>
            <ac:spMk id="2" creationId="{00000000-0000-0000-0000-000000000000}"/>
          </ac:spMkLst>
        </pc:spChg>
        <pc:spChg chg="mod">
          <ac:chgData name="Cristian KEVORCHIAN" userId="724bc09c-34bf-462a-8e52-6add3e8971d8" providerId="ADAL" clId="{2189F9DB-68AC-4C91-8DF0-D6BDDA79F2F9}" dt="2020-03-21T09:39:05.940" v="211" actId="20577"/>
          <ac:spMkLst>
            <pc:docMk/>
            <pc:sldMk cId="1242973680" sldId="269"/>
            <ac:spMk id="3" creationId="{00000000-0000-0000-0000-000000000000}"/>
          </ac:spMkLst>
        </pc:spChg>
      </pc:sldChg>
      <pc:sldChg chg="modSp">
        <pc:chgData name="Cristian KEVORCHIAN" userId="724bc09c-34bf-462a-8e52-6add3e8971d8" providerId="ADAL" clId="{2189F9DB-68AC-4C91-8DF0-D6BDDA79F2F9}" dt="2020-03-21T10:02:55.259" v="273" actId="27636"/>
        <pc:sldMkLst>
          <pc:docMk/>
          <pc:sldMk cId="3157496332" sldId="270"/>
        </pc:sldMkLst>
        <pc:spChg chg="mod">
          <ac:chgData name="Cristian KEVORCHIAN" userId="724bc09c-34bf-462a-8e52-6add3e8971d8" providerId="ADAL" clId="{2189F9DB-68AC-4C91-8DF0-D6BDDA79F2F9}" dt="2020-03-21T10:02:23.263" v="270" actId="14100"/>
          <ac:spMkLst>
            <pc:docMk/>
            <pc:sldMk cId="3157496332" sldId="270"/>
            <ac:spMk id="2" creationId="{00000000-0000-0000-0000-000000000000}"/>
          </ac:spMkLst>
        </pc:spChg>
        <pc:spChg chg="mod">
          <ac:chgData name="Cristian KEVORCHIAN" userId="724bc09c-34bf-462a-8e52-6add3e8971d8" providerId="ADAL" clId="{2189F9DB-68AC-4C91-8DF0-D6BDDA79F2F9}" dt="2020-03-21T10:02:55.259" v="273" actId="27636"/>
          <ac:spMkLst>
            <pc:docMk/>
            <pc:sldMk cId="3157496332" sldId="270"/>
            <ac:spMk id="3" creationId="{00000000-0000-0000-0000-000000000000}"/>
          </ac:spMkLst>
        </pc:spChg>
      </pc:sldChg>
      <pc:sldChg chg="modSp">
        <pc:chgData name="Cristian KEVORCHIAN" userId="724bc09c-34bf-462a-8e52-6add3e8971d8" providerId="ADAL" clId="{2189F9DB-68AC-4C91-8DF0-D6BDDA79F2F9}" dt="2020-03-20T18:06:40.432" v="65" actId="1076"/>
        <pc:sldMkLst>
          <pc:docMk/>
          <pc:sldMk cId="961554495" sldId="288"/>
        </pc:sldMkLst>
        <pc:spChg chg="mod">
          <ac:chgData name="Cristian KEVORCHIAN" userId="724bc09c-34bf-462a-8e52-6add3e8971d8" providerId="ADAL" clId="{2189F9DB-68AC-4C91-8DF0-D6BDDA79F2F9}" dt="2020-03-20T18:05:57.360" v="64" actId="14100"/>
          <ac:spMkLst>
            <pc:docMk/>
            <pc:sldMk cId="961554495" sldId="288"/>
            <ac:spMk id="2" creationId="{00000000-0000-0000-0000-000000000000}"/>
          </ac:spMkLst>
        </pc:spChg>
        <pc:spChg chg="mod">
          <ac:chgData name="Cristian KEVORCHIAN" userId="724bc09c-34bf-462a-8e52-6add3e8971d8" providerId="ADAL" clId="{2189F9DB-68AC-4C91-8DF0-D6BDDA79F2F9}" dt="2020-03-20T18:06:40.432" v="65" actId="1076"/>
          <ac:spMkLst>
            <pc:docMk/>
            <pc:sldMk cId="961554495" sldId="288"/>
            <ac:spMk id="3" creationId="{00000000-0000-0000-0000-000000000000}"/>
          </ac:spMkLst>
        </pc:spChg>
      </pc:sldChg>
      <pc:sldChg chg="modSp">
        <pc:chgData name="Cristian KEVORCHIAN" userId="724bc09c-34bf-462a-8e52-6add3e8971d8" providerId="ADAL" clId="{2189F9DB-68AC-4C91-8DF0-D6BDDA79F2F9}" dt="2020-03-21T09:23:17.073" v="157" actId="1076"/>
        <pc:sldMkLst>
          <pc:docMk/>
          <pc:sldMk cId="2094936118" sldId="289"/>
        </pc:sldMkLst>
        <pc:spChg chg="mod">
          <ac:chgData name="Cristian KEVORCHIAN" userId="724bc09c-34bf-462a-8e52-6add3e8971d8" providerId="ADAL" clId="{2189F9DB-68AC-4C91-8DF0-D6BDDA79F2F9}" dt="2020-03-20T18:07:09.865" v="70" actId="14100"/>
          <ac:spMkLst>
            <pc:docMk/>
            <pc:sldMk cId="2094936118" sldId="289"/>
            <ac:spMk id="2" creationId="{00000000-0000-0000-0000-000000000000}"/>
          </ac:spMkLst>
        </pc:spChg>
        <pc:spChg chg="mod">
          <ac:chgData name="Cristian KEVORCHIAN" userId="724bc09c-34bf-462a-8e52-6add3e8971d8" providerId="ADAL" clId="{2189F9DB-68AC-4C91-8DF0-D6BDDA79F2F9}" dt="2020-03-20T18:07:22.703" v="71" actId="14100"/>
          <ac:spMkLst>
            <pc:docMk/>
            <pc:sldMk cId="2094936118" sldId="289"/>
            <ac:spMk id="4" creationId="{00000000-0000-0000-0000-000000000000}"/>
          </ac:spMkLst>
        </pc:spChg>
        <pc:spChg chg="mod">
          <ac:chgData name="Cristian KEVORCHIAN" userId="724bc09c-34bf-462a-8e52-6add3e8971d8" providerId="ADAL" clId="{2189F9DB-68AC-4C91-8DF0-D6BDDA79F2F9}" dt="2020-03-20T18:07:32.154" v="80" actId="1037"/>
          <ac:spMkLst>
            <pc:docMk/>
            <pc:sldMk cId="2094936118" sldId="289"/>
            <ac:spMk id="5" creationId="{00000000-0000-0000-0000-000000000000}"/>
          </ac:spMkLst>
        </pc:spChg>
        <pc:spChg chg="mod">
          <ac:chgData name="Cristian KEVORCHIAN" userId="724bc09c-34bf-462a-8e52-6add3e8971d8" providerId="ADAL" clId="{2189F9DB-68AC-4C91-8DF0-D6BDDA79F2F9}" dt="2020-03-20T18:07:22.703" v="71" actId="14100"/>
          <ac:spMkLst>
            <pc:docMk/>
            <pc:sldMk cId="2094936118" sldId="289"/>
            <ac:spMk id="6" creationId="{00000000-0000-0000-0000-000000000000}"/>
          </ac:spMkLst>
        </pc:spChg>
        <pc:spChg chg="mod">
          <ac:chgData name="Cristian KEVORCHIAN" userId="724bc09c-34bf-462a-8e52-6add3e8971d8" providerId="ADAL" clId="{2189F9DB-68AC-4C91-8DF0-D6BDDA79F2F9}" dt="2020-03-21T09:22:35.044" v="115" actId="1038"/>
          <ac:spMkLst>
            <pc:docMk/>
            <pc:sldMk cId="2094936118" sldId="289"/>
            <ac:spMk id="7" creationId="{00000000-0000-0000-0000-000000000000}"/>
          </ac:spMkLst>
        </pc:spChg>
        <pc:spChg chg="mod">
          <ac:chgData name="Cristian KEVORCHIAN" userId="724bc09c-34bf-462a-8e52-6add3e8971d8" providerId="ADAL" clId="{2189F9DB-68AC-4C91-8DF0-D6BDDA79F2F9}" dt="2020-03-21T09:23:17.073" v="157" actId="1076"/>
          <ac:spMkLst>
            <pc:docMk/>
            <pc:sldMk cId="2094936118" sldId="289"/>
            <ac:spMk id="8" creationId="{00000000-0000-0000-0000-000000000000}"/>
          </ac:spMkLst>
        </pc:spChg>
        <pc:spChg chg="mod">
          <ac:chgData name="Cristian KEVORCHIAN" userId="724bc09c-34bf-462a-8e52-6add3e8971d8" providerId="ADAL" clId="{2189F9DB-68AC-4C91-8DF0-D6BDDA79F2F9}" dt="2020-03-21T09:22:44.464" v="130" actId="1037"/>
          <ac:spMkLst>
            <pc:docMk/>
            <pc:sldMk cId="2094936118" sldId="289"/>
            <ac:spMk id="9" creationId="{00000000-0000-0000-0000-000000000000}"/>
          </ac:spMkLst>
        </pc:spChg>
        <pc:spChg chg="mod">
          <ac:chgData name="Cristian KEVORCHIAN" userId="724bc09c-34bf-462a-8e52-6add3e8971d8" providerId="ADAL" clId="{2189F9DB-68AC-4C91-8DF0-D6BDDA79F2F9}" dt="2020-03-21T09:22:50.581" v="143" actId="1038"/>
          <ac:spMkLst>
            <pc:docMk/>
            <pc:sldMk cId="2094936118" sldId="289"/>
            <ac:spMk id="10" creationId="{00000000-0000-0000-0000-000000000000}"/>
          </ac:spMkLst>
        </pc:spChg>
        <pc:spChg chg="mod">
          <ac:chgData name="Cristian KEVORCHIAN" userId="724bc09c-34bf-462a-8e52-6add3e8971d8" providerId="ADAL" clId="{2189F9DB-68AC-4C91-8DF0-D6BDDA79F2F9}" dt="2020-03-20T18:07:22.703" v="71" actId="14100"/>
          <ac:spMkLst>
            <pc:docMk/>
            <pc:sldMk cId="2094936118" sldId="289"/>
            <ac:spMk id="11" creationId="{00000000-0000-0000-0000-000000000000}"/>
          </ac:spMkLst>
        </pc:spChg>
        <pc:spChg chg="mod">
          <ac:chgData name="Cristian KEVORCHIAN" userId="724bc09c-34bf-462a-8e52-6add3e8971d8" providerId="ADAL" clId="{2189F9DB-68AC-4C91-8DF0-D6BDDA79F2F9}" dt="2020-03-21T09:23:00.657" v="155" actId="1038"/>
          <ac:spMkLst>
            <pc:docMk/>
            <pc:sldMk cId="2094936118" sldId="289"/>
            <ac:spMk id="12" creationId="{00000000-0000-0000-0000-000000000000}"/>
          </ac:spMkLst>
        </pc:spChg>
        <pc:spChg chg="mod">
          <ac:chgData name="Cristian KEVORCHIAN" userId="724bc09c-34bf-462a-8e52-6add3e8971d8" providerId="ADAL" clId="{2189F9DB-68AC-4C91-8DF0-D6BDDA79F2F9}" dt="2020-03-20T18:07:22.703" v="71" actId="14100"/>
          <ac:spMkLst>
            <pc:docMk/>
            <pc:sldMk cId="2094936118" sldId="289"/>
            <ac:spMk id="13" creationId="{00000000-0000-0000-0000-000000000000}"/>
          </ac:spMkLst>
        </pc:spChg>
      </pc:sldChg>
      <pc:sldChg chg="addSp modSp mod setBg">
        <pc:chgData name="Cristian KEVORCHIAN" userId="724bc09c-34bf-462a-8e52-6add3e8971d8" providerId="ADAL" clId="{2189F9DB-68AC-4C91-8DF0-D6BDDA79F2F9}" dt="2020-03-21T09:27:03.185" v="167" actId="1076"/>
        <pc:sldMkLst>
          <pc:docMk/>
          <pc:sldMk cId="3074485569" sldId="290"/>
        </pc:sldMkLst>
        <pc:spChg chg="mod">
          <ac:chgData name="Cristian KEVORCHIAN" userId="724bc09c-34bf-462a-8e52-6add3e8971d8" providerId="ADAL" clId="{2189F9DB-68AC-4C91-8DF0-D6BDDA79F2F9}" dt="2020-03-21T09:26:38.159" v="164" actId="122"/>
          <ac:spMkLst>
            <pc:docMk/>
            <pc:sldMk cId="3074485569" sldId="290"/>
            <ac:spMk id="2" creationId="{00000000-0000-0000-0000-000000000000}"/>
          </ac:spMkLst>
        </pc:spChg>
        <pc:spChg chg="mod">
          <ac:chgData name="Cristian KEVORCHIAN" userId="724bc09c-34bf-462a-8e52-6add3e8971d8" providerId="ADAL" clId="{2189F9DB-68AC-4C91-8DF0-D6BDDA79F2F9}" dt="2020-03-21T09:27:03.185" v="167" actId="1076"/>
          <ac:spMkLst>
            <pc:docMk/>
            <pc:sldMk cId="3074485569" sldId="290"/>
            <ac:spMk id="3" creationId="{00000000-0000-0000-0000-000000000000}"/>
          </ac:spMkLst>
        </pc:spChg>
        <pc:spChg chg="add">
          <ac:chgData name="Cristian KEVORCHIAN" userId="724bc09c-34bf-462a-8e52-6add3e8971d8" providerId="ADAL" clId="{2189F9DB-68AC-4C91-8DF0-D6BDDA79F2F9}" dt="2020-03-21T09:26:20.409" v="163" actId="26606"/>
          <ac:spMkLst>
            <pc:docMk/>
            <pc:sldMk cId="3074485569" sldId="290"/>
            <ac:spMk id="8" creationId="{B373F125-DEF3-41D6-9918-AB21A2ACC37A}"/>
          </ac:spMkLst>
        </pc:spChg>
        <pc:spChg chg="add">
          <ac:chgData name="Cristian KEVORCHIAN" userId="724bc09c-34bf-462a-8e52-6add3e8971d8" providerId="ADAL" clId="{2189F9DB-68AC-4C91-8DF0-D6BDDA79F2F9}" dt="2020-03-21T09:26:20.409" v="163" actId="26606"/>
          <ac:spMkLst>
            <pc:docMk/>
            <pc:sldMk cId="3074485569" sldId="290"/>
            <ac:spMk id="10" creationId="{71E9F226-EB6E-48C9-ADDA-636DE4BF4EBE}"/>
          </ac:spMkLst>
        </pc:spChg>
      </pc:sldChg>
      <pc:sldChg chg="addSp delSp modSp mod setBg setClrOvrMap">
        <pc:chgData name="Cristian KEVORCHIAN" userId="724bc09c-34bf-462a-8e52-6add3e8971d8" providerId="ADAL" clId="{2189F9DB-68AC-4C91-8DF0-D6BDDA79F2F9}" dt="2020-03-21T10:16:36.945" v="326" actId="255"/>
        <pc:sldMkLst>
          <pc:docMk/>
          <pc:sldMk cId="3054329409" sldId="291"/>
        </pc:sldMkLst>
        <pc:spChg chg="mod">
          <ac:chgData name="Cristian KEVORCHIAN" userId="724bc09c-34bf-462a-8e52-6add3e8971d8" providerId="ADAL" clId="{2189F9DB-68AC-4C91-8DF0-D6BDDA79F2F9}" dt="2020-03-21T10:09:03.392" v="285" actId="122"/>
          <ac:spMkLst>
            <pc:docMk/>
            <pc:sldMk cId="3054329409" sldId="291"/>
            <ac:spMk id="2" creationId="{00000000-0000-0000-0000-000000000000}"/>
          </ac:spMkLst>
        </pc:spChg>
        <pc:spChg chg="del">
          <ac:chgData name="Cristian KEVORCHIAN" userId="724bc09c-34bf-462a-8e52-6add3e8971d8" providerId="ADAL" clId="{2189F9DB-68AC-4C91-8DF0-D6BDDA79F2F9}" dt="2020-03-21T10:05:02.139" v="274" actId="26606"/>
          <ac:spMkLst>
            <pc:docMk/>
            <pc:sldMk cId="3054329409" sldId="291"/>
            <ac:spMk id="3" creationId="{00000000-0000-0000-0000-000000000000}"/>
          </ac:spMkLst>
        </pc:spChg>
        <pc:spChg chg="del mod">
          <ac:chgData name="Cristian KEVORCHIAN" userId="724bc09c-34bf-462a-8e52-6add3e8971d8" providerId="ADAL" clId="{2189F9DB-68AC-4C91-8DF0-D6BDDA79F2F9}" dt="2020-03-21T10:05:18.104" v="276" actId="478"/>
          <ac:spMkLst>
            <pc:docMk/>
            <pc:sldMk cId="3054329409" sldId="291"/>
            <ac:spMk id="4" creationId="{00000000-0000-0000-0000-000000000000}"/>
          </ac:spMkLst>
        </pc:spChg>
        <pc:spChg chg="add">
          <ac:chgData name="Cristian KEVORCHIAN" userId="724bc09c-34bf-462a-8e52-6add3e8971d8" providerId="ADAL" clId="{2189F9DB-68AC-4C91-8DF0-D6BDDA79F2F9}" dt="2020-03-21T10:05:02.139" v="274" actId="26606"/>
          <ac:spMkLst>
            <pc:docMk/>
            <pc:sldMk cId="3054329409" sldId="291"/>
            <ac:spMk id="11" creationId="{75F28DDD-9641-43BA-944D-79B0687051F1}"/>
          </ac:spMkLst>
        </pc:spChg>
        <pc:spChg chg="add">
          <ac:chgData name="Cristian KEVORCHIAN" userId="724bc09c-34bf-462a-8e52-6add3e8971d8" providerId="ADAL" clId="{2189F9DB-68AC-4C91-8DF0-D6BDDA79F2F9}" dt="2020-03-21T10:05:02.139" v="274" actId="26606"/>
          <ac:spMkLst>
            <pc:docMk/>
            <pc:sldMk cId="3054329409" sldId="291"/>
            <ac:spMk id="13" creationId="{32AA2954-062E-4B72-A97B-0B066FB156D8}"/>
          </ac:spMkLst>
        </pc:spChg>
        <pc:spChg chg="add">
          <ac:chgData name="Cristian KEVORCHIAN" userId="724bc09c-34bf-462a-8e52-6add3e8971d8" providerId="ADAL" clId="{2189F9DB-68AC-4C91-8DF0-D6BDDA79F2F9}" dt="2020-03-21T10:05:02.139" v="274" actId="26606"/>
          <ac:spMkLst>
            <pc:docMk/>
            <pc:sldMk cId="3054329409" sldId="291"/>
            <ac:spMk id="15" creationId="{10CA29A6-E0B1-40CD-ADF7-7B8E932A3222}"/>
          </ac:spMkLst>
        </pc:spChg>
        <pc:spChg chg="add">
          <ac:chgData name="Cristian KEVORCHIAN" userId="724bc09c-34bf-462a-8e52-6add3e8971d8" providerId="ADAL" clId="{2189F9DB-68AC-4C91-8DF0-D6BDDA79F2F9}" dt="2020-03-21T10:05:02.139" v="274" actId="26606"/>
          <ac:spMkLst>
            <pc:docMk/>
            <pc:sldMk cId="3054329409" sldId="291"/>
            <ac:spMk id="17" creationId="{8DD5F866-AD72-475A-B6C6-54E4577D4AAC}"/>
          </ac:spMkLst>
        </pc:spChg>
        <pc:spChg chg="add">
          <ac:chgData name="Cristian KEVORCHIAN" userId="724bc09c-34bf-462a-8e52-6add3e8971d8" providerId="ADAL" clId="{2189F9DB-68AC-4C91-8DF0-D6BDDA79F2F9}" dt="2020-03-21T10:05:02.139" v="274" actId="26606"/>
          <ac:spMkLst>
            <pc:docMk/>
            <pc:sldMk cId="3054329409" sldId="291"/>
            <ac:spMk id="19" creationId="{C02BAD4C-6EA9-4F10-92D4-A1C8C53DAEE4}"/>
          </ac:spMkLst>
        </pc:spChg>
        <pc:graphicFrameChg chg="add mod">
          <ac:chgData name="Cristian KEVORCHIAN" userId="724bc09c-34bf-462a-8e52-6add3e8971d8" providerId="ADAL" clId="{2189F9DB-68AC-4C91-8DF0-D6BDDA79F2F9}" dt="2020-03-21T10:16:36.945" v="326" actId="255"/>
          <ac:graphicFrameMkLst>
            <pc:docMk/>
            <pc:sldMk cId="3054329409" sldId="291"/>
            <ac:graphicFrameMk id="6" creationId="{DC851126-6E8D-4D3B-8F6E-D159BC780EC4}"/>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10BEE6-6DE5-4B29-9126-5EF6B1569D57}" type="doc">
      <dgm:prSet loTypeId="urn:microsoft.com/office/officeart/2005/8/layout/process4" loCatId="process" qsTypeId="urn:microsoft.com/office/officeart/2005/8/quickstyle/simple1" qsCatId="simple" csTypeId="urn:microsoft.com/office/officeart/2005/8/colors/accent6_2" csCatId="accent6" phldr="1"/>
      <dgm:spPr/>
      <dgm:t>
        <a:bodyPr/>
        <a:lstStyle/>
        <a:p>
          <a:endParaRPr lang="en-US"/>
        </a:p>
      </dgm:t>
    </dgm:pt>
    <dgm:pt modelId="{29AE7A7F-F124-4390-AE92-DAD1A7EB07BE}">
      <dgm:prSet custT="1"/>
      <dgm:spPr/>
      <dgm:t>
        <a:bodyPr/>
        <a:lstStyle/>
        <a:p>
          <a:pPr algn="just"/>
          <a:r>
            <a:rPr lang="ro-RO" sz="2000" dirty="0"/>
            <a:t>Un serviciu web este o colecție de protocoale și standarde deschise utilizate pentru schimbul de date dintre aplicații sau </a:t>
          </a:r>
          <a:r>
            <a:rPr lang="en-US" sz="2000" dirty="0" err="1"/>
            <a:t>medii</a:t>
          </a:r>
          <a:r>
            <a:rPr lang="ro-RO" sz="2000" dirty="0"/>
            <a:t> de calcul. Aplicațiile software scrise în diverse limbaje de programare și executate pe platforme eterogene pot utiliza servicii web pentru a schimba date peste rețele de calculatoare(ex. Internet) într-o manieră similară comunicării între procesele unui sistem de calcul.  Interoperabilitatea dintre funcționalități scrise în </a:t>
          </a:r>
          <a:r>
            <a:rPr lang="en-US" sz="2000" dirty="0"/>
            <a:t>C#, </a:t>
          </a:r>
          <a:r>
            <a:rPr lang="ro-RO" sz="2000" dirty="0"/>
            <a:t>Java sau Pyton </a:t>
          </a:r>
          <a:r>
            <a:rPr lang="en-US" sz="2000" dirty="0"/>
            <a:t>cu</a:t>
          </a:r>
          <a:r>
            <a:rPr lang="ro-RO" sz="2000" dirty="0"/>
            <a:t> aplicații rulate pe Windows sau Linux </a:t>
          </a:r>
          <a:r>
            <a:rPr lang="en-US" sz="2000" dirty="0"/>
            <a:t>se </a:t>
          </a:r>
          <a:r>
            <a:rPr lang="en-US" sz="2000" dirty="0" err="1"/>
            <a:t>realizează</a:t>
          </a:r>
          <a:r>
            <a:rPr lang="ro-RO" sz="2000" dirty="0"/>
            <a:t> </a:t>
          </a:r>
          <a:r>
            <a:rPr lang="en-US" sz="2000" dirty="0" err="1"/>
            <a:t>în</a:t>
          </a:r>
          <a:r>
            <a:rPr lang="en-US" sz="2000" dirty="0"/>
            <a:t> </a:t>
          </a:r>
          <a:r>
            <a:rPr lang="en-US" sz="2000" dirty="0" err="1"/>
            <a:t>baza</a:t>
          </a:r>
          <a:r>
            <a:rPr lang="ro-RO" sz="2000" dirty="0"/>
            <a:t> standardelor deschise. </a:t>
          </a:r>
          <a:endParaRPr lang="en-US" sz="2000" dirty="0"/>
        </a:p>
      </dgm:t>
    </dgm:pt>
    <dgm:pt modelId="{DB25DF63-E817-4695-8935-7A3ED79F3595}" type="parTrans" cxnId="{A98FC564-5358-44D0-8113-9B60F8F4AC35}">
      <dgm:prSet/>
      <dgm:spPr/>
      <dgm:t>
        <a:bodyPr/>
        <a:lstStyle/>
        <a:p>
          <a:endParaRPr lang="en-US"/>
        </a:p>
      </dgm:t>
    </dgm:pt>
    <dgm:pt modelId="{8E8D4F74-B558-4A47-8B75-8BCEADDBB6F5}" type="sibTrans" cxnId="{A98FC564-5358-44D0-8113-9B60F8F4AC35}">
      <dgm:prSet/>
      <dgm:spPr/>
      <dgm:t>
        <a:bodyPr/>
        <a:lstStyle/>
        <a:p>
          <a:endParaRPr lang="en-US"/>
        </a:p>
      </dgm:t>
    </dgm:pt>
    <dgm:pt modelId="{DAE97D7C-2A49-4514-82B0-42B370C02C69}">
      <dgm:prSet/>
      <dgm:spPr/>
      <dgm:t>
        <a:bodyPr/>
        <a:lstStyle/>
        <a:p>
          <a:r>
            <a:rPr lang="ro-RO" dirty="0"/>
            <a:t>Sintetizând, un serviciu web este un serviciu, care îndeplinește următoarele condiții:</a:t>
          </a:r>
          <a:endParaRPr lang="en-US" dirty="0"/>
        </a:p>
      </dgm:t>
    </dgm:pt>
    <dgm:pt modelId="{E7C84DAD-4586-40E0-8A86-B041A95B066F}" type="parTrans" cxnId="{D7E8962B-5794-43BC-877A-8F9E463CC577}">
      <dgm:prSet/>
      <dgm:spPr/>
      <dgm:t>
        <a:bodyPr/>
        <a:lstStyle/>
        <a:p>
          <a:endParaRPr lang="en-US"/>
        </a:p>
      </dgm:t>
    </dgm:pt>
    <dgm:pt modelId="{AAFECA5B-84AD-4B80-8355-475E25F7A9DD}" type="sibTrans" cxnId="{D7E8962B-5794-43BC-877A-8F9E463CC577}">
      <dgm:prSet/>
      <dgm:spPr/>
      <dgm:t>
        <a:bodyPr/>
        <a:lstStyle/>
        <a:p>
          <a:endParaRPr lang="en-US"/>
        </a:p>
      </dgm:t>
    </dgm:pt>
    <dgm:pt modelId="{9C7CABBD-5132-4F69-9A1E-054A75B87614}">
      <dgm:prSet custT="1"/>
      <dgm:spPr/>
      <dgm:t>
        <a:bodyPr/>
        <a:lstStyle/>
        <a:p>
          <a:r>
            <a:rPr lang="ro-RO" sz="1500" dirty="0"/>
            <a:t>Este disponibil peste </a:t>
          </a:r>
          <a:r>
            <a:rPr lang="en-US" sz="1500" dirty="0"/>
            <a:t>I</a:t>
          </a:r>
          <a:r>
            <a:rPr lang="ro-RO" sz="1500" dirty="0"/>
            <a:t>nternet</a:t>
          </a:r>
          <a:endParaRPr lang="en-US" sz="1500" dirty="0"/>
        </a:p>
      </dgm:t>
    </dgm:pt>
    <dgm:pt modelId="{37ED051A-29C4-49D7-A9E0-DA8DD2DBA237}" type="parTrans" cxnId="{C9157102-61C6-4BDE-9E78-56B4608B04F6}">
      <dgm:prSet/>
      <dgm:spPr/>
      <dgm:t>
        <a:bodyPr/>
        <a:lstStyle/>
        <a:p>
          <a:endParaRPr lang="en-US"/>
        </a:p>
      </dgm:t>
    </dgm:pt>
    <dgm:pt modelId="{5E37532E-0494-4911-BE77-06319D33F186}" type="sibTrans" cxnId="{C9157102-61C6-4BDE-9E78-56B4608B04F6}">
      <dgm:prSet/>
      <dgm:spPr/>
      <dgm:t>
        <a:bodyPr/>
        <a:lstStyle/>
        <a:p>
          <a:endParaRPr lang="en-US"/>
        </a:p>
      </dgm:t>
    </dgm:pt>
    <dgm:pt modelId="{A8196BA9-EF4E-4040-8AE5-D94C775F5463}">
      <dgm:prSet custT="1"/>
      <dgm:spPr/>
      <dgm:t>
        <a:bodyPr/>
        <a:lstStyle/>
        <a:p>
          <a:r>
            <a:rPr lang="ro-RO" sz="1500" dirty="0"/>
            <a:t>Utilizează un sistem de mesaje bazat pe un XML standardizat</a:t>
          </a:r>
          <a:endParaRPr lang="en-US" sz="1500" dirty="0"/>
        </a:p>
      </dgm:t>
    </dgm:pt>
    <dgm:pt modelId="{D71E82D9-CE74-49FC-BBC9-F4837BD4CC2B}" type="parTrans" cxnId="{EE752268-7979-4FD0-9C92-0C0D5754B013}">
      <dgm:prSet/>
      <dgm:spPr/>
      <dgm:t>
        <a:bodyPr/>
        <a:lstStyle/>
        <a:p>
          <a:endParaRPr lang="en-US"/>
        </a:p>
      </dgm:t>
    </dgm:pt>
    <dgm:pt modelId="{0A1B7BD3-9A27-446E-9525-E5A4F1ED172C}" type="sibTrans" cxnId="{EE752268-7979-4FD0-9C92-0C0D5754B013}">
      <dgm:prSet/>
      <dgm:spPr/>
      <dgm:t>
        <a:bodyPr/>
        <a:lstStyle/>
        <a:p>
          <a:endParaRPr lang="en-US"/>
        </a:p>
      </dgm:t>
    </dgm:pt>
    <dgm:pt modelId="{4DDE897E-5FAD-46A6-86D0-2CC4ACF51343}">
      <dgm:prSet custT="1"/>
      <dgm:spPr/>
      <dgm:t>
        <a:bodyPr/>
        <a:lstStyle/>
        <a:p>
          <a:r>
            <a:rPr lang="ro-RO" sz="1500" dirty="0"/>
            <a:t>Utilizarea lui nu depinde de sistemul de operare și limbaje de programare utilizat</a:t>
          </a:r>
          <a:endParaRPr lang="en-US" sz="1500" dirty="0"/>
        </a:p>
      </dgm:t>
    </dgm:pt>
    <dgm:pt modelId="{A0145328-9955-487F-B22F-48BE0E96213C}" type="parTrans" cxnId="{7162715C-93CE-4F80-B8F9-695B74ACAC43}">
      <dgm:prSet/>
      <dgm:spPr/>
      <dgm:t>
        <a:bodyPr/>
        <a:lstStyle/>
        <a:p>
          <a:endParaRPr lang="en-US"/>
        </a:p>
      </dgm:t>
    </dgm:pt>
    <dgm:pt modelId="{32364FF5-AD60-4D0C-9C5F-E4056E688970}" type="sibTrans" cxnId="{7162715C-93CE-4F80-B8F9-695B74ACAC43}">
      <dgm:prSet/>
      <dgm:spPr/>
      <dgm:t>
        <a:bodyPr/>
        <a:lstStyle/>
        <a:p>
          <a:endParaRPr lang="en-US"/>
        </a:p>
      </dgm:t>
    </dgm:pt>
    <dgm:pt modelId="{2B1BB5DD-158D-4D3B-B74E-3FFB482B6ECB}">
      <dgm:prSet custT="1"/>
      <dgm:spPr/>
      <dgm:t>
        <a:bodyPr/>
        <a:lstStyle/>
        <a:p>
          <a:r>
            <a:rPr lang="ro-RO" sz="1500"/>
            <a:t>Se auto-descrie prin intermediul unei gramatici XML comune</a:t>
          </a:r>
          <a:endParaRPr lang="en-US" sz="1500"/>
        </a:p>
      </dgm:t>
    </dgm:pt>
    <dgm:pt modelId="{F1BB1124-09B9-4506-B051-BD8243DB64FE}" type="parTrans" cxnId="{06D769D9-AA2E-45E8-94E2-CF4702C951FD}">
      <dgm:prSet/>
      <dgm:spPr/>
      <dgm:t>
        <a:bodyPr/>
        <a:lstStyle/>
        <a:p>
          <a:endParaRPr lang="en-US"/>
        </a:p>
      </dgm:t>
    </dgm:pt>
    <dgm:pt modelId="{CF5207AD-9ADC-4122-B23D-D2F40C44268C}" type="sibTrans" cxnId="{06D769D9-AA2E-45E8-94E2-CF4702C951FD}">
      <dgm:prSet/>
      <dgm:spPr/>
      <dgm:t>
        <a:bodyPr/>
        <a:lstStyle/>
        <a:p>
          <a:endParaRPr lang="en-US"/>
        </a:p>
      </dgm:t>
    </dgm:pt>
    <dgm:pt modelId="{60E81804-CEFF-4516-9BCE-65504C286E6A}">
      <dgm:prSet custT="1"/>
      <dgm:spPr/>
      <dgm:t>
        <a:bodyPr/>
        <a:lstStyle/>
        <a:p>
          <a:r>
            <a:rPr lang="ro-RO" sz="1500"/>
            <a:t>Mecanism de identificare a serviciului foarte simplu.</a:t>
          </a:r>
          <a:endParaRPr lang="en-US" sz="1500"/>
        </a:p>
      </dgm:t>
    </dgm:pt>
    <dgm:pt modelId="{4521D4A7-048E-4285-B24E-7E2D1C011DA9}" type="parTrans" cxnId="{81652E80-0B92-4431-B1F3-CA679A60302C}">
      <dgm:prSet/>
      <dgm:spPr/>
      <dgm:t>
        <a:bodyPr/>
        <a:lstStyle/>
        <a:p>
          <a:endParaRPr lang="en-US"/>
        </a:p>
      </dgm:t>
    </dgm:pt>
    <dgm:pt modelId="{EB722A5E-BB93-4655-A03D-F612995C83E6}" type="sibTrans" cxnId="{81652E80-0B92-4431-B1F3-CA679A60302C}">
      <dgm:prSet/>
      <dgm:spPr/>
      <dgm:t>
        <a:bodyPr/>
        <a:lstStyle/>
        <a:p>
          <a:endParaRPr lang="en-US"/>
        </a:p>
      </dgm:t>
    </dgm:pt>
    <dgm:pt modelId="{AE4D4903-894C-4A39-90F6-7EF714F3694A}" type="pres">
      <dgm:prSet presAssocID="{E910BEE6-6DE5-4B29-9126-5EF6B1569D57}" presName="Name0" presStyleCnt="0">
        <dgm:presLayoutVars>
          <dgm:dir/>
          <dgm:animLvl val="lvl"/>
          <dgm:resizeHandles val="exact"/>
        </dgm:presLayoutVars>
      </dgm:prSet>
      <dgm:spPr/>
    </dgm:pt>
    <dgm:pt modelId="{F54BA75D-6D9A-4D74-B891-FC8A78804730}" type="pres">
      <dgm:prSet presAssocID="{DAE97D7C-2A49-4514-82B0-42B370C02C69}" presName="boxAndChildren" presStyleCnt="0"/>
      <dgm:spPr/>
    </dgm:pt>
    <dgm:pt modelId="{E1D6B27F-35B1-4F23-A152-13CCA6B268FD}" type="pres">
      <dgm:prSet presAssocID="{DAE97D7C-2A49-4514-82B0-42B370C02C69}" presName="parentTextBox" presStyleLbl="node1" presStyleIdx="0" presStyleCnt="2"/>
      <dgm:spPr/>
    </dgm:pt>
    <dgm:pt modelId="{14407B6D-0ED6-43DE-B30B-DD0F1AC1E2FD}" type="pres">
      <dgm:prSet presAssocID="{DAE97D7C-2A49-4514-82B0-42B370C02C69}" presName="entireBox" presStyleLbl="node1" presStyleIdx="0" presStyleCnt="2"/>
      <dgm:spPr/>
    </dgm:pt>
    <dgm:pt modelId="{4A27F852-7C15-4A66-954B-68A7F7F17516}" type="pres">
      <dgm:prSet presAssocID="{DAE97D7C-2A49-4514-82B0-42B370C02C69}" presName="descendantBox" presStyleCnt="0"/>
      <dgm:spPr/>
    </dgm:pt>
    <dgm:pt modelId="{8AABD6FC-890A-4467-BE17-AE1C1FB22930}" type="pres">
      <dgm:prSet presAssocID="{9C7CABBD-5132-4F69-9A1E-054A75B87614}" presName="childTextBox" presStyleLbl="fgAccFollowNode1" presStyleIdx="0" presStyleCnt="5">
        <dgm:presLayoutVars>
          <dgm:bulletEnabled val="1"/>
        </dgm:presLayoutVars>
      </dgm:prSet>
      <dgm:spPr/>
    </dgm:pt>
    <dgm:pt modelId="{E120708D-DE4C-4B5E-910D-9408BA3B0863}" type="pres">
      <dgm:prSet presAssocID="{A8196BA9-EF4E-4040-8AE5-D94C775F5463}" presName="childTextBox" presStyleLbl="fgAccFollowNode1" presStyleIdx="1" presStyleCnt="5">
        <dgm:presLayoutVars>
          <dgm:bulletEnabled val="1"/>
        </dgm:presLayoutVars>
      </dgm:prSet>
      <dgm:spPr/>
    </dgm:pt>
    <dgm:pt modelId="{A8197CDA-1B5C-4423-A1B8-65F7B6FBD170}" type="pres">
      <dgm:prSet presAssocID="{4DDE897E-5FAD-46A6-86D0-2CC4ACF51343}" presName="childTextBox" presStyleLbl="fgAccFollowNode1" presStyleIdx="2" presStyleCnt="5">
        <dgm:presLayoutVars>
          <dgm:bulletEnabled val="1"/>
        </dgm:presLayoutVars>
      </dgm:prSet>
      <dgm:spPr/>
    </dgm:pt>
    <dgm:pt modelId="{7118F32A-0ED8-43B4-8444-A243633F7C74}" type="pres">
      <dgm:prSet presAssocID="{2B1BB5DD-158D-4D3B-B74E-3FFB482B6ECB}" presName="childTextBox" presStyleLbl="fgAccFollowNode1" presStyleIdx="3" presStyleCnt="5">
        <dgm:presLayoutVars>
          <dgm:bulletEnabled val="1"/>
        </dgm:presLayoutVars>
      </dgm:prSet>
      <dgm:spPr/>
    </dgm:pt>
    <dgm:pt modelId="{9FC38ED7-8791-4C89-A524-8504CBAF953D}" type="pres">
      <dgm:prSet presAssocID="{60E81804-CEFF-4516-9BCE-65504C286E6A}" presName="childTextBox" presStyleLbl="fgAccFollowNode1" presStyleIdx="4" presStyleCnt="5">
        <dgm:presLayoutVars>
          <dgm:bulletEnabled val="1"/>
        </dgm:presLayoutVars>
      </dgm:prSet>
      <dgm:spPr/>
    </dgm:pt>
    <dgm:pt modelId="{5B57AEDF-6979-4B46-A5E4-2442EC52F73F}" type="pres">
      <dgm:prSet presAssocID="{8E8D4F74-B558-4A47-8B75-8BCEADDBB6F5}" presName="sp" presStyleCnt="0"/>
      <dgm:spPr/>
    </dgm:pt>
    <dgm:pt modelId="{2340EF3D-4473-4E6A-A885-2FF5C04B9B1C}" type="pres">
      <dgm:prSet presAssocID="{29AE7A7F-F124-4390-AE92-DAD1A7EB07BE}" presName="arrowAndChildren" presStyleCnt="0"/>
      <dgm:spPr/>
    </dgm:pt>
    <dgm:pt modelId="{46A8C3CE-6225-43CF-86EF-E582788DB3A5}" type="pres">
      <dgm:prSet presAssocID="{29AE7A7F-F124-4390-AE92-DAD1A7EB07BE}" presName="parentTextArrow" presStyleLbl="node1" presStyleIdx="1" presStyleCnt="2"/>
      <dgm:spPr/>
    </dgm:pt>
  </dgm:ptLst>
  <dgm:cxnLst>
    <dgm:cxn modelId="{C9157102-61C6-4BDE-9E78-56B4608B04F6}" srcId="{DAE97D7C-2A49-4514-82B0-42B370C02C69}" destId="{9C7CABBD-5132-4F69-9A1E-054A75B87614}" srcOrd="0" destOrd="0" parTransId="{37ED051A-29C4-49D7-A9E0-DA8DD2DBA237}" sibTransId="{5E37532E-0494-4911-BE77-06319D33F186}"/>
    <dgm:cxn modelId="{D7E8962B-5794-43BC-877A-8F9E463CC577}" srcId="{E910BEE6-6DE5-4B29-9126-5EF6B1569D57}" destId="{DAE97D7C-2A49-4514-82B0-42B370C02C69}" srcOrd="1" destOrd="0" parTransId="{E7C84DAD-4586-40E0-8A86-B041A95B066F}" sibTransId="{AAFECA5B-84AD-4B80-8355-475E25F7A9DD}"/>
    <dgm:cxn modelId="{7162715C-93CE-4F80-B8F9-695B74ACAC43}" srcId="{DAE97D7C-2A49-4514-82B0-42B370C02C69}" destId="{4DDE897E-5FAD-46A6-86D0-2CC4ACF51343}" srcOrd="2" destOrd="0" parTransId="{A0145328-9955-487F-B22F-48BE0E96213C}" sibTransId="{32364FF5-AD60-4D0C-9C5F-E4056E688970}"/>
    <dgm:cxn modelId="{A98FC564-5358-44D0-8113-9B60F8F4AC35}" srcId="{E910BEE6-6DE5-4B29-9126-5EF6B1569D57}" destId="{29AE7A7F-F124-4390-AE92-DAD1A7EB07BE}" srcOrd="0" destOrd="0" parTransId="{DB25DF63-E817-4695-8935-7A3ED79F3595}" sibTransId="{8E8D4F74-B558-4A47-8B75-8BCEADDBB6F5}"/>
    <dgm:cxn modelId="{EE752268-7979-4FD0-9C92-0C0D5754B013}" srcId="{DAE97D7C-2A49-4514-82B0-42B370C02C69}" destId="{A8196BA9-EF4E-4040-8AE5-D94C775F5463}" srcOrd="1" destOrd="0" parTransId="{D71E82D9-CE74-49FC-BBC9-F4837BD4CC2B}" sibTransId="{0A1B7BD3-9A27-446E-9525-E5A4F1ED172C}"/>
    <dgm:cxn modelId="{5D9FFC49-91B3-44E7-97BF-EC19AA11DB7E}" type="presOf" srcId="{E910BEE6-6DE5-4B29-9126-5EF6B1569D57}" destId="{AE4D4903-894C-4A39-90F6-7EF714F3694A}" srcOrd="0" destOrd="0" presId="urn:microsoft.com/office/officeart/2005/8/layout/process4"/>
    <dgm:cxn modelId="{FD16316E-7636-4E73-8078-4C9540CABF17}" type="presOf" srcId="{4DDE897E-5FAD-46A6-86D0-2CC4ACF51343}" destId="{A8197CDA-1B5C-4423-A1B8-65F7B6FBD170}" srcOrd="0" destOrd="0" presId="urn:microsoft.com/office/officeart/2005/8/layout/process4"/>
    <dgm:cxn modelId="{D0F7D97F-A6DB-4FDC-A155-C76A6BC5B151}" type="presOf" srcId="{DAE97D7C-2A49-4514-82B0-42B370C02C69}" destId="{E1D6B27F-35B1-4F23-A152-13CCA6B268FD}" srcOrd="0" destOrd="0" presId="urn:microsoft.com/office/officeart/2005/8/layout/process4"/>
    <dgm:cxn modelId="{81652E80-0B92-4431-B1F3-CA679A60302C}" srcId="{DAE97D7C-2A49-4514-82B0-42B370C02C69}" destId="{60E81804-CEFF-4516-9BCE-65504C286E6A}" srcOrd="4" destOrd="0" parTransId="{4521D4A7-048E-4285-B24E-7E2D1C011DA9}" sibTransId="{EB722A5E-BB93-4655-A03D-F612995C83E6}"/>
    <dgm:cxn modelId="{6E3BC7BB-BEEC-4060-A8E7-FEC8668217AC}" type="presOf" srcId="{A8196BA9-EF4E-4040-8AE5-D94C775F5463}" destId="{E120708D-DE4C-4B5E-910D-9408BA3B0863}" srcOrd="0" destOrd="0" presId="urn:microsoft.com/office/officeart/2005/8/layout/process4"/>
    <dgm:cxn modelId="{DDA446BE-C77F-49C7-93F8-B1D7B4954650}" type="presOf" srcId="{2B1BB5DD-158D-4D3B-B74E-3FFB482B6ECB}" destId="{7118F32A-0ED8-43B4-8444-A243633F7C74}" srcOrd="0" destOrd="0" presId="urn:microsoft.com/office/officeart/2005/8/layout/process4"/>
    <dgm:cxn modelId="{F13254D8-F888-42B5-8628-2267A71F9B89}" type="presOf" srcId="{60E81804-CEFF-4516-9BCE-65504C286E6A}" destId="{9FC38ED7-8791-4C89-A524-8504CBAF953D}" srcOrd="0" destOrd="0" presId="urn:microsoft.com/office/officeart/2005/8/layout/process4"/>
    <dgm:cxn modelId="{06D769D9-AA2E-45E8-94E2-CF4702C951FD}" srcId="{DAE97D7C-2A49-4514-82B0-42B370C02C69}" destId="{2B1BB5DD-158D-4D3B-B74E-3FFB482B6ECB}" srcOrd="3" destOrd="0" parTransId="{F1BB1124-09B9-4506-B051-BD8243DB64FE}" sibTransId="{CF5207AD-9ADC-4122-B23D-D2F40C44268C}"/>
    <dgm:cxn modelId="{617C62DE-81D1-4ED4-B080-1BFB243EB863}" type="presOf" srcId="{9C7CABBD-5132-4F69-9A1E-054A75B87614}" destId="{8AABD6FC-890A-4467-BE17-AE1C1FB22930}" srcOrd="0" destOrd="0" presId="urn:microsoft.com/office/officeart/2005/8/layout/process4"/>
    <dgm:cxn modelId="{534987E5-5699-4CFB-A083-13304B30D79A}" type="presOf" srcId="{29AE7A7F-F124-4390-AE92-DAD1A7EB07BE}" destId="{46A8C3CE-6225-43CF-86EF-E582788DB3A5}" srcOrd="0" destOrd="0" presId="urn:microsoft.com/office/officeart/2005/8/layout/process4"/>
    <dgm:cxn modelId="{F19844EF-B179-4BE1-9A02-A8400D7F5174}" type="presOf" srcId="{DAE97D7C-2A49-4514-82B0-42B370C02C69}" destId="{14407B6D-0ED6-43DE-B30B-DD0F1AC1E2FD}" srcOrd="1" destOrd="0" presId="urn:microsoft.com/office/officeart/2005/8/layout/process4"/>
    <dgm:cxn modelId="{BA4E7929-6C42-438C-B28E-38F2B35CFB5B}" type="presParOf" srcId="{AE4D4903-894C-4A39-90F6-7EF714F3694A}" destId="{F54BA75D-6D9A-4D74-B891-FC8A78804730}" srcOrd="0" destOrd="0" presId="urn:microsoft.com/office/officeart/2005/8/layout/process4"/>
    <dgm:cxn modelId="{5E8E062A-C733-48BD-A75B-D6456A34307A}" type="presParOf" srcId="{F54BA75D-6D9A-4D74-B891-FC8A78804730}" destId="{E1D6B27F-35B1-4F23-A152-13CCA6B268FD}" srcOrd="0" destOrd="0" presId="urn:microsoft.com/office/officeart/2005/8/layout/process4"/>
    <dgm:cxn modelId="{9219FEC3-BF60-4DC6-BB08-03F83BDE322D}" type="presParOf" srcId="{F54BA75D-6D9A-4D74-B891-FC8A78804730}" destId="{14407B6D-0ED6-43DE-B30B-DD0F1AC1E2FD}" srcOrd="1" destOrd="0" presId="urn:microsoft.com/office/officeart/2005/8/layout/process4"/>
    <dgm:cxn modelId="{5A90A59D-758C-4B0D-92F8-5B6949DBC4B2}" type="presParOf" srcId="{F54BA75D-6D9A-4D74-B891-FC8A78804730}" destId="{4A27F852-7C15-4A66-954B-68A7F7F17516}" srcOrd="2" destOrd="0" presId="urn:microsoft.com/office/officeart/2005/8/layout/process4"/>
    <dgm:cxn modelId="{27C63F3F-B9C9-4497-9283-2C2026A25C2F}" type="presParOf" srcId="{4A27F852-7C15-4A66-954B-68A7F7F17516}" destId="{8AABD6FC-890A-4467-BE17-AE1C1FB22930}" srcOrd="0" destOrd="0" presId="urn:microsoft.com/office/officeart/2005/8/layout/process4"/>
    <dgm:cxn modelId="{FA5C6BF1-D2D3-4E23-BA3E-2484C3DB64D0}" type="presParOf" srcId="{4A27F852-7C15-4A66-954B-68A7F7F17516}" destId="{E120708D-DE4C-4B5E-910D-9408BA3B0863}" srcOrd="1" destOrd="0" presId="urn:microsoft.com/office/officeart/2005/8/layout/process4"/>
    <dgm:cxn modelId="{C2EB9B0A-C260-4282-90DB-1CF670161AA5}" type="presParOf" srcId="{4A27F852-7C15-4A66-954B-68A7F7F17516}" destId="{A8197CDA-1B5C-4423-A1B8-65F7B6FBD170}" srcOrd="2" destOrd="0" presId="urn:microsoft.com/office/officeart/2005/8/layout/process4"/>
    <dgm:cxn modelId="{D626B5BF-AE55-453A-B943-E66054DD0112}" type="presParOf" srcId="{4A27F852-7C15-4A66-954B-68A7F7F17516}" destId="{7118F32A-0ED8-43B4-8444-A243633F7C74}" srcOrd="3" destOrd="0" presId="urn:microsoft.com/office/officeart/2005/8/layout/process4"/>
    <dgm:cxn modelId="{D023CB58-F082-4DF7-B2AC-7CA13E4D96E1}" type="presParOf" srcId="{4A27F852-7C15-4A66-954B-68A7F7F17516}" destId="{9FC38ED7-8791-4C89-A524-8504CBAF953D}" srcOrd="4" destOrd="0" presId="urn:microsoft.com/office/officeart/2005/8/layout/process4"/>
    <dgm:cxn modelId="{200A9EB2-CD72-4776-A812-E25955719A2B}" type="presParOf" srcId="{AE4D4903-894C-4A39-90F6-7EF714F3694A}" destId="{5B57AEDF-6979-4B46-A5E4-2442EC52F73F}" srcOrd="1" destOrd="0" presId="urn:microsoft.com/office/officeart/2005/8/layout/process4"/>
    <dgm:cxn modelId="{AB7CC81B-F70D-408F-8245-BC649F0F6BEF}" type="presParOf" srcId="{AE4D4903-894C-4A39-90F6-7EF714F3694A}" destId="{2340EF3D-4473-4E6A-A885-2FF5C04B9B1C}" srcOrd="2" destOrd="0" presId="urn:microsoft.com/office/officeart/2005/8/layout/process4"/>
    <dgm:cxn modelId="{4EB1D678-33B1-497B-9427-A339B4001366}" type="presParOf" srcId="{2340EF3D-4473-4E6A-A885-2FF5C04B9B1C}" destId="{46A8C3CE-6225-43CF-86EF-E582788DB3A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891713-80BD-464D-B51F-8F1F3DB53D7F}" type="doc">
      <dgm:prSet loTypeId="urn:microsoft.com/office/officeart/2016/7/layout/LinearBlockProcessNumbered" loCatId="process" qsTypeId="urn:microsoft.com/office/officeart/2005/8/quickstyle/simple1" qsCatId="simple" csTypeId="urn:microsoft.com/office/officeart/2005/8/colors/accent1_2" csCatId="accent1"/>
      <dgm:spPr/>
      <dgm:t>
        <a:bodyPr/>
        <a:lstStyle/>
        <a:p>
          <a:endParaRPr lang="en-US"/>
        </a:p>
      </dgm:t>
    </dgm:pt>
    <dgm:pt modelId="{90A5414E-1368-47C7-B43D-BB26B36DEC20}">
      <dgm:prSet/>
      <dgm:spPr/>
      <dgm:t>
        <a:bodyPr/>
        <a:lstStyle/>
        <a:p>
          <a:r>
            <a:rPr lang="ro-RO"/>
            <a:t>Specificațiile SOAP  nu definesc criptarea pentru Servicii Web XML</a:t>
          </a:r>
          <a:r>
            <a:rPr lang="en-US"/>
            <a:t> </a:t>
          </a:r>
        </a:p>
      </dgm:t>
    </dgm:pt>
    <dgm:pt modelId="{1B4ADA15-AAF4-43E8-A8A5-A2BF9CA4C99C}" type="parTrans" cxnId="{16C94668-095C-4E10-B3AF-EB5A07781579}">
      <dgm:prSet/>
      <dgm:spPr/>
      <dgm:t>
        <a:bodyPr/>
        <a:lstStyle/>
        <a:p>
          <a:endParaRPr lang="en-US"/>
        </a:p>
      </dgm:t>
    </dgm:pt>
    <dgm:pt modelId="{3737AC83-4369-4EF3-9A93-195A77C7F983}" type="sibTrans" cxnId="{16C94668-095C-4E10-B3AF-EB5A07781579}">
      <dgm:prSet phldrT="01" phldr="0"/>
      <dgm:spPr/>
      <dgm:t>
        <a:bodyPr/>
        <a:lstStyle/>
        <a:p>
          <a:r>
            <a:rPr lang="en-US"/>
            <a:t>01</a:t>
          </a:r>
        </a:p>
      </dgm:t>
    </dgm:pt>
    <dgm:pt modelId="{6DEDD859-56D9-420E-8B1F-BD64ABFB68B8}">
      <dgm:prSet/>
      <dgm:spPr/>
      <dgm:t>
        <a:bodyPr/>
        <a:lstStyle/>
        <a:p>
          <a:r>
            <a:rPr lang="pt-BR"/>
            <a:t>Criptarea </a:t>
          </a:r>
          <a:r>
            <a:rPr lang="ro-RO"/>
            <a:t>se </a:t>
          </a:r>
          <a:r>
            <a:rPr lang="pt-BR"/>
            <a:t>plasează </a:t>
          </a:r>
          <a:r>
            <a:rPr lang="ro-RO"/>
            <a:t>la nivelul </a:t>
          </a:r>
          <a:r>
            <a:rPr lang="pt-BR"/>
            <a:t>protocolul de transport</a:t>
          </a:r>
          <a:r>
            <a:rPr lang="ro-RO"/>
            <a:t>(SSL)</a:t>
          </a:r>
          <a:r>
            <a:rPr lang="en-US"/>
            <a:t> </a:t>
          </a:r>
        </a:p>
      </dgm:t>
    </dgm:pt>
    <dgm:pt modelId="{D3364C55-DDA9-440F-8370-1062F19CB45E}" type="parTrans" cxnId="{0C755459-E711-481D-AF3D-C549E7FB613D}">
      <dgm:prSet/>
      <dgm:spPr/>
      <dgm:t>
        <a:bodyPr/>
        <a:lstStyle/>
        <a:p>
          <a:endParaRPr lang="en-US"/>
        </a:p>
      </dgm:t>
    </dgm:pt>
    <dgm:pt modelId="{E1E5CA01-D1B4-4CC7-95BF-8F45E9190ADE}" type="sibTrans" cxnId="{0C755459-E711-481D-AF3D-C549E7FB613D}">
      <dgm:prSet phldrT="02" phldr="0"/>
      <dgm:spPr/>
      <dgm:t>
        <a:bodyPr/>
        <a:lstStyle/>
        <a:p>
          <a:r>
            <a:rPr lang="en-US"/>
            <a:t>02</a:t>
          </a:r>
        </a:p>
      </dgm:t>
    </dgm:pt>
    <dgm:pt modelId="{460905B5-077D-4691-85A0-230F4684B45F}">
      <dgm:prSet/>
      <dgm:spPr/>
      <dgm:t>
        <a:bodyPr/>
        <a:lstStyle/>
        <a:p>
          <a:r>
            <a:rPr lang="ro-RO"/>
            <a:t>Evaluarea costurilor criptarii totale sau partiale a datelor.</a:t>
          </a:r>
          <a:r>
            <a:rPr lang="en-US"/>
            <a:t> </a:t>
          </a:r>
        </a:p>
      </dgm:t>
    </dgm:pt>
    <dgm:pt modelId="{7224A292-E9CD-4428-8F36-7D989BF5C186}" type="parTrans" cxnId="{18B6CC83-6612-4619-A082-7BBBC54D08D2}">
      <dgm:prSet/>
      <dgm:spPr/>
      <dgm:t>
        <a:bodyPr/>
        <a:lstStyle/>
        <a:p>
          <a:endParaRPr lang="en-US"/>
        </a:p>
      </dgm:t>
    </dgm:pt>
    <dgm:pt modelId="{77FFCE84-7FDD-49BB-99EC-50295B8537FC}" type="sibTrans" cxnId="{18B6CC83-6612-4619-A082-7BBBC54D08D2}">
      <dgm:prSet phldrT="03" phldr="0"/>
      <dgm:spPr/>
      <dgm:t>
        <a:bodyPr/>
        <a:lstStyle/>
        <a:p>
          <a:r>
            <a:rPr lang="en-US"/>
            <a:t>03</a:t>
          </a:r>
        </a:p>
      </dgm:t>
    </dgm:pt>
    <dgm:pt modelId="{1D5F1079-A925-4084-8AEC-BB53C5987C90}">
      <dgm:prSet/>
      <dgm:spPr/>
      <dgm:t>
        <a:bodyPr/>
        <a:lstStyle/>
        <a:p>
          <a:r>
            <a:rPr lang="ro-RO"/>
            <a:t>Aceast aspect este lăsat în seama celor care implementează protocolul SOAP. </a:t>
          </a:r>
          <a:endParaRPr lang="en-US"/>
        </a:p>
      </dgm:t>
    </dgm:pt>
    <dgm:pt modelId="{0821D2BD-DC48-48CD-BE77-263043BC6614}" type="parTrans" cxnId="{94CC4112-69B9-4265-A895-5C683B5876B1}">
      <dgm:prSet/>
      <dgm:spPr/>
      <dgm:t>
        <a:bodyPr/>
        <a:lstStyle/>
        <a:p>
          <a:endParaRPr lang="en-US"/>
        </a:p>
      </dgm:t>
    </dgm:pt>
    <dgm:pt modelId="{CBA0FBA4-EF0B-4E0E-AB46-347346543851}" type="sibTrans" cxnId="{94CC4112-69B9-4265-A895-5C683B5876B1}">
      <dgm:prSet phldrT="04" phldr="0"/>
      <dgm:spPr/>
      <dgm:t>
        <a:bodyPr/>
        <a:lstStyle/>
        <a:p>
          <a:r>
            <a:rPr lang="en-US"/>
            <a:t>04</a:t>
          </a:r>
        </a:p>
      </dgm:t>
    </dgm:pt>
    <dgm:pt modelId="{D09B9B19-BED0-4963-8C3F-4480DC0B822F}" type="pres">
      <dgm:prSet presAssocID="{3F891713-80BD-464D-B51F-8F1F3DB53D7F}" presName="Name0" presStyleCnt="0">
        <dgm:presLayoutVars>
          <dgm:animLvl val="lvl"/>
          <dgm:resizeHandles val="exact"/>
        </dgm:presLayoutVars>
      </dgm:prSet>
      <dgm:spPr/>
    </dgm:pt>
    <dgm:pt modelId="{90AF8924-1397-476D-A2C7-219085A2418D}" type="pres">
      <dgm:prSet presAssocID="{90A5414E-1368-47C7-B43D-BB26B36DEC20}" presName="compositeNode" presStyleCnt="0">
        <dgm:presLayoutVars>
          <dgm:bulletEnabled val="1"/>
        </dgm:presLayoutVars>
      </dgm:prSet>
      <dgm:spPr/>
    </dgm:pt>
    <dgm:pt modelId="{F24BFF8F-68C2-4719-98D9-FC9293F057B5}" type="pres">
      <dgm:prSet presAssocID="{90A5414E-1368-47C7-B43D-BB26B36DEC20}" presName="bgRect" presStyleLbl="alignNode1" presStyleIdx="0" presStyleCnt="4"/>
      <dgm:spPr/>
    </dgm:pt>
    <dgm:pt modelId="{8A13DFFC-C043-4467-8556-F8E9F4707571}" type="pres">
      <dgm:prSet presAssocID="{3737AC83-4369-4EF3-9A93-195A77C7F983}" presName="sibTransNodeRect" presStyleLbl="alignNode1" presStyleIdx="0" presStyleCnt="4">
        <dgm:presLayoutVars>
          <dgm:chMax val="0"/>
          <dgm:bulletEnabled val="1"/>
        </dgm:presLayoutVars>
      </dgm:prSet>
      <dgm:spPr/>
    </dgm:pt>
    <dgm:pt modelId="{2EC3C319-EFE4-47B8-BEBC-6673399B440D}" type="pres">
      <dgm:prSet presAssocID="{90A5414E-1368-47C7-B43D-BB26B36DEC20}" presName="nodeRect" presStyleLbl="alignNode1" presStyleIdx="0" presStyleCnt="4">
        <dgm:presLayoutVars>
          <dgm:bulletEnabled val="1"/>
        </dgm:presLayoutVars>
      </dgm:prSet>
      <dgm:spPr/>
    </dgm:pt>
    <dgm:pt modelId="{5BFA1042-210D-4006-9C78-7FCB469A0E49}" type="pres">
      <dgm:prSet presAssocID="{3737AC83-4369-4EF3-9A93-195A77C7F983}" presName="sibTrans" presStyleCnt="0"/>
      <dgm:spPr/>
    </dgm:pt>
    <dgm:pt modelId="{5C585DB5-6CCE-465F-8497-D93C8CD190AF}" type="pres">
      <dgm:prSet presAssocID="{6DEDD859-56D9-420E-8B1F-BD64ABFB68B8}" presName="compositeNode" presStyleCnt="0">
        <dgm:presLayoutVars>
          <dgm:bulletEnabled val="1"/>
        </dgm:presLayoutVars>
      </dgm:prSet>
      <dgm:spPr/>
    </dgm:pt>
    <dgm:pt modelId="{5726C09F-A5E2-4773-A73D-F60B2EC415F7}" type="pres">
      <dgm:prSet presAssocID="{6DEDD859-56D9-420E-8B1F-BD64ABFB68B8}" presName="bgRect" presStyleLbl="alignNode1" presStyleIdx="1" presStyleCnt="4"/>
      <dgm:spPr/>
    </dgm:pt>
    <dgm:pt modelId="{F68429F8-DAA5-4415-BFF6-2517B541EB13}" type="pres">
      <dgm:prSet presAssocID="{E1E5CA01-D1B4-4CC7-95BF-8F45E9190ADE}" presName="sibTransNodeRect" presStyleLbl="alignNode1" presStyleIdx="1" presStyleCnt="4">
        <dgm:presLayoutVars>
          <dgm:chMax val="0"/>
          <dgm:bulletEnabled val="1"/>
        </dgm:presLayoutVars>
      </dgm:prSet>
      <dgm:spPr/>
    </dgm:pt>
    <dgm:pt modelId="{AC915F5F-6D51-4828-B501-91F391062207}" type="pres">
      <dgm:prSet presAssocID="{6DEDD859-56D9-420E-8B1F-BD64ABFB68B8}" presName="nodeRect" presStyleLbl="alignNode1" presStyleIdx="1" presStyleCnt="4">
        <dgm:presLayoutVars>
          <dgm:bulletEnabled val="1"/>
        </dgm:presLayoutVars>
      </dgm:prSet>
      <dgm:spPr/>
    </dgm:pt>
    <dgm:pt modelId="{ACF4ECEB-8DC8-44E1-AEE0-85795300CDD4}" type="pres">
      <dgm:prSet presAssocID="{E1E5CA01-D1B4-4CC7-95BF-8F45E9190ADE}" presName="sibTrans" presStyleCnt="0"/>
      <dgm:spPr/>
    </dgm:pt>
    <dgm:pt modelId="{0EA68565-286A-42EC-A043-78F94AD2D4BF}" type="pres">
      <dgm:prSet presAssocID="{460905B5-077D-4691-85A0-230F4684B45F}" presName="compositeNode" presStyleCnt="0">
        <dgm:presLayoutVars>
          <dgm:bulletEnabled val="1"/>
        </dgm:presLayoutVars>
      </dgm:prSet>
      <dgm:spPr/>
    </dgm:pt>
    <dgm:pt modelId="{6379EC39-5E01-488F-A98E-54E810500A4F}" type="pres">
      <dgm:prSet presAssocID="{460905B5-077D-4691-85A0-230F4684B45F}" presName="bgRect" presStyleLbl="alignNode1" presStyleIdx="2" presStyleCnt="4"/>
      <dgm:spPr/>
    </dgm:pt>
    <dgm:pt modelId="{1B26FB43-0303-4CE0-BABE-5F8C551F9695}" type="pres">
      <dgm:prSet presAssocID="{77FFCE84-7FDD-49BB-99EC-50295B8537FC}" presName="sibTransNodeRect" presStyleLbl="alignNode1" presStyleIdx="2" presStyleCnt="4">
        <dgm:presLayoutVars>
          <dgm:chMax val="0"/>
          <dgm:bulletEnabled val="1"/>
        </dgm:presLayoutVars>
      </dgm:prSet>
      <dgm:spPr/>
    </dgm:pt>
    <dgm:pt modelId="{FFE59D1B-432B-46BB-B1DD-E6F572997782}" type="pres">
      <dgm:prSet presAssocID="{460905B5-077D-4691-85A0-230F4684B45F}" presName="nodeRect" presStyleLbl="alignNode1" presStyleIdx="2" presStyleCnt="4">
        <dgm:presLayoutVars>
          <dgm:bulletEnabled val="1"/>
        </dgm:presLayoutVars>
      </dgm:prSet>
      <dgm:spPr/>
    </dgm:pt>
    <dgm:pt modelId="{468522E7-FF96-4CF5-8112-7DB104DAF45E}" type="pres">
      <dgm:prSet presAssocID="{77FFCE84-7FDD-49BB-99EC-50295B8537FC}" presName="sibTrans" presStyleCnt="0"/>
      <dgm:spPr/>
    </dgm:pt>
    <dgm:pt modelId="{1A711741-3DCE-41EF-9A0F-B1219853B17B}" type="pres">
      <dgm:prSet presAssocID="{1D5F1079-A925-4084-8AEC-BB53C5987C90}" presName="compositeNode" presStyleCnt="0">
        <dgm:presLayoutVars>
          <dgm:bulletEnabled val="1"/>
        </dgm:presLayoutVars>
      </dgm:prSet>
      <dgm:spPr/>
    </dgm:pt>
    <dgm:pt modelId="{2669EC01-AE5D-42B6-8F48-6D211907CE5E}" type="pres">
      <dgm:prSet presAssocID="{1D5F1079-A925-4084-8AEC-BB53C5987C90}" presName="bgRect" presStyleLbl="alignNode1" presStyleIdx="3" presStyleCnt="4"/>
      <dgm:spPr/>
    </dgm:pt>
    <dgm:pt modelId="{A5D3EFCF-9532-4348-9201-C2F9B147753E}" type="pres">
      <dgm:prSet presAssocID="{CBA0FBA4-EF0B-4E0E-AB46-347346543851}" presName="sibTransNodeRect" presStyleLbl="alignNode1" presStyleIdx="3" presStyleCnt="4">
        <dgm:presLayoutVars>
          <dgm:chMax val="0"/>
          <dgm:bulletEnabled val="1"/>
        </dgm:presLayoutVars>
      </dgm:prSet>
      <dgm:spPr/>
    </dgm:pt>
    <dgm:pt modelId="{57B93269-419E-43F1-BD0F-A2D6E81005DF}" type="pres">
      <dgm:prSet presAssocID="{1D5F1079-A925-4084-8AEC-BB53C5987C90}" presName="nodeRect" presStyleLbl="alignNode1" presStyleIdx="3" presStyleCnt="4">
        <dgm:presLayoutVars>
          <dgm:bulletEnabled val="1"/>
        </dgm:presLayoutVars>
      </dgm:prSet>
      <dgm:spPr/>
    </dgm:pt>
  </dgm:ptLst>
  <dgm:cxnLst>
    <dgm:cxn modelId="{ABC35305-BA7D-416C-BAFE-91AB6DF2F493}" type="presOf" srcId="{1D5F1079-A925-4084-8AEC-BB53C5987C90}" destId="{2669EC01-AE5D-42B6-8F48-6D211907CE5E}" srcOrd="0" destOrd="0" presId="urn:microsoft.com/office/officeart/2016/7/layout/LinearBlockProcessNumbered"/>
    <dgm:cxn modelId="{DFE09706-4B18-4AA8-AD1D-FF8CD7022838}" type="presOf" srcId="{CBA0FBA4-EF0B-4E0E-AB46-347346543851}" destId="{A5D3EFCF-9532-4348-9201-C2F9B147753E}" srcOrd="0" destOrd="0" presId="urn:microsoft.com/office/officeart/2016/7/layout/LinearBlockProcessNumbered"/>
    <dgm:cxn modelId="{94CC4112-69B9-4265-A895-5C683B5876B1}" srcId="{3F891713-80BD-464D-B51F-8F1F3DB53D7F}" destId="{1D5F1079-A925-4084-8AEC-BB53C5987C90}" srcOrd="3" destOrd="0" parTransId="{0821D2BD-DC48-48CD-BE77-263043BC6614}" sibTransId="{CBA0FBA4-EF0B-4E0E-AB46-347346543851}"/>
    <dgm:cxn modelId="{7294491E-0A23-4F33-8DA3-6E258D4B4049}" type="presOf" srcId="{6DEDD859-56D9-420E-8B1F-BD64ABFB68B8}" destId="{5726C09F-A5E2-4773-A73D-F60B2EC415F7}" srcOrd="0" destOrd="0" presId="urn:microsoft.com/office/officeart/2016/7/layout/LinearBlockProcessNumbered"/>
    <dgm:cxn modelId="{78C6AF2E-C8C5-4FD2-96FD-0DD6565747FE}" type="presOf" srcId="{3737AC83-4369-4EF3-9A93-195A77C7F983}" destId="{8A13DFFC-C043-4467-8556-F8E9F4707571}" srcOrd="0" destOrd="0" presId="urn:microsoft.com/office/officeart/2016/7/layout/LinearBlockProcessNumbered"/>
    <dgm:cxn modelId="{16C94668-095C-4E10-B3AF-EB5A07781579}" srcId="{3F891713-80BD-464D-B51F-8F1F3DB53D7F}" destId="{90A5414E-1368-47C7-B43D-BB26B36DEC20}" srcOrd="0" destOrd="0" parTransId="{1B4ADA15-AAF4-43E8-A8A5-A2BF9CA4C99C}" sibTransId="{3737AC83-4369-4EF3-9A93-195A77C7F983}"/>
    <dgm:cxn modelId="{CB570D69-EF87-40B7-9CC8-820A96EA4621}" type="presOf" srcId="{77FFCE84-7FDD-49BB-99EC-50295B8537FC}" destId="{1B26FB43-0303-4CE0-BABE-5F8C551F9695}" srcOrd="0" destOrd="0" presId="urn:microsoft.com/office/officeart/2016/7/layout/LinearBlockProcessNumbered"/>
    <dgm:cxn modelId="{92506752-4940-4448-ADBA-6E7E30B4B12D}" type="presOf" srcId="{3F891713-80BD-464D-B51F-8F1F3DB53D7F}" destId="{D09B9B19-BED0-4963-8C3F-4480DC0B822F}" srcOrd="0" destOrd="0" presId="urn:microsoft.com/office/officeart/2016/7/layout/LinearBlockProcessNumbered"/>
    <dgm:cxn modelId="{530CBB74-252F-4A5C-9F6E-8167DEE2A908}" type="presOf" srcId="{6DEDD859-56D9-420E-8B1F-BD64ABFB68B8}" destId="{AC915F5F-6D51-4828-B501-91F391062207}" srcOrd="1" destOrd="0" presId="urn:microsoft.com/office/officeart/2016/7/layout/LinearBlockProcessNumbered"/>
    <dgm:cxn modelId="{0C755459-E711-481D-AF3D-C549E7FB613D}" srcId="{3F891713-80BD-464D-B51F-8F1F3DB53D7F}" destId="{6DEDD859-56D9-420E-8B1F-BD64ABFB68B8}" srcOrd="1" destOrd="0" parTransId="{D3364C55-DDA9-440F-8370-1062F19CB45E}" sibTransId="{E1E5CA01-D1B4-4CC7-95BF-8F45E9190ADE}"/>
    <dgm:cxn modelId="{36BB767B-BFEF-438F-99A4-1197704B6B7F}" type="presOf" srcId="{460905B5-077D-4691-85A0-230F4684B45F}" destId="{6379EC39-5E01-488F-A98E-54E810500A4F}" srcOrd="0" destOrd="0" presId="urn:microsoft.com/office/officeart/2016/7/layout/LinearBlockProcessNumbered"/>
    <dgm:cxn modelId="{18B6CC83-6612-4619-A082-7BBBC54D08D2}" srcId="{3F891713-80BD-464D-B51F-8F1F3DB53D7F}" destId="{460905B5-077D-4691-85A0-230F4684B45F}" srcOrd="2" destOrd="0" parTransId="{7224A292-E9CD-4428-8F36-7D989BF5C186}" sibTransId="{77FFCE84-7FDD-49BB-99EC-50295B8537FC}"/>
    <dgm:cxn modelId="{43679B87-3B7A-4245-87D9-0CEFDB50DEBB}" type="presOf" srcId="{90A5414E-1368-47C7-B43D-BB26B36DEC20}" destId="{F24BFF8F-68C2-4719-98D9-FC9293F057B5}" srcOrd="0" destOrd="0" presId="urn:microsoft.com/office/officeart/2016/7/layout/LinearBlockProcessNumbered"/>
    <dgm:cxn modelId="{D6CCE894-9B94-4A8F-AAB3-4D1114DE51A6}" type="presOf" srcId="{E1E5CA01-D1B4-4CC7-95BF-8F45E9190ADE}" destId="{F68429F8-DAA5-4415-BFF6-2517B541EB13}" srcOrd="0" destOrd="0" presId="urn:microsoft.com/office/officeart/2016/7/layout/LinearBlockProcessNumbered"/>
    <dgm:cxn modelId="{E9DE8CC5-EF7A-4A54-ADED-4D7236578213}" type="presOf" srcId="{1D5F1079-A925-4084-8AEC-BB53C5987C90}" destId="{57B93269-419E-43F1-BD0F-A2D6E81005DF}" srcOrd="1" destOrd="0" presId="urn:microsoft.com/office/officeart/2016/7/layout/LinearBlockProcessNumbered"/>
    <dgm:cxn modelId="{D5DF32CD-5A89-4B9A-AE8A-C5ABC9A25B90}" type="presOf" srcId="{90A5414E-1368-47C7-B43D-BB26B36DEC20}" destId="{2EC3C319-EFE4-47B8-BEBC-6673399B440D}" srcOrd="1" destOrd="0" presId="urn:microsoft.com/office/officeart/2016/7/layout/LinearBlockProcessNumbered"/>
    <dgm:cxn modelId="{67EDFEF8-9EC6-4135-ABA6-75A5215DE5C4}" type="presOf" srcId="{460905B5-077D-4691-85A0-230F4684B45F}" destId="{FFE59D1B-432B-46BB-B1DD-E6F572997782}" srcOrd="1" destOrd="0" presId="urn:microsoft.com/office/officeart/2016/7/layout/LinearBlockProcessNumbered"/>
    <dgm:cxn modelId="{1CAD7381-50B8-4BB6-B634-AD5E1B027760}" type="presParOf" srcId="{D09B9B19-BED0-4963-8C3F-4480DC0B822F}" destId="{90AF8924-1397-476D-A2C7-219085A2418D}" srcOrd="0" destOrd="0" presId="urn:microsoft.com/office/officeart/2016/7/layout/LinearBlockProcessNumbered"/>
    <dgm:cxn modelId="{B26CC557-8456-4405-84A6-2822DAFD893F}" type="presParOf" srcId="{90AF8924-1397-476D-A2C7-219085A2418D}" destId="{F24BFF8F-68C2-4719-98D9-FC9293F057B5}" srcOrd="0" destOrd="0" presId="urn:microsoft.com/office/officeart/2016/7/layout/LinearBlockProcessNumbered"/>
    <dgm:cxn modelId="{1A76BBA0-188E-4B79-B03C-46631B4E803A}" type="presParOf" srcId="{90AF8924-1397-476D-A2C7-219085A2418D}" destId="{8A13DFFC-C043-4467-8556-F8E9F4707571}" srcOrd="1" destOrd="0" presId="urn:microsoft.com/office/officeart/2016/7/layout/LinearBlockProcessNumbered"/>
    <dgm:cxn modelId="{BEF01F32-8230-48CD-8395-FEC79C0C74FD}" type="presParOf" srcId="{90AF8924-1397-476D-A2C7-219085A2418D}" destId="{2EC3C319-EFE4-47B8-BEBC-6673399B440D}" srcOrd="2" destOrd="0" presId="urn:microsoft.com/office/officeart/2016/7/layout/LinearBlockProcessNumbered"/>
    <dgm:cxn modelId="{2CA4362C-CF65-4820-87E7-4158025A2A41}" type="presParOf" srcId="{D09B9B19-BED0-4963-8C3F-4480DC0B822F}" destId="{5BFA1042-210D-4006-9C78-7FCB469A0E49}" srcOrd="1" destOrd="0" presId="urn:microsoft.com/office/officeart/2016/7/layout/LinearBlockProcessNumbered"/>
    <dgm:cxn modelId="{CD68448A-7E0A-495B-87C0-06E5939980EB}" type="presParOf" srcId="{D09B9B19-BED0-4963-8C3F-4480DC0B822F}" destId="{5C585DB5-6CCE-465F-8497-D93C8CD190AF}" srcOrd="2" destOrd="0" presId="urn:microsoft.com/office/officeart/2016/7/layout/LinearBlockProcessNumbered"/>
    <dgm:cxn modelId="{4409B414-FF48-4B0A-AE3B-30DAC4CB215E}" type="presParOf" srcId="{5C585DB5-6CCE-465F-8497-D93C8CD190AF}" destId="{5726C09F-A5E2-4773-A73D-F60B2EC415F7}" srcOrd="0" destOrd="0" presId="urn:microsoft.com/office/officeart/2016/7/layout/LinearBlockProcessNumbered"/>
    <dgm:cxn modelId="{0F84C01D-E852-4438-9720-ED65A7BFDC61}" type="presParOf" srcId="{5C585DB5-6CCE-465F-8497-D93C8CD190AF}" destId="{F68429F8-DAA5-4415-BFF6-2517B541EB13}" srcOrd="1" destOrd="0" presId="urn:microsoft.com/office/officeart/2016/7/layout/LinearBlockProcessNumbered"/>
    <dgm:cxn modelId="{02DCB008-136A-4CFA-9654-D78441B26ABA}" type="presParOf" srcId="{5C585DB5-6CCE-465F-8497-D93C8CD190AF}" destId="{AC915F5F-6D51-4828-B501-91F391062207}" srcOrd="2" destOrd="0" presId="urn:microsoft.com/office/officeart/2016/7/layout/LinearBlockProcessNumbered"/>
    <dgm:cxn modelId="{5EC5FC74-AD58-44DF-B0B4-DBCBC141C5C1}" type="presParOf" srcId="{D09B9B19-BED0-4963-8C3F-4480DC0B822F}" destId="{ACF4ECEB-8DC8-44E1-AEE0-85795300CDD4}" srcOrd="3" destOrd="0" presId="urn:microsoft.com/office/officeart/2016/7/layout/LinearBlockProcessNumbered"/>
    <dgm:cxn modelId="{BA33E79E-C293-4D41-8A8E-88EA262F7EB3}" type="presParOf" srcId="{D09B9B19-BED0-4963-8C3F-4480DC0B822F}" destId="{0EA68565-286A-42EC-A043-78F94AD2D4BF}" srcOrd="4" destOrd="0" presId="urn:microsoft.com/office/officeart/2016/7/layout/LinearBlockProcessNumbered"/>
    <dgm:cxn modelId="{F5DF78EB-7AD3-4B82-AE4E-58BC33336344}" type="presParOf" srcId="{0EA68565-286A-42EC-A043-78F94AD2D4BF}" destId="{6379EC39-5E01-488F-A98E-54E810500A4F}" srcOrd="0" destOrd="0" presId="urn:microsoft.com/office/officeart/2016/7/layout/LinearBlockProcessNumbered"/>
    <dgm:cxn modelId="{DD7AC242-1803-48BC-8473-6487D9F038AA}" type="presParOf" srcId="{0EA68565-286A-42EC-A043-78F94AD2D4BF}" destId="{1B26FB43-0303-4CE0-BABE-5F8C551F9695}" srcOrd="1" destOrd="0" presId="urn:microsoft.com/office/officeart/2016/7/layout/LinearBlockProcessNumbered"/>
    <dgm:cxn modelId="{B6EEACA5-6702-4E01-9640-4CA513B6BA4E}" type="presParOf" srcId="{0EA68565-286A-42EC-A043-78F94AD2D4BF}" destId="{FFE59D1B-432B-46BB-B1DD-E6F572997782}" srcOrd="2" destOrd="0" presId="urn:microsoft.com/office/officeart/2016/7/layout/LinearBlockProcessNumbered"/>
    <dgm:cxn modelId="{5CB483D9-E509-4E62-85BF-F8441A376567}" type="presParOf" srcId="{D09B9B19-BED0-4963-8C3F-4480DC0B822F}" destId="{468522E7-FF96-4CF5-8112-7DB104DAF45E}" srcOrd="5" destOrd="0" presId="urn:microsoft.com/office/officeart/2016/7/layout/LinearBlockProcessNumbered"/>
    <dgm:cxn modelId="{8D54A7C1-B1ED-4D68-B7F4-BA6ACEF1BE7C}" type="presParOf" srcId="{D09B9B19-BED0-4963-8C3F-4480DC0B822F}" destId="{1A711741-3DCE-41EF-9A0F-B1219853B17B}" srcOrd="6" destOrd="0" presId="urn:microsoft.com/office/officeart/2016/7/layout/LinearBlockProcessNumbered"/>
    <dgm:cxn modelId="{448CBDFA-8A46-4B8F-AD47-9D7D746B7862}" type="presParOf" srcId="{1A711741-3DCE-41EF-9A0F-B1219853B17B}" destId="{2669EC01-AE5D-42B6-8F48-6D211907CE5E}" srcOrd="0" destOrd="0" presId="urn:microsoft.com/office/officeart/2016/7/layout/LinearBlockProcessNumbered"/>
    <dgm:cxn modelId="{861DBEAF-8BDE-4DBB-82F1-15B8282DBE7D}" type="presParOf" srcId="{1A711741-3DCE-41EF-9A0F-B1219853B17B}" destId="{A5D3EFCF-9532-4348-9201-C2F9B147753E}" srcOrd="1" destOrd="0" presId="urn:microsoft.com/office/officeart/2016/7/layout/LinearBlockProcessNumbered"/>
    <dgm:cxn modelId="{8E339CCA-6FA7-4B62-9107-E3FADE53BF3F}" type="presParOf" srcId="{1A711741-3DCE-41EF-9A0F-B1219853B17B}" destId="{57B93269-419E-43F1-BD0F-A2D6E81005DF}"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23CFF5-FC1A-47D8-AB7F-FB224EEED21F}"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08E5FF17-562F-419E-892B-D89790ABBB85}">
      <dgm:prSet/>
      <dgm:spPr/>
      <dgm:t>
        <a:bodyPr/>
        <a:lstStyle/>
        <a:p>
          <a:r>
            <a:rPr lang="en-US"/>
            <a:t>WCF(la inceputuri proiectul Indigo) este </a:t>
          </a:r>
          <a:r>
            <a:rPr lang="ro-RO"/>
            <a:t>un framework</a:t>
          </a:r>
          <a:r>
            <a:rPr lang="en-US"/>
            <a:t> pentru dezvoltarea de aplica</a:t>
          </a:r>
          <a:r>
            <a:rPr lang="ro-RO"/>
            <a:t>ții SOA (Service-Oriented Application)</a:t>
          </a:r>
          <a:endParaRPr lang="en-US"/>
        </a:p>
      </dgm:t>
    </dgm:pt>
    <dgm:pt modelId="{727A1D41-05C9-470C-B15D-2A8AF034656F}" type="parTrans" cxnId="{16F3F84F-4BF9-48DF-B905-8DFA59F6BE78}">
      <dgm:prSet/>
      <dgm:spPr/>
      <dgm:t>
        <a:bodyPr/>
        <a:lstStyle/>
        <a:p>
          <a:endParaRPr lang="en-US"/>
        </a:p>
      </dgm:t>
    </dgm:pt>
    <dgm:pt modelId="{FEF9063E-12CD-4405-B107-F7CDBB350D9E}" type="sibTrans" cxnId="{16F3F84F-4BF9-48DF-B905-8DFA59F6BE78}">
      <dgm:prSet/>
      <dgm:spPr/>
      <dgm:t>
        <a:bodyPr/>
        <a:lstStyle/>
        <a:p>
          <a:endParaRPr lang="en-US"/>
        </a:p>
      </dgm:t>
    </dgm:pt>
    <dgm:pt modelId="{FC5EB39B-D891-4ED0-B5BE-0535AAD566C8}">
      <dgm:prSet/>
      <dgm:spPr/>
      <dgm:t>
        <a:bodyPr/>
        <a:lstStyle/>
        <a:p>
          <a:r>
            <a:rPr lang="ro-RO"/>
            <a:t>WCF implementează mai multe servicii web standard: WS-Adressing, WS-ReliableMessaging și WS-Security.</a:t>
          </a:r>
          <a:endParaRPr lang="en-US"/>
        </a:p>
      </dgm:t>
    </dgm:pt>
    <dgm:pt modelId="{87D1FCE4-5DF3-4A63-B539-F4A9A68F39B8}" type="parTrans" cxnId="{5D2F1BB6-195B-4EB0-9B4E-FBEFF17B161B}">
      <dgm:prSet/>
      <dgm:spPr/>
      <dgm:t>
        <a:bodyPr/>
        <a:lstStyle/>
        <a:p>
          <a:endParaRPr lang="en-US"/>
        </a:p>
      </dgm:t>
    </dgm:pt>
    <dgm:pt modelId="{B085A043-E2C8-49E7-8331-C973E3ABB27A}" type="sibTrans" cxnId="{5D2F1BB6-195B-4EB0-9B4E-FBEFF17B161B}">
      <dgm:prSet/>
      <dgm:spPr/>
      <dgm:t>
        <a:bodyPr/>
        <a:lstStyle/>
        <a:p>
          <a:endParaRPr lang="en-US"/>
        </a:p>
      </dgm:t>
    </dgm:pt>
    <dgm:pt modelId="{2E4B9C15-6DD5-417B-9D8B-409CE18DEDFE}">
      <dgm:prSet/>
      <dgm:spPr/>
      <dgm:t>
        <a:bodyPr/>
        <a:lstStyle/>
        <a:p>
          <a:r>
            <a:rPr lang="ro-RO"/>
            <a:t>Au fost adăugate funcționalități pentru găzduirea soluțiilor WCF în IIS(Internet Information Services), serverul web din Windows</a:t>
          </a:r>
          <a:r>
            <a:rPr lang="en-US"/>
            <a:t>, dar și în cloud</a:t>
          </a:r>
          <a:r>
            <a:rPr lang="ro-RO"/>
            <a:t>.</a:t>
          </a:r>
          <a:endParaRPr lang="en-US"/>
        </a:p>
      </dgm:t>
    </dgm:pt>
    <dgm:pt modelId="{9CACA8DC-AEA2-4F54-A65B-A3BBDA4D0969}" type="parTrans" cxnId="{3DBEB038-6DE7-492C-97D4-DA15BD40713D}">
      <dgm:prSet/>
      <dgm:spPr/>
      <dgm:t>
        <a:bodyPr/>
        <a:lstStyle/>
        <a:p>
          <a:endParaRPr lang="en-US"/>
        </a:p>
      </dgm:t>
    </dgm:pt>
    <dgm:pt modelId="{9CB88D78-4F00-406E-BB67-87E2FBDEC99B}" type="sibTrans" cxnId="{3DBEB038-6DE7-492C-97D4-DA15BD40713D}">
      <dgm:prSet/>
      <dgm:spPr/>
      <dgm:t>
        <a:bodyPr/>
        <a:lstStyle/>
        <a:p>
          <a:endParaRPr lang="en-US"/>
        </a:p>
      </dgm:t>
    </dgm:pt>
    <dgm:pt modelId="{267576A9-BF76-45B3-B76A-77FD0A935783}" type="pres">
      <dgm:prSet presAssocID="{7123CFF5-FC1A-47D8-AB7F-FB224EEED21F}" presName="vert0" presStyleCnt="0">
        <dgm:presLayoutVars>
          <dgm:dir/>
          <dgm:animOne val="branch"/>
          <dgm:animLvl val="lvl"/>
        </dgm:presLayoutVars>
      </dgm:prSet>
      <dgm:spPr/>
    </dgm:pt>
    <dgm:pt modelId="{79D2EE64-F2C1-4140-A6E5-9E1C7DA9FF7D}" type="pres">
      <dgm:prSet presAssocID="{08E5FF17-562F-419E-892B-D89790ABBB85}" presName="thickLine" presStyleLbl="alignNode1" presStyleIdx="0" presStyleCnt="3"/>
      <dgm:spPr/>
    </dgm:pt>
    <dgm:pt modelId="{F05C86AB-7153-4CF8-A3E5-8D26AFB0878F}" type="pres">
      <dgm:prSet presAssocID="{08E5FF17-562F-419E-892B-D89790ABBB85}" presName="horz1" presStyleCnt="0"/>
      <dgm:spPr/>
    </dgm:pt>
    <dgm:pt modelId="{C1FBBBC3-210C-48E4-BF9E-87AA69CEF44C}" type="pres">
      <dgm:prSet presAssocID="{08E5FF17-562F-419E-892B-D89790ABBB85}" presName="tx1" presStyleLbl="revTx" presStyleIdx="0" presStyleCnt="3"/>
      <dgm:spPr/>
    </dgm:pt>
    <dgm:pt modelId="{84843E58-116B-4E8C-8590-1B7EADD4A3C5}" type="pres">
      <dgm:prSet presAssocID="{08E5FF17-562F-419E-892B-D89790ABBB85}" presName="vert1" presStyleCnt="0"/>
      <dgm:spPr/>
    </dgm:pt>
    <dgm:pt modelId="{3D088506-8CCB-47B2-B59F-BA1B88CC7CBB}" type="pres">
      <dgm:prSet presAssocID="{FC5EB39B-D891-4ED0-B5BE-0535AAD566C8}" presName="thickLine" presStyleLbl="alignNode1" presStyleIdx="1" presStyleCnt="3"/>
      <dgm:spPr/>
    </dgm:pt>
    <dgm:pt modelId="{68B95AEC-DEFD-46E9-9F09-AF6CF9169D89}" type="pres">
      <dgm:prSet presAssocID="{FC5EB39B-D891-4ED0-B5BE-0535AAD566C8}" presName="horz1" presStyleCnt="0"/>
      <dgm:spPr/>
    </dgm:pt>
    <dgm:pt modelId="{1193D7E9-0CB8-4A06-9B0D-FC27C980783D}" type="pres">
      <dgm:prSet presAssocID="{FC5EB39B-D891-4ED0-B5BE-0535AAD566C8}" presName="tx1" presStyleLbl="revTx" presStyleIdx="1" presStyleCnt="3"/>
      <dgm:spPr/>
    </dgm:pt>
    <dgm:pt modelId="{8F31524D-035A-42CB-AAE5-A71DB1B5D7F5}" type="pres">
      <dgm:prSet presAssocID="{FC5EB39B-D891-4ED0-B5BE-0535AAD566C8}" presName="vert1" presStyleCnt="0"/>
      <dgm:spPr/>
    </dgm:pt>
    <dgm:pt modelId="{B0152695-ED74-41BC-A91D-AF7A464F2CB2}" type="pres">
      <dgm:prSet presAssocID="{2E4B9C15-6DD5-417B-9D8B-409CE18DEDFE}" presName="thickLine" presStyleLbl="alignNode1" presStyleIdx="2" presStyleCnt="3"/>
      <dgm:spPr/>
    </dgm:pt>
    <dgm:pt modelId="{CABF7A88-91DF-4827-96A6-D449CB89A76E}" type="pres">
      <dgm:prSet presAssocID="{2E4B9C15-6DD5-417B-9D8B-409CE18DEDFE}" presName="horz1" presStyleCnt="0"/>
      <dgm:spPr/>
    </dgm:pt>
    <dgm:pt modelId="{09392953-5D6C-4A0F-B490-AE6A7C69ED17}" type="pres">
      <dgm:prSet presAssocID="{2E4B9C15-6DD5-417B-9D8B-409CE18DEDFE}" presName="tx1" presStyleLbl="revTx" presStyleIdx="2" presStyleCnt="3"/>
      <dgm:spPr/>
    </dgm:pt>
    <dgm:pt modelId="{2F37C343-0C10-465B-A76B-64153E8B1D8B}" type="pres">
      <dgm:prSet presAssocID="{2E4B9C15-6DD5-417B-9D8B-409CE18DEDFE}" presName="vert1" presStyleCnt="0"/>
      <dgm:spPr/>
    </dgm:pt>
  </dgm:ptLst>
  <dgm:cxnLst>
    <dgm:cxn modelId="{75615D05-FE7A-4DD6-8C56-538FD4B47CD5}" type="presOf" srcId="{08E5FF17-562F-419E-892B-D89790ABBB85}" destId="{C1FBBBC3-210C-48E4-BF9E-87AA69CEF44C}" srcOrd="0" destOrd="0" presId="urn:microsoft.com/office/officeart/2008/layout/LinedList"/>
    <dgm:cxn modelId="{3DBEB038-6DE7-492C-97D4-DA15BD40713D}" srcId="{7123CFF5-FC1A-47D8-AB7F-FB224EEED21F}" destId="{2E4B9C15-6DD5-417B-9D8B-409CE18DEDFE}" srcOrd="2" destOrd="0" parTransId="{9CACA8DC-AEA2-4F54-A65B-A3BBDA4D0969}" sibTransId="{9CB88D78-4F00-406E-BB67-87E2FBDEC99B}"/>
    <dgm:cxn modelId="{16F3F84F-4BF9-48DF-B905-8DFA59F6BE78}" srcId="{7123CFF5-FC1A-47D8-AB7F-FB224EEED21F}" destId="{08E5FF17-562F-419E-892B-D89790ABBB85}" srcOrd="0" destOrd="0" parTransId="{727A1D41-05C9-470C-B15D-2A8AF034656F}" sibTransId="{FEF9063E-12CD-4405-B107-F7CDBB350D9E}"/>
    <dgm:cxn modelId="{BAA5F68E-DAAB-4EAD-B936-62835079B642}" type="presOf" srcId="{FC5EB39B-D891-4ED0-B5BE-0535AAD566C8}" destId="{1193D7E9-0CB8-4A06-9B0D-FC27C980783D}" srcOrd="0" destOrd="0" presId="urn:microsoft.com/office/officeart/2008/layout/LinedList"/>
    <dgm:cxn modelId="{E2936393-6633-4FBC-BBB3-0A5524B68DFC}" type="presOf" srcId="{2E4B9C15-6DD5-417B-9D8B-409CE18DEDFE}" destId="{09392953-5D6C-4A0F-B490-AE6A7C69ED17}" srcOrd="0" destOrd="0" presId="urn:microsoft.com/office/officeart/2008/layout/LinedList"/>
    <dgm:cxn modelId="{5D2F1BB6-195B-4EB0-9B4E-FBEFF17B161B}" srcId="{7123CFF5-FC1A-47D8-AB7F-FB224EEED21F}" destId="{FC5EB39B-D891-4ED0-B5BE-0535AAD566C8}" srcOrd="1" destOrd="0" parTransId="{87D1FCE4-5DF3-4A63-B539-F4A9A68F39B8}" sibTransId="{B085A043-E2C8-49E7-8331-C973E3ABB27A}"/>
    <dgm:cxn modelId="{637A9AD1-8622-414C-AA41-E1D91CC92A9D}" type="presOf" srcId="{7123CFF5-FC1A-47D8-AB7F-FB224EEED21F}" destId="{267576A9-BF76-45B3-B76A-77FD0A935783}" srcOrd="0" destOrd="0" presId="urn:microsoft.com/office/officeart/2008/layout/LinedList"/>
    <dgm:cxn modelId="{A8BA2DEC-D94E-4F71-9AF1-A493DDE2B816}" type="presParOf" srcId="{267576A9-BF76-45B3-B76A-77FD0A935783}" destId="{79D2EE64-F2C1-4140-A6E5-9E1C7DA9FF7D}" srcOrd="0" destOrd="0" presId="urn:microsoft.com/office/officeart/2008/layout/LinedList"/>
    <dgm:cxn modelId="{53E9AB52-27F7-4E45-A723-DAC692581613}" type="presParOf" srcId="{267576A9-BF76-45B3-B76A-77FD0A935783}" destId="{F05C86AB-7153-4CF8-A3E5-8D26AFB0878F}" srcOrd="1" destOrd="0" presId="urn:microsoft.com/office/officeart/2008/layout/LinedList"/>
    <dgm:cxn modelId="{743A3ABF-2AA1-4BC1-A74C-4B68C1709A82}" type="presParOf" srcId="{F05C86AB-7153-4CF8-A3E5-8D26AFB0878F}" destId="{C1FBBBC3-210C-48E4-BF9E-87AA69CEF44C}" srcOrd="0" destOrd="0" presId="urn:microsoft.com/office/officeart/2008/layout/LinedList"/>
    <dgm:cxn modelId="{E9352AD4-354F-4453-ABF1-41D317951CD6}" type="presParOf" srcId="{F05C86AB-7153-4CF8-A3E5-8D26AFB0878F}" destId="{84843E58-116B-4E8C-8590-1B7EADD4A3C5}" srcOrd="1" destOrd="0" presId="urn:microsoft.com/office/officeart/2008/layout/LinedList"/>
    <dgm:cxn modelId="{5687E8E9-065A-4E76-BF41-C667096B608F}" type="presParOf" srcId="{267576A9-BF76-45B3-B76A-77FD0A935783}" destId="{3D088506-8CCB-47B2-B59F-BA1B88CC7CBB}" srcOrd="2" destOrd="0" presId="urn:microsoft.com/office/officeart/2008/layout/LinedList"/>
    <dgm:cxn modelId="{AE99F60D-41F0-41F8-85EC-55C47DEABD66}" type="presParOf" srcId="{267576A9-BF76-45B3-B76A-77FD0A935783}" destId="{68B95AEC-DEFD-46E9-9F09-AF6CF9169D89}" srcOrd="3" destOrd="0" presId="urn:microsoft.com/office/officeart/2008/layout/LinedList"/>
    <dgm:cxn modelId="{8B85D727-BCDB-4A7C-A3B2-700573A8950D}" type="presParOf" srcId="{68B95AEC-DEFD-46E9-9F09-AF6CF9169D89}" destId="{1193D7E9-0CB8-4A06-9B0D-FC27C980783D}" srcOrd="0" destOrd="0" presId="urn:microsoft.com/office/officeart/2008/layout/LinedList"/>
    <dgm:cxn modelId="{977D8106-E0BA-4A0B-8BDF-D1D22966F197}" type="presParOf" srcId="{68B95AEC-DEFD-46E9-9F09-AF6CF9169D89}" destId="{8F31524D-035A-42CB-AAE5-A71DB1B5D7F5}" srcOrd="1" destOrd="0" presId="urn:microsoft.com/office/officeart/2008/layout/LinedList"/>
    <dgm:cxn modelId="{8598C022-FA97-472E-9594-4C4DB52CBC91}" type="presParOf" srcId="{267576A9-BF76-45B3-B76A-77FD0A935783}" destId="{B0152695-ED74-41BC-A91D-AF7A464F2CB2}" srcOrd="4" destOrd="0" presId="urn:microsoft.com/office/officeart/2008/layout/LinedList"/>
    <dgm:cxn modelId="{4E20395D-7C82-4065-8CD6-0E566298024F}" type="presParOf" srcId="{267576A9-BF76-45B3-B76A-77FD0A935783}" destId="{CABF7A88-91DF-4827-96A6-D449CB89A76E}" srcOrd="5" destOrd="0" presId="urn:microsoft.com/office/officeart/2008/layout/LinedList"/>
    <dgm:cxn modelId="{FC1516BB-8D32-42BF-990C-2ED3421DA72A}" type="presParOf" srcId="{CABF7A88-91DF-4827-96A6-D449CB89A76E}" destId="{09392953-5D6C-4A0F-B490-AE6A7C69ED17}" srcOrd="0" destOrd="0" presId="urn:microsoft.com/office/officeart/2008/layout/LinedList"/>
    <dgm:cxn modelId="{85ECC857-4C9A-4C68-B000-2F63CD5ED7EA}" type="presParOf" srcId="{CABF7A88-91DF-4827-96A6-D449CB89A76E}" destId="{2F37C343-0C10-465B-A76B-64153E8B1D8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EF665C-16BA-4CD5-BE59-4377917269F6}"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3B0E44D7-26AB-4965-B24E-1625DB38CC74}">
      <dgm:prSet custT="1"/>
      <dgm:spPr/>
      <dgm:t>
        <a:bodyPr/>
        <a:lstStyle/>
        <a:p>
          <a:r>
            <a:rPr lang="ro-RO" sz="2150" dirty="0"/>
            <a:t>Fiecare serviciu este asociat</a:t>
          </a:r>
          <a:r>
            <a:rPr lang="en-US" sz="2150" dirty="0"/>
            <a:t> </a:t>
          </a:r>
          <a:r>
            <a:rPr lang="ro-RO" sz="2150" dirty="0"/>
            <a:t>cu o </a:t>
          </a:r>
          <a:r>
            <a:rPr lang="ro-RO" sz="2150" b="1" dirty="0"/>
            <a:t>adresa</a:t>
          </a:r>
          <a:r>
            <a:rPr lang="ro-RO" sz="2150" dirty="0"/>
            <a:t> care define</a:t>
          </a:r>
          <a:r>
            <a:rPr lang="en-US" sz="2150" dirty="0"/>
            <a:t>ș</a:t>
          </a:r>
          <a:r>
            <a:rPr lang="ro-RO" sz="2150" dirty="0"/>
            <a:t>te unde se afla serviciul, iar o </a:t>
          </a:r>
          <a:r>
            <a:rPr lang="ro-RO" sz="2150" b="1" dirty="0"/>
            <a:t>legatura</a:t>
          </a:r>
          <a:r>
            <a:rPr lang="ro-RO" sz="2150" dirty="0"/>
            <a:t> define</a:t>
          </a:r>
          <a:r>
            <a:rPr lang="en-US" sz="2150" dirty="0"/>
            <a:t>ș</a:t>
          </a:r>
          <a:r>
            <a:rPr lang="ro-RO" sz="2150" dirty="0"/>
            <a:t>te cum se poate comunica cu serviciul. </a:t>
          </a:r>
          <a:r>
            <a:rPr lang="ro-RO" sz="2150" b="1" dirty="0"/>
            <a:t>Contractul</a:t>
          </a:r>
          <a:r>
            <a:rPr lang="ro-RO" sz="2150" dirty="0"/>
            <a:t> stabileste ce face serviciul.</a:t>
          </a:r>
          <a:endParaRPr lang="en-US" sz="2150" dirty="0"/>
        </a:p>
      </dgm:t>
    </dgm:pt>
    <dgm:pt modelId="{4EDC84EC-BA83-4236-A61F-6B411F8D3952}" type="parTrans" cxnId="{63F50A86-C599-4E52-963D-332BE09B22A5}">
      <dgm:prSet/>
      <dgm:spPr/>
      <dgm:t>
        <a:bodyPr/>
        <a:lstStyle/>
        <a:p>
          <a:endParaRPr lang="en-US"/>
        </a:p>
      </dgm:t>
    </dgm:pt>
    <dgm:pt modelId="{A47CE37E-2075-42A1-BA5D-DDF9EFAA4405}" type="sibTrans" cxnId="{63F50A86-C599-4E52-963D-332BE09B22A5}">
      <dgm:prSet/>
      <dgm:spPr/>
      <dgm:t>
        <a:bodyPr/>
        <a:lstStyle/>
        <a:p>
          <a:endParaRPr lang="en-US"/>
        </a:p>
      </dgm:t>
    </dgm:pt>
    <dgm:pt modelId="{C18F6DE3-347D-4C51-9A6F-034833E352E8}">
      <dgm:prSet custT="1"/>
      <dgm:spPr/>
      <dgm:t>
        <a:bodyPr/>
        <a:lstStyle/>
        <a:p>
          <a:r>
            <a:rPr lang="ro-RO" sz="2200" dirty="0"/>
            <a:t>Tripleta (Adresa,Legatura,Contract) este formalizat</a:t>
          </a:r>
          <a:r>
            <a:rPr lang="en-US" sz="2200" dirty="0"/>
            <a:t>ă</a:t>
          </a:r>
          <a:r>
            <a:rPr lang="ro-RO" sz="2200" dirty="0"/>
            <a:t> </a:t>
          </a:r>
          <a:r>
            <a:rPr lang="en-US" sz="2200" dirty="0"/>
            <a:t>î</a:t>
          </a:r>
          <a:r>
            <a:rPr lang="ro-RO" sz="2200" dirty="0"/>
            <a:t>n WCF sub forma unui endpoint</a:t>
          </a:r>
          <a:endParaRPr lang="en-US" sz="2200" dirty="0"/>
        </a:p>
      </dgm:t>
    </dgm:pt>
    <dgm:pt modelId="{0E7FCCC8-2635-406B-8105-7C6C5FFDFAED}" type="parTrans" cxnId="{C99ADC9B-C894-478C-9A5C-D76301E74599}">
      <dgm:prSet/>
      <dgm:spPr/>
      <dgm:t>
        <a:bodyPr/>
        <a:lstStyle/>
        <a:p>
          <a:endParaRPr lang="en-US"/>
        </a:p>
      </dgm:t>
    </dgm:pt>
    <dgm:pt modelId="{F74FA08A-AB87-4DA2-8169-5981A9B6E7FC}" type="sibTrans" cxnId="{C99ADC9B-C894-478C-9A5C-D76301E74599}">
      <dgm:prSet/>
      <dgm:spPr/>
      <dgm:t>
        <a:bodyPr/>
        <a:lstStyle/>
        <a:p>
          <a:endParaRPr lang="en-US"/>
        </a:p>
      </dgm:t>
    </dgm:pt>
    <dgm:pt modelId="{585B1A64-9462-4965-BFF3-164BC1D9829D}">
      <dgm:prSet custT="1"/>
      <dgm:spPr/>
      <dgm:t>
        <a:bodyPr/>
        <a:lstStyle/>
        <a:p>
          <a:r>
            <a:rPr lang="ro-RO" sz="2200" dirty="0"/>
            <a:t>Fiecare endpoint trebuie sa inregistreze aceste trei elemente</a:t>
          </a:r>
          <a:endParaRPr lang="en-US" sz="2200" dirty="0"/>
        </a:p>
      </dgm:t>
    </dgm:pt>
    <dgm:pt modelId="{45732255-A69F-41B3-BA09-1492E1B309F3}" type="parTrans" cxnId="{799FA94D-6BEF-4B7F-97C8-80DC4A1DD2CE}">
      <dgm:prSet/>
      <dgm:spPr/>
      <dgm:t>
        <a:bodyPr/>
        <a:lstStyle/>
        <a:p>
          <a:endParaRPr lang="en-US"/>
        </a:p>
      </dgm:t>
    </dgm:pt>
    <dgm:pt modelId="{5A25BB77-9B1F-4B88-9363-546EEBB51016}" type="sibTrans" cxnId="{799FA94D-6BEF-4B7F-97C8-80DC4A1DD2CE}">
      <dgm:prSet/>
      <dgm:spPr/>
      <dgm:t>
        <a:bodyPr/>
        <a:lstStyle/>
        <a:p>
          <a:endParaRPr lang="en-US"/>
        </a:p>
      </dgm:t>
    </dgm:pt>
    <dgm:pt modelId="{9906C8FF-1FFF-4F16-90C4-A8A20C720EC1}">
      <dgm:prSet custT="1"/>
      <dgm:spPr/>
      <dgm:t>
        <a:bodyPr/>
        <a:lstStyle/>
        <a:p>
          <a:r>
            <a:rPr lang="ro-RO" sz="2200" dirty="0"/>
            <a:t>Practic un endpoint este o interfata similara cu o interfata COM</a:t>
          </a:r>
          <a:r>
            <a:rPr lang="en-US" sz="2200" dirty="0"/>
            <a:t>(</a:t>
          </a:r>
          <a:r>
            <a:rPr lang="en-US" sz="2200" b="1" dirty="0"/>
            <a:t>C</a:t>
          </a:r>
          <a:r>
            <a:rPr lang="en-US" sz="2200" dirty="0"/>
            <a:t>omponent </a:t>
          </a:r>
          <a:r>
            <a:rPr lang="en-US" sz="2200" b="1" dirty="0"/>
            <a:t>O</a:t>
          </a:r>
          <a:r>
            <a:rPr lang="en-US" sz="2200" dirty="0"/>
            <a:t>bject </a:t>
          </a:r>
          <a:r>
            <a:rPr lang="en-US" sz="2200" b="1" dirty="0"/>
            <a:t>M</a:t>
          </a:r>
          <a:r>
            <a:rPr lang="en-US" sz="2200" dirty="0"/>
            <a:t>odel)</a:t>
          </a:r>
          <a:r>
            <a:rPr lang="ro-RO" sz="3000" dirty="0"/>
            <a:t>.</a:t>
          </a:r>
          <a:endParaRPr lang="en-US" sz="3000" dirty="0"/>
        </a:p>
      </dgm:t>
    </dgm:pt>
    <dgm:pt modelId="{0FF02288-D904-4C3E-AACF-55CCB89F7F1D}" type="parTrans" cxnId="{78F0207F-4A34-4A88-A749-6DADEC4CD801}">
      <dgm:prSet/>
      <dgm:spPr/>
      <dgm:t>
        <a:bodyPr/>
        <a:lstStyle/>
        <a:p>
          <a:endParaRPr lang="en-US"/>
        </a:p>
      </dgm:t>
    </dgm:pt>
    <dgm:pt modelId="{16B7F131-D0FE-4007-94E6-3D9AC9E94E61}" type="sibTrans" cxnId="{78F0207F-4A34-4A88-A749-6DADEC4CD801}">
      <dgm:prSet/>
      <dgm:spPr/>
      <dgm:t>
        <a:bodyPr/>
        <a:lstStyle/>
        <a:p>
          <a:endParaRPr lang="en-US"/>
        </a:p>
      </dgm:t>
    </dgm:pt>
    <dgm:pt modelId="{C61759A9-84E9-4737-9156-D29C8D66962D}">
      <dgm:prSet custT="1"/>
      <dgm:spPr/>
      <dgm:t>
        <a:bodyPr/>
        <a:lstStyle/>
        <a:p>
          <a:r>
            <a:rPr lang="ro-RO" sz="2400" dirty="0"/>
            <a:t>Fiecare serviciu trebuie s</a:t>
          </a:r>
          <a:r>
            <a:rPr lang="en-US" sz="2400" dirty="0"/>
            <a:t>ă</a:t>
          </a:r>
          <a:r>
            <a:rPr lang="ro-RO" sz="2400" dirty="0"/>
            <a:t> expun</a:t>
          </a:r>
          <a:r>
            <a:rPr lang="en-US" sz="2400" dirty="0"/>
            <a:t>ă</a:t>
          </a:r>
          <a:r>
            <a:rPr lang="ro-RO" sz="2400" dirty="0"/>
            <a:t> un singur </a:t>
          </a:r>
          <a:r>
            <a:rPr lang="ro-RO" sz="2400" b="1" dirty="0"/>
            <a:t>&lt;&lt;business endpoint&gt;&gt;</a:t>
          </a:r>
          <a:endParaRPr lang="en-US" sz="2400" b="1" dirty="0"/>
        </a:p>
      </dgm:t>
    </dgm:pt>
    <dgm:pt modelId="{D743AEF0-E691-40B0-9DCD-6C78E6F91F3F}" type="parTrans" cxnId="{441039D5-C82F-4A0D-9A26-3E2650B19CF0}">
      <dgm:prSet/>
      <dgm:spPr/>
      <dgm:t>
        <a:bodyPr/>
        <a:lstStyle/>
        <a:p>
          <a:endParaRPr lang="en-US"/>
        </a:p>
      </dgm:t>
    </dgm:pt>
    <dgm:pt modelId="{97F3855E-7EFF-4187-863A-F007FC76A43D}" type="sibTrans" cxnId="{441039D5-C82F-4A0D-9A26-3E2650B19CF0}">
      <dgm:prSet/>
      <dgm:spPr/>
      <dgm:t>
        <a:bodyPr/>
        <a:lstStyle/>
        <a:p>
          <a:endParaRPr lang="en-US"/>
        </a:p>
      </dgm:t>
    </dgm:pt>
    <dgm:pt modelId="{66A2C99E-219A-46A5-A9A5-A42FA47CC47E}" type="pres">
      <dgm:prSet presAssocID="{63EF665C-16BA-4CD5-BE59-4377917269F6}" presName="vert0" presStyleCnt="0">
        <dgm:presLayoutVars>
          <dgm:dir/>
          <dgm:animOne val="branch"/>
          <dgm:animLvl val="lvl"/>
        </dgm:presLayoutVars>
      </dgm:prSet>
      <dgm:spPr/>
    </dgm:pt>
    <dgm:pt modelId="{B6456F35-6000-4F2F-9BC9-06E9255BD747}" type="pres">
      <dgm:prSet presAssocID="{3B0E44D7-26AB-4965-B24E-1625DB38CC74}" presName="thickLine" presStyleLbl="alignNode1" presStyleIdx="0" presStyleCnt="5"/>
      <dgm:spPr/>
    </dgm:pt>
    <dgm:pt modelId="{BA257A93-A1E4-479B-B838-8818E437DB7F}" type="pres">
      <dgm:prSet presAssocID="{3B0E44D7-26AB-4965-B24E-1625DB38CC74}" presName="horz1" presStyleCnt="0"/>
      <dgm:spPr/>
    </dgm:pt>
    <dgm:pt modelId="{BEDB49ED-D795-497E-B3CA-86939B713C5E}" type="pres">
      <dgm:prSet presAssocID="{3B0E44D7-26AB-4965-B24E-1625DB38CC74}" presName="tx1" presStyleLbl="revTx" presStyleIdx="0" presStyleCnt="5"/>
      <dgm:spPr/>
    </dgm:pt>
    <dgm:pt modelId="{CF60387D-E3F2-4957-93E9-CA2D23F53560}" type="pres">
      <dgm:prSet presAssocID="{3B0E44D7-26AB-4965-B24E-1625DB38CC74}" presName="vert1" presStyleCnt="0"/>
      <dgm:spPr/>
    </dgm:pt>
    <dgm:pt modelId="{CF97287E-3BF8-40F4-8302-DBCF8970709A}" type="pres">
      <dgm:prSet presAssocID="{C18F6DE3-347D-4C51-9A6F-034833E352E8}" presName="thickLine" presStyleLbl="alignNode1" presStyleIdx="1" presStyleCnt="5"/>
      <dgm:spPr/>
    </dgm:pt>
    <dgm:pt modelId="{78808BD7-4697-4F8A-8ACB-D7B7C636ACEC}" type="pres">
      <dgm:prSet presAssocID="{C18F6DE3-347D-4C51-9A6F-034833E352E8}" presName="horz1" presStyleCnt="0"/>
      <dgm:spPr/>
    </dgm:pt>
    <dgm:pt modelId="{63B53547-0D90-4587-B9EE-9111D0A67633}" type="pres">
      <dgm:prSet presAssocID="{C18F6DE3-347D-4C51-9A6F-034833E352E8}" presName="tx1" presStyleLbl="revTx" presStyleIdx="1" presStyleCnt="5"/>
      <dgm:spPr/>
    </dgm:pt>
    <dgm:pt modelId="{3224019C-4C71-4E10-9F52-E339EE7BDDF4}" type="pres">
      <dgm:prSet presAssocID="{C18F6DE3-347D-4C51-9A6F-034833E352E8}" presName="vert1" presStyleCnt="0"/>
      <dgm:spPr/>
    </dgm:pt>
    <dgm:pt modelId="{AA4AD347-8282-4709-8D79-A0F6BA2C33E9}" type="pres">
      <dgm:prSet presAssocID="{585B1A64-9462-4965-BFF3-164BC1D9829D}" presName="thickLine" presStyleLbl="alignNode1" presStyleIdx="2" presStyleCnt="5"/>
      <dgm:spPr/>
    </dgm:pt>
    <dgm:pt modelId="{00617139-0271-42AA-B052-6760B7F2D167}" type="pres">
      <dgm:prSet presAssocID="{585B1A64-9462-4965-BFF3-164BC1D9829D}" presName="horz1" presStyleCnt="0"/>
      <dgm:spPr/>
    </dgm:pt>
    <dgm:pt modelId="{10D08E8A-4604-44BE-9847-268968A7F861}" type="pres">
      <dgm:prSet presAssocID="{585B1A64-9462-4965-BFF3-164BC1D9829D}" presName="tx1" presStyleLbl="revTx" presStyleIdx="2" presStyleCnt="5"/>
      <dgm:spPr/>
    </dgm:pt>
    <dgm:pt modelId="{025780ED-B968-46C5-8FFB-8E0A6FFBCBA0}" type="pres">
      <dgm:prSet presAssocID="{585B1A64-9462-4965-BFF3-164BC1D9829D}" presName="vert1" presStyleCnt="0"/>
      <dgm:spPr/>
    </dgm:pt>
    <dgm:pt modelId="{B4947961-D933-4A49-8A39-8820E27DEB60}" type="pres">
      <dgm:prSet presAssocID="{9906C8FF-1FFF-4F16-90C4-A8A20C720EC1}" presName="thickLine" presStyleLbl="alignNode1" presStyleIdx="3" presStyleCnt="5"/>
      <dgm:spPr/>
    </dgm:pt>
    <dgm:pt modelId="{75835795-111B-4DB0-9B59-B4AB4C13DA01}" type="pres">
      <dgm:prSet presAssocID="{9906C8FF-1FFF-4F16-90C4-A8A20C720EC1}" presName="horz1" presStyleCnt="0"/>
      <dgm:spPr/>
    </dgm:pt>
    <dgm:pt modelId="{E13381E8-66D4-49B2-8BB3-D6D69DEBF4B6}" type="pres">
      <dgm:prSet presAssocID="{9906C8FF-1FFF-4F16-90C4-A8A20C720EC1}" presName="tx1" presStyleLbl="revTx" presStyleIdx="3" presStyleCnt="5"/>
      <dgm:spPr/>
    </dgm:pt>
    <dgm:pt modelId="{5A251DE6-EBF4-4603-89EC-EED7A4DA4D3C}" type="pres">
      <dgm:prSet presAssocID="{9906C8FF-1FFF-4F16-90C4-A8A20C720EC1}" presName="vert1" presStyleCnt="0"/>
      <dgm:spPr/>
    </dgm:pt>
    <dgm:pt modelId="{2C14ED88-D2F4-4548-BD52-23B320F3CF38}" type="pres">
      <dgm:prSet presAssocID="{C61759A9-84E9-4737-9156-D29C8D66962D}" presName="thickLine" presStyleLbl="alignNode1" presStyleIdx="4" presStyleCnt="5"/>
      <dgm:spPr/>
    </dgm:pt>
    <dgm:pt modelId="{7D81D825-0599-483D-A496-6D467070CC26}" type="pres">
      <dgm:prSet presAssocID="{C61759A9-84E9-4737-9156-D29C8D66962D}" presName="horz1" presStyleCnt="0"/>
      <dgm:spPr/>
    </dgm:pt>
    <dgm:pt modelId="{05768F4C-BFC1-467A-BAB5-330A635A555F}" type="pres">
      <dgm:prSet presAssocID="{C61759A9-84E9-4737-9156-D29C8D66962D}" presName="tx1" presStyleLbl="revTx" presStyleIdx="4" presStyleCnt="5"/>
      <dgm:spPr/>
    </dgm:pt>
    <dgm:pt modelId="{5FBF37CA-5B8B-45E3-BA8D-77B757BC391D}" type="pres">
      <dgm:prSet presAssocID="{C61759A9-84E9-4737-9156-D29C8D66962D}" presName="vert1" presStyleCnt="0"/>
      <dgm:spPr/>
    </dgm:pt>
  </dgm:ptLst>
  <dgm:cxnLst>
    <dgm:cxn modelId="{7434B522-41C1-4475-AA11-EE6465A28E39}" type="presOf" srcId="{C61759A9-84E9-4737-9156-D29C8D66962D}" destId="{05768F4C-BFC1-467A-BAB5-330A635A555F}" srcOrd="0" destOrd="0" presId="urn:microsoft.com/office/officeart/2008/layout/LinedList"/>
    <dgm:cxn modelId="{60758B2B-75C1-4985-B8A9-B07B760CF104}" type="presOf" srcId="{585B1A64-9462-4965-BFF3-164BC1D9829D}" destId="{10D08E8A-4604-44BE-9847-268968A7F861}" srcOrd="0" destOrd="0" presId="urn:microsoft.com/office/officeart/2008/layout/LinedList"/>
    <dgm:cxn modelId="{299BFC5B-272D-4AF9-B82A-58709C7CF4BF}" type="presOf" srcId="{3B0E44D7-26AB-4965-B24E-1625DB38CC74}" destId="{BEDB49ED-D795-497E-B3CA-86939B713C5E}" srcOrd="0" destOrd="0" presId="urn:microsoft.com/office/officeart/2008/layout/LinedList"/>
    <dgm:cxn modelId="{EE10DF5C-6672-4A42-ADC3-492597488DC6}" type="presOf" srcId="{9906C8FF-1FFF-4F16-90C4-A8A20C720EC1}" destId="{E13381E8-66D4-49B2-8BB3-D6D69DEBF4B6}" srcOrd="0" destOrd="0" presId="urn:microsoft.com/office/officeart/2008/layout/LinedList"/>
    <dgm:cxn modelId="{27CF3767-BAC8-4ED2-B7CD-D37C6AEDBDD7}" type="presOf" srcId="{63EF665C-16BA-4CD5-BE59-4377917269F6}" destId="{66A2C99E-219A-46A5-A9A5-A42FA47CC47E}" srcOrd="0" destOrd="0" presId="urn:microsoft.com/office/officeart/2008/layout/LinedList"/>
    <dgm:cxn modelId="{799FA94D-6BEF-4B7F-97C8-80DC4A1DD2CE}" srcId="{63EF665C-16BA-4CD5-BE59-4377917269F6}" destId="{585B1A64-9462-4965-BFF3-164BC1D9829D}" srcOrd="2" destOrd="0" parTransId="{45732255-A69F-41B3-BA09-1492E1B309F3}" sibTransId="{5A25BB77-9B1F-4B88-9363-546EEBB51016}"/>
    <dgm:cxn modelId="{78F0207F-4A34-4A88-A749-6DADEC4CD801}" srcId="{63EF665C-16BA-4CD5-BE59-4377917269F6}" destId="{9906C8FF-1FFF-4F16-90C4-A8A20C720EC1}" srcOrd="3" destOrd="0" parTransId="{0FF02288-D904-4C3E-AACF-55CCB89F7F1D}" sibTransId="{16B7F131-D0FE-4007-94E6-3D9AC9E94E61}"/>
    <dgm:cxn modelId="{63F50A86-C599-4E52-963D-332BE09B22A5}" srcId="{63EF665C-16BA-4CD5-BE59-4377917269F6}" destId="{3B0E44D7-26AB-4965-B24E-1625DB38CC74}" srcOrd="0" destOrd="0" parTransId="{4EDC84EC-BA83-4236-A61F-6B411F8D3952}" sibTransId="{A47CE37E-2075-42A1-BA5D-DDF9EFAA4405}"/>
    <dgm:cxn modelId="{C99ADC9B-C894-478C-9A5C-D76301E74599}" srcId="{63EF665C-16BA-4CD5-BE59-4377917269F6}" destId="{C18F6DE3-347D-4C51-9A6F-034833E352E8}" srcOrd="1" destOrd="0" parTransId="{0E7FCCC8-2635-406B-8105-7C6C5FFDFAED}" sibTransId="{F74FA08A-AB87-4DA2-8169-5981A9B6E7FC}"/>
    <dgm:cxn modelId="{441039D5-C82F-4A0D-9A26-3E2650B19CF0}" srcId="{63EF665C-16BA-4CD5-BE59-4377917269F6}" destId="{C61759A9-84E9-4737-9156-D29C8D66962D}" srcOrd="4" destOrd="0" parTransId="{D743AEF0-E691-40B0-9DCD-6C78E6F91F3F}" sibTransId="{97F3855E-7EFF-4187-863A-F007FC76A43D}"/>
    <dgm:cxn modelId="{FEA0A5F5-2FDA-4E6F-9929-A18E9C2306A8}" type="presOf" srcId="{C18F6DE3-347D-4C51-9A6F-034833E352E8}" destId="{63B53547-0D90-4587-B9EE-9111D0A67633}" srcOrd="0" destOrd="0" presId="urn:microsoft.com/office/officeart/2008/layout/LinedList"/>
    <dgm:cxn modelId="{DCF7CFDA-B958-4C60-9FA9-22EA037995D2}" type="presParOf" srcId="{66A2C99E-219A-46A5-A9A5-A42FA47CC47E}" destId="{B6456F35-6000-4F2F-9BC9-06E9255BD747}" srcOrd="0" destOrd="0" presId="urn:microsoft.com/office/officeart/2008/layout/LinedList"/>
    <dgm:cxn modelId="{8E2BCF55-F213-4238-B2F5-6164BBC9B398}" type="presParOf" srcId="{66A2C99E-219A-46A5-A9A5-A42FA47CC47E}" destId="{BA257A93-A1E4-479B-B838-8818E437DB7F}" srcOrd="1" destOrd="0" presId="urn:microsoft.com/office/officeart/2008/layout/LinedList"/>
    <dgm:cxn modelId="{19CABD11-4976-4D22-B036-F6D15099C193}" type="presParOf" srcId="{BA257A93-A1E4-479B-B838-8818E437DB7F}" destId="{BEDB49ED-D795-497E-B3CA-86939B713C5E}" srcOrd="0" destOrd="0" presId="urn:microsoft.com/office/officeart/2008/layout/LinedList"/>
    <dgm:cxn modelId="{824A0125-37AE-47FE-BEE6-0E6031C0EC2A}" type="presParOf" srcId="{BA257A93-A1E4-479B-B838-8818E437DB7F}" destId="{CF60387D-E3F2-4957-93E9-CA2D23F53560}" srcOrd="1" destOrd="0" presId="urn:microsoft.com/office/officeart/2008/layout/LinedList"/>
    <dgm:cxn modelId="{6A2C6450-B105-447F-B26F-945894760C77}" type="presParOf" srcId="{66A2C99E-219A-46A5-A9A5-A42FA47CC47E}" destId="{CF97287E-3BF8-40F4-8302-DBCF8970709A}" srcOrd="2" destOrd="0" presId="urn:microsoft.com/office/officeart/2008/layout/LinedList"/>
    <dgm:cxn modelId="{1CD9026F-580A-4648-9C5B-59E8AA6B030B}" type="presParOf" srcId="{66A2C99E-219A-46A5-A9A5-A42FA47CC47E}" destId="{78808BD7-4697-4F8A-8ACB-D7B7C636ACEC}" srcOrd="3" destOrd="0" presId="urn:microsoft.com/office/officeart/2008/layout/LinedList"/>
    <dgm:cxn modelId="{B28555DF-97DE-4B3A-8DE2-012F0BDBA6D6}" type="presParOf" srcId="{78808BD7-4697-4F8A-8ACB-D7B7C636ACEC}" destId="{63B53547-0D90-4587-B9EE-9111D0A67633}" srcOrd="0" destOrd="0" presId="urn:microsoft.com/office/officeart/2008/layout/LinedList"/>
    <dgm:cxn modelId="{17DDC23E-64BB-47F6-895D-7F64D10CD923}" type="presParOf" srcId="{78808BD7-4697-4F8A-8ACB-D7B7C636ACEC}" destId="{3224019C-4C71-4E10-9F52-E339EE7BDDF4}" srcOrd="1" destOrd="0" presId="urn:microsoft.com/office/officeart/2008/layout/LinedList"/>
    <dgm:cxn modelId="{EA62B625-81ED-42AE-B2FC-DD2AFA2DED14}" type="presParOf" srcId="{66A2C99E-219A-46A5-A9A5-A42FA47CC47E}" destId="{AA4AD347-8282-4709-8D79-A0F6BA2C33E9}" srcOrd="4" destOrd="0" presId="urn:microsoft.com/office/officeart/2008/layout/LinedList"/>
    <dgm:cxn modelId="{D621E745-97E2-4739-9A47-2464B293F139}" type="presParOf" srcId="{66A2C99E-219A-46A5-A9A5-A42FA47CC47E}" destId="{00617139-0271-42AA-B052-6760B7F2D167}" srcOrd="5" destOrd="0" presId="urn:microsoft.com/office/officeart/2008/layout/LinedList"/>
    <dgm:cxn modelId="{C600E3D5-F583-4F9A-B69A-A7B2422EA5F2}" type="presParOf" srcId="{00617139-0271-42AA-B052-6760B7F2D167}" destId="{10D08E8A-4604-44BE-9847-268968A7F861}" srcOrd="0" destOrd="0" presId="urn:microsoft.com/office/officeart/2008/layout/LinedList"/>
    <dgm:cxn modelId="{6FF42558-C0DF-4956-8663-872A88370095}" type="presParOf" srcId="{00617139-0271-42AA-B052-6760B7F2D167}" destId="{025780ED-B968-46C5-8FFB-8E0A6FFBCBA0}" srcOrd="1" destOrd="0" presId="urn:microsoft.com/office/officeart/2008/layout/LinedList"/>
    <dgm:cxn modelId="{89D9A98F-51DF-469F-BE57-FB8D4EF6FFF5}" type="presParOf" srcId="{66A2C99E-219A-46A5-A9A5-A42FA47CC47E}" destId="{B4947961-D933-4A49-8A39-8820E27DEB60}" srcOrd="6" destOrd="0" presId="urn:microsoft.com/office/officeart/2008/layout/LinedList"/>
    <dgm:cxn modelId="{58850D6C-2584-49ED-807C-AD2F591DD662}" type="presParOf" srcId="{66A2C99E-219A-46A5-A9A5-A42FA47CC47E}" destId="{75835795-111B-4DB0-9B59-B4AB4C13DA01}" srcOrd="7" destOrd="0" presId="urn:microsoft.com/office/officeart/2008/layout/LinedList"/>
    <dgm:cxn modelId="{5DAB3616-C99B-4C36-9071-12CB1819EFB4}" type="presParOf" srcId="{75835795-111B-4DB0-9B59-B4AB4C13DA01}" destId="{E13381E8-66D4-49B2-8BB3-D6D69DEBF4B6}" srcOrd="0" destOrd="0" presId="urn:microsoft.com/office/officeart/2008/layout/LinedList"/>
    <dgm:cxn modelId="{14854695-2642-4E46-9161-9C84532C2CE9}" type="presParOf" srcId="{75835795-111B-4DB0-9B59-B4AB4C13DA01}" destId="{5A251DE6-EBF4-4603-89EC-EED7A4DA4D3C}" srcOrd="1" destOrd="0" presId="urn:microsoft.com/office/officeart/2008/layout/LinedList"/>
    <dgm:cxn modelId="{828A5DB0-ABE3-41F8-979E-1BCD1BEC1866}" type="presParOf" srcId="{66A2C99E-219A-46A5-A9A5-A42FA47CC47E}" destId="{2C14ED88-D2F4-4548-BD52-23B320F3CF38}" srcOrd="8" destOrd="0" presId="urn:microsoft.com/office/officeart/2008/layout/LinedList"/>
    <dgm:cxn modelId="{1C8BAED0-FDCC-4E6A-BC5C-09E07652C603}" type="presParOf" srcId="{66A2C99E-219A-46A5-A9A5-A42FA47CC47E}" destId="{7D81D825-0599-483D-A496-6D467070CC26}" srcOrd="9" destOrd="0" presId="urn:microsoft.com/office/officeart/2008/layout/LinedList"/>
    <dgm:cxn modelId="{35389D65-5C33-4A49-90C0-B2EDE1E3DE5A}" type="presParOf" srcId="{7D81D825-0599-483D-A496-6D467070CC26}" destId="{05768F4C-BFC1-467A-BAB5-330A635A555F}" srcOrd="0" destOrd="0" presId="urn:microsoft.com/office/officeart/2008/layout/LinedList"/>
    <dgm:cxn modelId="{C76926F5-496A-4AB3-A7C8-EAF94C9A2DD3}" type="presParOf" srcId="{7D81D825-0599-483D-A496-6D467070CC26}" destId="{5FBF37CA-5B8B-45E3-BA8D-77B757BC391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1107A15-F9A6-4E2B-85E6-B4096DA0193D}"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6440C40B-B23E-4828-A6B3-7EEF1D22D1B1}">
      <dgm:prSet phldrT="[Text]"/>
      <dgm:spPr/>
      <dgm:t>
        <a:bodyPr/>
        <a:lstStyle/>
        <a:p>
          <a:r>
            <a:rPr lang="en-US" dirty="0">
              <a:solidFill>
                <a:srgbClr val="FF0000"/>
              </a:solidFill>
            </a:rPr>
            <a:t>C</a:t>
          </a:r>
          <a:r>
            <a:rPr lang="en-US" dirty="0"/>
            <a:t>ontracts</a:t>
          </a:r>
        </a:p>
      </dgm:t>
    </dgm:pt>
    <dgm:pt modelId="{DCCECE99-514E-4E0C-942A-DB8A68100CC8}" type="parTrans" cxnId="{3DC0ACFF-1ACB-4ACD-82D5-0FAE426086A9}">
      <dgm:prSet/>
      <dgm:spPr/>
      <dgm:t>
        <a:bodyPr/>
        <a:lstStyle/>
        <a:p>
          <a:endParaRPr lang="en-US"/>
        </a:p>
      </dgm:t>
    </dgm:pt>
    <dgm:pt modelId="{D55F161D-FD3F-4C12-ABAB-1E0122B35795}" type="sibTrans" cxnId="{3DC0ACFF-1ACB-4ACD-82D5-0FAE426086A9}">
      <dgm:prSet/>
      <dgm:spPr/>
      <dgm:t>
        <a:bodyPr/>
        <a:lstStyle/>
        <a:p>
          <a:endParaRPr lang="en-US"/>
        </a:p>
      </dgm:t>
    </dgm:pt>
    <dgm:pt modelId="{5017B5AC-2BC9-454A-8040-DEAC39A5F0D5}">
      <dgm:prSet phldrT="[Text]"/>
      <dgm:spPr/>
      <dgm:t>
        <a:bodyPr/>
        <a:lstStyle/>
        <a:p>
          <a:r>
            <a:rPr lang="en-US" b="1" dirty="0">
              <a:solidFill>
                <a:srgbClr val="FF0000"/>
              </a:solidFill>
            </a:rPr>
            <a:t>A</a:t>
          </a:r>
          <a:r>
            <a:rPr lang="en-US" dirty="0"/>
            <a:t>ddress</a:t>
          </a:r>
        </a:p>
      </dgm:t>
    </dgm:pt>
    <dgm:pt modelId="{A25CF5DC-5F85-4C2C-A3F8-617983E20659}" type="parTrans" cxnId="{054FC35A-B181-4EBB-86F9-F830C37603E1}">
      <dgm:prSet/>
      <dgm:spPr/>
      <dgm:t>
        <a:bodyPr/>
        <a:lstStyle/>
        <a:p>
          <a:endParaRPr lang="en-US"/>
        </a:p>
      </dgm:t>
    </dgm:pt>
    <dgm:pt modelId="{02E6945C-FDC3-40F6-BE70-9B0768EE34FD}" type="sibTrans" cxnId="{054FC35A-B181-4EBB-86F9-F830C37603E1}">
      <dgm:prSet/>
      <dgm:spPr/>
      <dgm:t>
        <a:bodyPr/>
        <a:lstStyle/>
        <a:p>
          <a:endParaRPr lang="en-US"/>
        </a:p>
      </dgm:t>
    </dgm:pt>
    <dgm:pt modelId="{3BF9BF84-6277-430A-B5CE-06F0642E62BF}">
      <dgm:prSet phldrT="[Text]"/>
      <dgm:spPr/>
      <dgm:t>
        <a:bodyPr/>
        <a:lstStyle/>
        <a:p>
          <a:r>
            <a:rPr lang="en-US" b="1" dirty="0">
              <a:solidFill>
                <a:srgbClr val="FF0000"/>
              </a:solidFill>
            </a:rPr>
            <a:t>B</a:t>
          </a:r>
          <a:r>
            <a:rPr lang="en-US" dirty="0"/>
            <a:t>inding</a:t>
          </a:r>
        </a:p>
      </dgm:t>
    </dgm:pt>
    <dgm:pt modelId="{25C42E5D-019E-4B65-A8A0-370E9132442E}" type="parTrans" cxnId="{FF7F2DBA-D6E2-458A-BC9B-812FD0E62B4F}">
      <dgm:prSet/>
      <dgm:spPr/>
      <dgm:t>
        <a:bodyPr/>
        <a:lstStyle/>
        <a:p>
          <a:endParaRPr lang="en-US"/>
        </a:p>
      </dgm:t>
    </dgm:pt>
    <dgm:pt modelId="{DF95D575-564E-4667-86CF-07A9A4172CD1}" type="sibTrans" cxnId="{FF7F2DBA-D6E2-458A-BC9B-812FD0E62B4F}">
      <dgm:prSet/>
      <dgm:spPr/>
      <dgm:t>
        <a:bodyPr/>
        <a:lstStyle/>
        <a:p>
          <a:endParaRPr lang="en-US"/>
        </a:p>
      </dgm:t>
    </dgm:pt>
    <dgm:pt modelId="{AF3D581B-ED70-4706-AC2F-6979B1BF0046}">
      <dgm:prSet phldrT="[Text]" custT="1"/>
      <dgm:spPr/>
      <dgm:t>
        <a:bodyPr/>
        <a:lstStyle/>
        <a:p>
          <a:r>
            <a:rPr lang="en-US" sz="3600" b="1" dirty="0"/>
            <a:t>End</a:t>
          </a:r>
          <a:r>
            <a:rPr lang="ro-RO" sz="3600" b="1" dirty="0"/>
            <a:t>p</a:t>
          </a:r>
          <a:r>
            <a:rPr lang="en-US" sz="3600" b="1" dirty="0" err="1"/>
            <a:t>oint</a:t>
          </a:r>
          <a:endParaRPr lang="en-US" sz="3600" b="1" dirty="0"/>
        </a:p>
      </dgm:t>
    </dgm:pt>
    <dgm:pt modelId="{7A16FC30-967F-439C-AB80-27365C79689F}" type="parTrans" cxnId="{1F33387B-9489-4537-BF52-7B9BE8FC30D9}">
      <dgm:prSet/>
      <dgm:spPr/>
      <dgm:t>
        <a:bodyPr/>
        <a:lstStyle/>
        <a:p>
          <a:endParaRPr lang="en-US"/>
        </a:p>
      </dgm:t>
    </dgm:pt>
    <dgm:pt modelId="{B85D0336-E2FF-4FD4-A741-28CA6C175618}" type="sibTrans" cxnId="{1F33387B-9489-4537-BF52-7B9BE8FC30D9}">
      <dgm:prSet/>
      <dgm:spPr/>
      <dgm:t>
        <a:bodyPr/>
        <a:lstStyle/>
        <a:p>
          <a:endParaRPr lang="en-US"/>
        </a:p>
      </dgm:t>
    </dgm:pt>
    <dgm:pt modelId="{A28BA1CD-157B-4EDE-A3FE-68D7C731E30A}" type="pres">
      <dgm:prSet presAssocID="{11107A15-F9A6-4E2B-85E6-B4096DA0193D}" presName="Name0" presStyleCnt="0">
        <dgm:presLayoutVars>
          <dgm:chMax val="4"/>
          <dgm:resizeHandles val="exact"/>
        </dgm:presLayoutVars>
      </dgm:prSet>
      <dgm:spPr/>
    </dgm:pt>
    <dgm:pt modelId="{CEA97861-A5B6-4F14-9BBB-5F03921C2568}" type="pres">
      <dgm:prSet presAssocID="{11107A15-F9A6-4E2B-85E6-B4096DA0193D}" presName="ellipse" presStyleLbl="trBgShp" presStyleIdx="0" presStyleCnt="1"/>
      <dgm:spPr/>
    </dgm:pt>
    <dgm:pt modelId="{48B55688-1F1B-4502-AEF8-85251729BE0B}" type="pres">
      <dgm:prSet presAssocID="{11107A15-F9A6-4E2B-85E6-B4096DA0193D}" presName="arrow1" presStyleLbl="fgShp" presStyleIdx="0" presStyleCnt="1"/>
      <dgm:spPr/>
    </dgm:pt>
    <dgm:pt modelId="{8287AC1D-E948-41F9-816C-71B1FC3F961D}" type="pres">
      <dgm:prSet presAssocID="{11107A15-F9A6-4E2B-85E6-B4096DA0193D}" presName="rectangle" presStyleLbl="revTx" presStyleIdx="0" presStyleCnt="1">
        <dgm:presLayoutVars>
          <dgm:bulletEnabled val="1"/>
        </dgm:presLayoutVars>
      </dgm:prSet>
      <dgm:spPr/>
    </dgm:pt>
    <dgm:pt modelId="{DED727EE-BCF7-41DC-878F-D67C3BE6ED02}" type="pres">
      <dgm:prSet presAssocID="{5017B5AC-2BC9-454A-8040-DEAC39A5F0D5}" presName="item1" presStyleLbl="node1" presStyleIdx="0" presStyleCnt="3">
        <dgm:presLayoutVars>
          <dgm:bulletEnabled val="1"/>
        </dgm:presLayoutVars>
      </dgm:prSet>
      <dgm:spPr/>
    </dgm:pt>
    <dgm:pt modelId="{5E90E224-7FAE-4552-9C99-74B1DD07D675}" type="pres">
      <dgm:prSet presAssocID="{3BF9BF84-6277-430A-B5CE-06F0642E62BF}" presName="item2" presStyleLbl="node1" presStyleIdx="1" presStyleCnt="3">
        <dgm:presLayoutVars>
          <dgm:bulletEnabled val="1"/>
        </dgm:presLayoutVars>
      </dgm:prSet>
      <dgm:spPr/>
    </dgm:pt>
    <dgm:pt modelId="{954886FD-0D95-40BB-9848-3A3BA283B3EE}" type="pres">
      <dgm:prSet presAssocID="{AF3D581B-ED70-4706-AC2F-6979B1BF0046}" presName="item3" presStyleLbl="node1" presStyleIdx="2" presStyleCnt="3">
        <dgm:presLayoutVars>
          <dgm:bulletEnabled val="1"/>
        </dgm:presLayoutVars>
      </dgm:prSet>
      <dgm:spPr/>
    </dgm:pt>
    <dgm:pt modelId="{E1C75054-5EFA-4D3E-A526-09386BE864DB}" type="pres">
      <dgm:prSet presAssocID="{11107A15-F9A6-4E2B-85E6-B4096DA0193D}" presName="funnel" presStyleLbl="trAlignAcc1" presStyleIdx="0" presStyleCnt="1"/>
      <dgm:spPr/>
    </dgm:pt>
  </dgm:ptLst>
  <dgm:cxnLst>
    <dgm:cxn modelId="{851DDE18-FCC6-4D43-A568-1D4A3C6A5296}" type="presOf" srcId="{AF3D581B-ED70-4706-AC2F-6979B1BF0046}" destId="{8287AC1D-E948-41F9-816C-71B1FC3F961D}" srcOrd="0" destOrd="0" presId="urn:microsoft.com/office/officeart/2005/8/layout/funnel1"/>
    <dgm:cxn modelId="{11540626-90D9-4F06-8B51-8C2894B99462}" type="presOf" srcId="{3BF9BF84-6277-430A-B5CE-06F0642E62BF}" destId="{DED727EE-BCF7-41DC-878F-D67C3BE6ED02}" srcOrd="0" destOrd="0" presId="urn:microsoft.com/office/officeart/2005/8/layout/funnel1"/>
    <dgm:cxn modelId="{E0EAA346-5497-40A1-8C23-0BF43A1D5698}" type="presOf" srcId="{11107A15-F9A6-4E2B-85E6-B4096DA0193D}" destId="{A28BA1CD-157B-4EDE-A3FE-68D7C731E30A}" srcOrd="0" destOrd="0" presId="urn:microsoft.com/office/officeart/2005/8/layout/funnel1"/>
    <dgm:cxn modelId="{054FC35A-B181-4EBB-86F9-F830C37603E1}" srcId="{11107A15-F9A6-4E2B-85E6-B4096DA0193D}" destId="{5017B5AC-2BC9-454A-8040-DEAC39A5F0D5}" srcOrd="1" destOrd="0" parTransId="{A25CF5DC-5F85-4C2C-A3F8-617983E20659}" sibTransId="{02E6945C-FDC3-40F6-BE70-9B0768EE34FD}"/>
    <dgm:cxn modelId="{1F33387B-9489-4537-BF52-7B9BE8FC30D9}" srcId="{11107A15-F9A6-4E2B-85E6-B4096DA0193D}" destId="{AF3D581B-ED70-4706-AC2F-6979B1BF0046}" srcOrd="3" destOrd="0" parTransId="{7A16FC30-967F-439C-AB80-27365C79689F}" sibTransId="{B85D0336-E2FF-4FD4-A741-28CA6C175618}"/>
    <dgm:cxn modelId="{0BFF21AD-D8A7-4F53-9B28-D0D7165ECC01}" type="presOf" srcId="{5017B5AC-2BC9-454A-8040-DEAC39A5F0D5}" destId="{5E90E224-7FAE-4552-9C99-74B1DD07D675}" srcOrd="0" destOrd="0" presId="urn:microsoft.com/office/officeart/2005/8/layout/funnel1"/>
    <dgm:cxn modelId="{FF7F2DBA-D6E2-458A-BC9B-812FD0E62B4F}" srcId="{11107A15-F9A6-4E2B-85E6-B4096DA0193D}" destId="{3BF9BF84-6277-430A-B5CE-06F0642E62BF}" srcOrd="2" destOrd="0" parTransId="{25C42E5D-019E-4B65-A8A0-370E9132442E}" sibTransId="{DF95D575-564E-4667-86CF-07A9A4172CD1}"/>
    <dgm:cxn modelId="{929DCBF0-9C30-4F73-959D-01B7DA9057B2}" type="presOf" srcId="{6440C40B-B23E-4828-A6B3-7EEF1D22D1B1}" destId="{954886FD-0D95-40BB-9848-3A3BA283B3EE}" srcOrd="0" destOrd="0" presId="urn:microsoft.com/office/officeart/2005/8/layout/funnel1"/>
    <dgm:cxn modelId="{3DC0ACFF-1ACB-4ACD-82D5-0FAE426086A9}" srcId="{11107A15-F9A6-4E2B-85E6-B4096DA0193D}" destId="{6440C40B-B23E-4828-A6B3-7EEF1D22D1B1}" srcOrd="0" destOrd="0" parTransId="{DCCECE99-514E-4E0C-942A-DB8A68100CC8}" sibTransId="{D55F161D-FD3F-4C12-ABAB-1E0122B35795}"/>
    <dgm:cxn modelId="{44E4CCD1-9EC6-4CE4-A175-AF63CA43021F}" type="presParOf" srcId="{A28BA1CD-157B-4EDE-A3FE-68D7C731E30A}" destId="{CEA97861-A5B6-4F14-9BBB-5F03921C2568}" srcOrd="0" destOrd="0" presId="urn:microsoft.com/office/officeart/2005/8/layout/funnel1"/>
    <dgm:cxn modelId="{B6C48AB3-08F3-4BA0-A4CA-651A08424221}" type="presParOf" srcId="{A28BA1CD-157B-4EDE-A3FE-68D7C731E30A}" destId="{48B55688-1F1B-4502-AEF8-85251729BE0B}" srcOrd="1" destOrd="0" presId="urn:microsoft.com/office/officeart/2005/8/layout/funnel1"/>
    <dgm:cxn modelId="{743B1847-A6CB-40B2-B9E1-7D6DF82808F4}" type="presParOf" srcId="{A28BA1CD-157B-4EDE-A3FE-68D7C731E30A}" destId="{8287AC1D-E948-41F9-816C-71B1FC3F961D}" srcOrd="2" destOrd="0" presId="urn:microsoft.com/office/officeart/2005/8/layout/funnel1"/>
    <dgm:cxn modelId="{996EB9AF-8805-4596-B343-6DBCD90C0662}" type="presParOf" srcId="{A28BA1CD-157B-4EDE-A3FE-68D7C731E30A}" destId="{DED727EE-BCF7-41DC-878F-D67C3BE6ED02}" srcOrd="3" destOrd="0" presId="urn:microsoft.com/office/officeart/2005/8/layout/funnel1"/>
    <dgm:cxn modelId="{FFE9B824-4ABF-4A41-A750-1418DDC1A69B}" type="presParOf" srcId="{A28BA1CD-157B-4EDE-A3FE-68D7C731E30A}" destId="{5E90E224-7FAE-4552-9C99-74B1DD07D675}" srcOrd="4" destOrd="0" presId="urn:microsoft.com/office/officeart/2005/8/layout/funnel1"/>
    <dgm:cxn modelId="{FADD61E2-6754-49B1-9D74-3D3C2981E595}" type="presParOf" srcId="{A28BA1CD-157B-4EDE-A3FE-68D7C731E30A}" destId="{954886FD-0D95-40BB-9848-3A3BA283B3EE}" srcOrd="5" destOrd="0" presId="urn:microsoft.com/office/officeart/2005/8/layout/funnel1"/>
    <dgm:cxn modelId="{CA46A7E7-8077-4CEA-95E9-2696C62FBFC7}" type="presParOf" srcId="{A28BA1CD-157B-4EDE-A3FE-68D7C731E30A}" destId="{E1C75054-5EFA-4D3E-A526-09386BE864DB}"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407B6D-0ED6-43DE-B30B-DD0F1AC1E2FD}">
      <dsp:nvSpPr>
        <dsp:cNvPr id="0" name=""/>
        <dsp:cNvSpPr/>
      </dsp:nvSpPr>
      <dsp:spPr>
        <a:xfrm>
          <a:off x="0" y="2683928"/>
          <a:ext cx="11438039" cy="1760947"/>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ro-RO" sz="2500" kern="1200" dirty="0"/>
            <a:t>Sintetizând, un serviciu web este un serviciu, care îndeplinește următoarele condiții:</a:t>
          </a:r>
          <a:endParaRPr lang="en-US" sz="2500" kern="1200" dirty="0"/>
        </a:p>
      </dsp:txBody>
      <dsp:txXfrm>
        <a:off x="0" y="2683928"/>
        <a:ext cx="11438039" cy="950911"/>
      </dsp:txXfrm>
    </dsp:sp>
    <dsp:sp modelId="{8AABD6FC-890A-4467-BE17-AE1C1FB22930}">
      <dsp:nvSpPr>
        <dsp:cNvPr id="0" name=""/>
        <dsp:cNvSpPr/>
      </dsp:nvSpPr>
      <dsp:spPr>
        <a:xfrm>
          <a:off x="1396" y="3599621"/>
          <a:ext cx="2287049" cy="810036"/>
        </a:xfrm>
        <a:prstGeom prst="rect">
          <a:avLst/>
        </a:prstGeom>
        <a:solidFill>
          <a:schemeClr val="accent6">
            <a:alpha val="90000"/>
            <a:tint val="40000"/>
            <a:hueOff val="0"/>
            <a:satOff val="0"/>
            <a:lumOff val="0"/>
            <a:alphaOff val="0"/>
          </a:schemeClr>
        </a:solidFill>
        <a:ln w="2222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ro-RO" sz="1500" kern="1200" dirty="0"/>
            <a:t>Este disponibil peste </a:t>
          </a:r>
          <a:r>
            <a:rPr lang="en-US" sz="1500" kern="1200" dirty="0"/>
            <a:t>I</a:t>
          </a:r>
          <a:r>
            <a:rPr lang="ro-RO" sz="1500" kern="1200" dirty="0"/>
            <a:t>nternet</a:t>
          </a:r>
          <a:endParaRPr lang="en-US" sz="1500" kern="1200" dirty="0"/>
        </a:p>
      </dsp:txBody>
      <dsp:txXfrm>
        <a:off x="1396" y="3599621"/>
        <a:ext cx="2287049" cy="810036"/>
      </dsp:txXfrm>
    </dsp:sp>
    <dsp:sp modelId="{E120708D-DE4C-4B5E-910D-9408BA3B0863}">
      <dsp:nvSpPr>
        <dsp:cNvPr id="0" name=""/>
        <dsp:cNvSpPr/>
      </dsp:nvSpPr>
      <dsp:spPr>
        <a:xfrm>
          <a:off x="2288445" y="3599621"/>
          <a:ext cx="2287049" cy="810036"/>
        </a:xfrm>
        <a:prstGeom prst="rect">
          <a:avLst/>
        </a:prstGeom>
        <a:solidFill>
          <a:schemeClr val="accent6">
            <a:alpha val="90000"/>
            <a:tint val="40000"/>
            <a:hueOff val="0"/>
            <a:satOff val="0"/>
            <a:lumOff val="0"/>
            <a:alphaOff val="0"/>
          </a:schemeClr>
        </a:solidFill>
        <a:ln w="2222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ro-RO" sz="1500" kern="1200" dirty="0"/>
            <a:t>Utilizează un sistem de mesaje bazat pe un XML standardizat</a:t>
          </a:r>
          <a:endParaRPr lang="en-US" sz="1500" kern="1200" dirty="0"/>
        </a:p>
      </dsp:txBody>
      <dsp:txXfrm>
        <a:off x="2288445" y="3599621"/>
        <a:ext cx="2287049" cy="810036"/>
      </dsp:txXfrm>
    </dsp:sp>
    <dsp:sp modelId="{A8197CDA-1B5C-4423-A1B8-65F7B6FBD170}">
      <dsp:nvSpPr>
        <dsp:cNvPr id="0" name=""/>
        <dsp:cNvSpPr/>
      </dsp:nvSpPr>
      <dsp:spPr>
        <a:xfrm>
          <a:off x="4575494" y="3599621"/>
          <a:ext cx="2287049" cy="810036"/>
        </a:xfrm>
        <a:prstGeom prst="rect">
          <a:avLst/>
        </a:prstGeom>
        <a:solidFill>
          <a:schemeClr val="accent6">
            <a:alpha val="90000"/>
            <a:tint val="40000"/>
            <a:hueOff val="0"/>
            <a:satOff val="0"/>
            <a:lumOff val="0"/>
            <a:alphaOff val="0"/>
          </a:schemeClr>
        </a:solidFill>
        <a:ln w="2222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ro-RO" sz="1500" kern="1200" dirty="0"/>
            <a:t>Utilizarea lui nu depinde de sistemul de operare și limbaje de programare utilizat</a:t>
          </a:r>
          <a:endParaRPr lang="en-US" sz="1500" kern="1200" dirty="0"/>
        </a:p>
      </dsp:txBody>
      <dsp:txXfrm>
        <a:off x="4575494" y="3599621"/>
        <a:ext cx="2287049" cy="810036"/>
      </dsp:txXfrm>
    </dsp:sp>
    <dsp:sp modelId="{7118F32A-0ED8-43B4-8444-A243633F7C74}">
      <dsp:nvSpPr>
        <dsp:cNvPr id="0" name=""/>
        <dsp:cNvSpPr/>
      </dsp:nvSpPr>
      <dsp:spPr>
        <a:xfrm>
          <a:off x="6862544" y="3599621"/>
          <a:ext cx="2287049" cy="810036"/>
        </a:xfrm>
        <a:prstGeom prst="rect">
          <a:avLst/>
        </a:prstGeom>
        <a:solidFill>
          <a:schemeClr val="accent6">
            <a:alpha val="90000"/>
            <a:tint val="40000"/>
            <a:hueOff val="0"/>
            <a:satOff val="0"/>
            <a:lumOff val="0"/>
            <a:alphaOff val="0"/>
          </a:schemeClr>
        </a:solidFill>
        <a:ln w="2222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ro-RO" sz="1500" kern="1200"/>
            <a:t>Se auto-descrie prin intermediul unei gramatici XML comune</a:t>
          </a:r>
          <a:endParaRPr lang="en-US" sz="1500" kern="1200"/>
        </a:p>
      </dsp:txBody>
      <dsp:txXfrm>
        <a:off x="6862544" y="3599621"/>
        <a:ext cx="2287049" cy="810036"/>
      </dsp:txXfrm>
    </dsp:sp>
    <dsp:sp modelId="{9FC38ED7-8791-4C89-A524-8504CBAF953D}">
      <dsp:nvSpPr>
        <dsp:cNvPr id="0" name=""/>
        <dsp:cNvSpPr/>
      </dsp:nvSpPr>
      <dsp:spPr>
        <a:xfrm>
          <a:off x="9149593" y="3599621"/>
          <a:ext cx="2287049" cy="810036"/>
        </a:xfrm>
        <a:prstGeom prst="rect">
          <a:avLst/>
        </a:prstGeom>
        <a:solidFill>
          <a:schemeClr val="accent6">
            <a:alpha val="90000"/>
            <a:tint val="40000"/>
            <a:hueOff val="0"/>
            <a:satOff val="0"/>
            <a:lumOff val="0"/>
            <a:alphaOff val="0"/>
          </a:schemeClr>
        </a:solidFill>
        <a:ln w="2222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ro-RO" sz="1500" kern="1200"/>
            <a:t>Mecanism de identificare a serviciului foarte simplu.</a:t>
          </a:r>
          <a:endParaRPr lang="en-US" sz="1500" kern="1200"/>
        </a:p>
      </dsp:txBody>
      <dsp:txXfrm>
        <a:off x="9149593" y="3599621"/>
        <a:ext cx="2287049" cy="810036"/>
      </dsp:txXfrm>
    </dsp:sp>
    <dsp:sp modelId="{46A8C3CE-6225-43CF-86EF-E582788DB3A5}">
      <dsp:nvSpPr>
        <dsp:cNvPr id="0" name=""/>
        <dsp:cNvSpPr/>
      </dsp:nvSpPr>
      <dsp:spPr>
        <a:xfrm rot="10800000">
          <a:off x="0" y="2005"/>
          <a:ext cx="11438039" cy="2708337"/>
        </a:xfrm>
        <a:prstGeom prst="upArrowCallou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just" defTabSz="889000">
            <a:lnSpc>
              <a:spcPct val="90000"/>
            </a:lnSpc>
            <a:spcBef>
              <a:spcPct val="0"/>
            </a:spcBef>
            <a:spcAft>
              <a:spcPct val="35000"/>
            </a:spcAft>
            <a:buNone/>
          </a:pPr>
          <a:r>
            <a:rPr lang="ro-RO" sz="2000" kern="1200" dirty="0"/>
            <a:t>Un serviciu web este o colecție de protocoale și standarde deschise utilizate pentru schimbul de date dintre aplicații sau </a:t>
          </a:r>
          <a:r>
            <a:rPr lang="en-US" sz="2000" kern="1200" dirty="0" err="1"/>
            <a:t>medii</a:t>
          </a:r>
          <a:r>
            <a:rPr lang="ro-RO" sz="2000" kern="1200" dirty="0"/>
            <a:t> de calcul. Aplicațiile software scrise în diverse limbaje de programare și executate pe platforme eterogene pot utiliza servicii web pentru a schimba date peste rețele de calculatoare(ex. Internet) într-o manieră similară comunicării între procesele unui sistem de calcul.  Interoperabilitatea dintre funcționalități scrise în </a:t>
          </a:r>
          <a:r>
            <a:rPr lang="en-US" sz="2000" kern="1200" dirty="0"/>
            <a:t>C#, </a:t>
          </a:r>
          <a:r>
            <a:rPr lang="ro-RO" sz="2000" kern="1200" dirty="0"/>
            <a:t>Java sau Pyton </a:t>
          </a:r>
          <a:r>
            <a:rPr lang="en-US" sz="2000" kern="1200" dirty="0"/>
            <a:t>cu</a:t>
          </a:r>
          <a:r>
            <a:rPr lang="ro-RO" sz="2000" kern="1200" dirty="0"/>
            <a:t> aplicații rulate pe Windows sau Linux </a:t>
          </a:r>
          <a:r>
            <a:rPr lang="en-US" sz="2000" kern="1200" dirty="0"/>
            <a:t>se </a:t>
          </a:r>
          <a:r>
            <a:rPr lang="en-US" sz="2000" kern="1200" dirty="0" err="1"/>
            <a:t>realizează</a:t>
          </a:r>
          <a:r>
            <a:rPr lang="ro-RO" sz="2000" kern="1200" dirty="0"/>
            <a:t> </a:t>
          </a:r>
          <a:r>
            <a:rPr lang="en-US" sz="2000" kern="1200" dirty="0" err="1"/>
            <a:t>în</a:t>
          </a:r>
          <a:r>
            <a:rPr lang="en-US" sz="2000" kern="1200" dirty="0"/>
            <a:t> </a:t>
          </a:r>
          <a:r>
            <a:rPr lang="en-US" sz="2000" kern="1200" dirty="0" err="1"/>
            <a:t>baza</a:t>
          </a:r>
          <a:r>
            <a:rPr lang="ro-RO" sz="2000" kern="1200" dirty="0"/>
            <a:t> standardelor deschise. </a:t>
          </a:r>
          <a:endParaRPr lang="en-US" sz="2000" kern="1200" dirty="0"/>
        </a:p>
      </dsp:txBody>
      <dsp:txXfrm rot="10800000">
        <a:off x="0" y="2005"/>
        <a:ext cx="11438039" cy="17597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4BFF8F-68C2-4719-98D9-FC9293F057B5}">
      <dsp:nvSpPr>
        <dsp:cNvPr id="0" name=""/>
        <dsp:cNvSpPr/>
      </dsp:nvSpPr>
      <dsp:spPr>
        <a:xfrm>
          <a:off x="215" y="278337"/>
          <a:ext cx="2601301" cy="312156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951" tIns="0" rIns="256951" bIns="330200" numCol="1" spcCol="1270" anchor="t" anchorCtr="0">
          <a:noAutofit/>
        </a:bodyPr>
        <a:lstStyle/>
        <a:p>
          <a:pPr marL="0" lvl="0" indent="0" algn="l" defTabSz="1022350">
            <a:lnSpc>
              <a:spcPct val="90000"/>
            </a:lnSpc>
            <a:spcBef>
              <a:spcPct val="0"/>
            </a:spcBef>
            <a:spcAft>
              <a:spcPct val="35000"/>
            </a:spcAft>
            <a:buNone/>
          </a:pPr>
          <a:r>
            <a:rPr lang="ro-RO" sz="2300" kern="1200"/>
            <a:t>Specificațiile SOAP  nu definesc criptarea pentru Servicii Web XML</a:t>
          </a:r>
          <a:r>
            <a:rPr lang="en-US" sz="2300" kern="1200"/>
            <a:t> </a:t>
          </a:r>
        </a:p>
      </dsp:txBody>
      <dsp:txXfrm>
        <a:off x="215" y="1526962"/>
        <a:ext cx="2601301" cy="1872937"/>
      </dsp:txXfrm>
    </dsp:sp>
    <dsp:sp modelId="{8A13DFFC-C043-4467-8556-F8E9F4707571}">
      <dsp:nvSpPr>
        <dsp:cNvPr id="0" name=""/>
        <dsp:cNvSpPr/>
      </dsp:nvSpPr>
      <dsp:spPr>
        <a:xfrm>
          <a:off x="215" y="278337"/>
          <a:ext cx="2601301" cy="1248624"/>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6951" tIns="165100" rIns="256951"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215" y="278337"/>
        <a:ext cx="2601301" cy="1248624"/>
      </dsp:txXfrm>
    </dsp:sp>
    <dsp:sp modelId="{5726C09F-A5E2-4773-A73D-F60B2EC415F7}">
      <dsp:nvSpPr>
        <dsp:cNvPr id="0" name=""/>
        <dsp:cNvSpPr/>
      </dsp:nvSpPr>
      <dsp:spPr>
        <a:xfrm>
          <a:off x="2809621" y="278337"/>
          <a:ext cx="2601301" cy="312156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951" tIns="0" rIns="256951" bIns="330200" numCol="1" spcCol="1270" anchor="t" anchorCtr="0">
          <a:noAutofit/>
        </a:bodyPr>
        <a:lstStyle/>
        <a:p>
          <a:pPr marL="0" lvl="0" indent="0" algn="l" defTabSz="1022350">
            <a:lnSpc>
              <a:spcPct val="90000"/>
            </a:lnSpc>
            <a:spcBef>
              <a:spcPct val="0"/>
            </a:spcBef>
            <a:spcAft>
              <a:spcPct val="35000"/>
            </a:spcAft>
            <a:buNone/>
          </a:pPr>
          <a:r>
            <a:rPr lang="pt-BR" sz="2300" kern="1200"/>
            <a:t>Criptarea </a:t>
          </a:r>
          <a:r>
            <a:rPr lang="ro-RO" sz="2300" kern="1200"/>
            <a:t>se </a:t>
          </a:r>
          <a:r>
            <a:rPr lang="pt-BR" sz="2300" kern="1200"/>
            <a:t>plasează </a:t>
          </a:r>
          <a:r>
            <a:rPr lang="ro-RO" sz="2300" kern="1200"/>
            <a:t>la nivelul </a:t>
          </a:r>
          <a:r>
            <a:rPr lang="pt-BR" sz="2300" kern="1200"/>
            <a:t>protocolul de transport</a:t>
          </a:r>
          <a:r>
            <a:rPr lang="ro-RO" sz="2300" kern="1200"/>
            <a:t>(SSL)</a:t>
          </a:r>
          <a:r>
            <a:rPr lang="en-US" sz="2300" kern="1200"/>
            <a:t> </a:t>
          </a:r>
        </a:p>
      </dsp:txBody>
      <dsp:txXfrm>
        <a:off x="2809621" y="1526962"/>
        <a:ext cx="2601301" cy="1872937"/>
      </dsp:txXfrm>
    </dsp:sp>
    <dsp:sp modelId="{F68429F8-DAA5-4415-BFF6-2517B541EB13}">
      <dsp:nvSpPr>
        <dsp:cNvPr id="0" name=""/>
        <dsp:cNvSpPr/>
      </dsp:nvSpPr>
      <dsp:spPr>
        <a:xfrm>
          <a:off x="2809621" y="278337"/>
          <a:ext cx="2601301" cy="1248624"/>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6951" tIns="165100" rIns="256951"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2809621" y="278337"/>
        <a:ext cx="2601301" cy="1248624"/>
      </dsp:txXfrm>
    </dsp:sp>
    <dsp:sp modelId="{6379EC39-5E01-488F-A98E-54E810500A4F}">
      <dsp:nvSpPr>
        <dsp:cNvPr id="0" name=""/>
        <dsp:cNvSpPr/>
      </dsp:nvSpPr>
      <dsp:spPr>
        <a:xfrm>
          <a:off x="5619027" y="278337"/>
          <a:ext cx="2601301" cy="312156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951" tIns="0" rIns="256951" bIns="330200" numCol="1" spcCol="1270" anchor="t" anchorCtr="0">
          <a:noAutofit/>
        </a:bodyPr>
        <a:lstStyle/>
        <a:p>
          <a:pPr marL="0" lvl="0" indent="0" algn="l" defTabSz="1022350">
            <a:lnSpc>
              <a:spcPct val="90000"/>
            </a:lnSpc>
            <a:spcBef>
              <a:spcPct val="0"/>
            </a:spcBef>
            <a:spcAft>
              <a:spcPct val="35000"/>
            </a:spcAft>
            <a:buNone/>
          </a:pPr>
          <a:r>
            <a:rPr lang="ro-RO" sz="2300" kern="1200"/>
            <a:t>Evaluarea costurilor criptarii totale sau partiale a datelor.</a:t>
          </a:r>
          <a:r>
            <a:rPr lang="en-US" sz="2300" kern="1200"/>
            <a:t> </a:t>
          </a:r>
        </a:p>
      </dsp:txBody>
      <dsp:txXfrm>
        <a:off x="5619027" y="1526962"/>
        <a:ext cx="2601301" cy="1872937"/>
      </dsp:txXfrm>
    </dsp:sp>
    <dsp:sp modelId="{1B26FB43-0303-4CE0-BABE-5F8C551F9695}">
      <dsp:nvSpPr>
        <dsp:cNvPr id="0" name=""/>
        <dsp:cNvSpPr/>
      </dsp:nvSpPr>
      <dsp:spPr>
        <a:xfrm>
          <a:off x="5619027" y="278337"/>
          <a:ext cx="2601301" cy="1248624"/>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6951" tIns="165100" rIns="256951"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5619027" y="278337"/>
        <a:ext cx="2601301" cy="1248624"/>
      </dsp:txXfrm>
    </dsp:sp>
    <dsp:sp modelId="{2669EC01-AE5D-42B6-8F48-6D211907CE5E}">
      <dsp:nvSpPr>
        <dsp:cNvPr id="0" name=""/>
        <dsp:cNvSpPr/>
      </dsp:nvSpPr>
      <dsp:spPr>
        <a:xfrm>
          <a:off x="8428432" y="278337"/>
          <a:ext cx="2601301" cy="312156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951" tIns="0" rIns="256951" bIns="330200" numCol="1" spcCol="1270" anchor="t" anchorCtr="0">
          <a:noAutofit/>
        </a:bodyPr>
        <a:lstStyle/>
        <a:p>
          <a:pPr marL="0" lvl="0" indent="0" algn="l" defTabSz="1022350">
            <a:lnSpc>
              <a:spcPct val="90000"/>
            </a:lnSpc>
            <a:spcBef>
              <a:spcPct val="0"/>
            </a:spcBef>
            <a:spcAft>
              <a:spcPct val="35000"/>
            </a:spcAft>
            <a:buNone/>
          </a:pPr>
          <a:r>
            <a:rPr lang="ro-RO" sz="2300" kern="1200"/>
            <a:t>Aceast aspect este lăsat în seama celor care implementează protocolul SOAP. </a:t>
          </a:r>
          <a:endParaRPr lang="en-US" sz="2300" kern="1200"/>
        </a:p>
      </dsp:txBody>
      <dsp:txXfrm>
        <a:off x="8428432" y="1526962"/>
        <a:ext cx="2601301" cy="1872937"/>
      </dsp:txXfrm>
    </dsp:sp>
    <dsp:sp modelId="{A5D3EFCF-9532-4348-9201-C2F9B147753E}">
      <dsp:nvSpPr>
        <dsp:cNvPr id="0" name=""/>
        <dsp:cNvSpPr/>
      </dsp:nvSpPr>
      <dsp:spPr>
        <a:xfrm>
          <a:off x="8428432" y="278337"/>
          <a:ext cx="2601301" cy="1248624"/>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6951" tIns="165100" rIns="256951" bIns="165100" numCol="1" spcCol="1270" anchor="ctr" anchorCtr="0">
          <a:noAutofit/>
        </a:bodyPr>
        <a:lstStyle/>
        <a:p>
          <a:pPr marL="0" lvl="0" indent="0" algn="l" defTabSz="2933700">
            <a:lnSpc>
              <a:spcPct val="90000"/>
            </a:lnSpc>
            <a:spcBef>
              <a:spcPct val="0"/>
            </a:spcBef>
            <a:spcAft>
              <a:spcPct val="35000"/>
            </a:spcAft>
            <a:buNone/>
          </a:pPr>
          <a:r>
            <a:rPr lang="en-US" sz="6600" kern="1200"/>
            <a:t>04</a:t>
          </a:r>
        </a:p>
      </dsp:txBody>
      <dsp:txXfrm>
        <a:off x="8428432" y="278337"/>
        <a:ext cx="2601301" cy="12486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D2EE64-F2C1-4140-A6E5-9E1C7DA9FF7D}">
      <dsp:nvSpPr>
        <dsp:cNvPr id="0" name=""/>
        <dsp:cNvSpPr/>
      </dsp:nvSpPr>
      <dsp:spPr>
        <a:xfrm>
          <a:off x="0" y="2299"/>
          <a:ext cx="7012370" cy="0"/>
        </a:xfrm>
        <a:prstGeom prst="line">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C1FBBBC3-210C-48E4-BF9E-87AA69CEF44C}">
      <dsp:nvSpPr>
        <dsp:cNvPr id="0" name=""/>
        <dsp:cNvSpPr/>
      </dsp:nvSpPr>
      <dsp:spPr>
        <a:xfrm>
          <a:off x="0" y="2299"/>
          <a:ext cx="7012370" cy="1568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WCF(la inceputuri proiectul Indigo) este </a:t>
          </a:r>
          <a:r>
            <a:rPr lang="ro-RO" sz="2500" kern="1200"/>
            <a:t>un framework</a:t>
          </a:r>
          <a:r>
            <a:rPr lang="en-US" sz="2500" kern="1200"/>
            <a:t> pentru dezvoltarea de aplica</a:t>
          </a:r>
          <a:r>
            <a:rPr lang="ro-RO" sz="2500" kern="1200"/>
            <a:t>ții SOA (Service-Oriented Application)</a:t>
          </a:r>
          <a:endParaRPr lang="en-US" sz="2500" kern="1200"/>
        </a:p>
      </dsp:txBody>
      <dsp:txXfrm>
        <a:off x="0" y="2299"/>
        <a:ext cx="7012370" cy="1568177"/>
      </dsp:txXfrm>
    </dsp:sp>
    <dsp:sp modelId="{3D088506-8CCB-47B2-B59F-BA1B88CC7CBB}">
      <dsp:nvSpPr>
        <dsp:cNvPr id="0" name=""/>
        <dsp:cNvSpPr/>
      </dsp:nvSpPr>
      <dsp:spPr>
        <a:xfrm>
          <a:off x="0" y="1570476"/>
          <a:ext cx="7012370" cy="0"/>
        </a:xfrm>
        <a:prstGeom prst="line">
          <a:avLst/>
        </a:prstGeom>
        <a:gradFill rotWithShape="0">
          <a:gsLst>
            <a:gs pos="0">
              <a:schemeClr val="accent2">
                <a:hueOff val="595867"/>
                <a:satOff val="3457"/>
                <a:lumOff val="3432"/>
                <a:alphaOff val="0"/>
                <a:tint val="98000"/>
                <a:lumMod val="110000"/>
              </a:schemeClr>
            </a:gs>
            <a:gs pos="84000">
              <a:schemeClr val="accent2">
                <a:hueOff val="595867"/>
                <a:satOff val="3457"/>
                <a:lumOff val="3432"/>
                <a:alphaOff val="0"/>
                <a:shade val="90000"/>
                <a:lumMod val="88000"/>
              </a:schemeClr>
            </a:gs>
          </a:gsLst>
          <a:lin ang="5400000" scaled="0"/>
        </a:gradFill>
        <a:ln w="12700" cap="rnd" cmpd="sng" algn="ctr">
          <a:solidFill>
            <a:schemeClr val="accent2">
              <a:hueOff val="595867"/>
              <a:satOff val="3457"/>
              <a:lumOff val="3432"/>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1193D7E9-0CB8-4A06-9B0D-FC27C980783D}">
      <dsp:nvSpPr>
        <dsp:cNvPr id="0" name=""/>
        <dsp:cNvSpPr/>
      </dsp:nvSpPr>
      <dsp:spPr>
        <a:xfrm>
          <a:off x="0" y="1570476"/>
          <a:ext cx="7012370" cy="1568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ro-RO" sz="2500" kern="1200"/>
            <a:t>WCF implementează mai multe servicii web standard: WS-Adressing, WS-ReliableMessaging și WS-Security.</a:t>
          </a:r>
          <a:endParaRPr lang="en-US" sz="2500" kern="1200"/>
        </a:p>
      </dsp:txBody>
      <dsp:txXfrm>
        <a:off x="0" y="1570476"/>
        <a:ext cx="7012370" cy="1568177"/>
      </dsp:txXfrm>
    </dsp:sp>
    <dsp:sp modelId="{B0152695-ED74-41BC-A91D-AF7A464F2CB2}">
      <dsp:nvSpPr>
        <dsp:cNvPr id="0" name=""/>
        <dsp:cNvSpPr/>
      </dsp:nvSpPr>
      <dsp:spPr>
        <a:xfrm>
          <a:off x="0" y="3138654"/>
          <a:ext cx="7012370" cy="0"/>
        </a:xfrm>
        <a:prstGeom prst="line">
          <a:avLst/>
        </a:prstGeom>
        <a:gradFill rotWithShape="0">
          <a:gsLst>
            <a:gs pos="0">
              <a:schemeClr val="accent2">
                <a:hueOff val="1191735"/>
                <a:satOff val="6913"/>
                <a:lumOff val="6864"/>
                <a:alphaOff val="0"/>
                <a:tint val="98000"/>
                <a:lumMod val="110000"/>
              </a:schemeClr>
            </a:gs>
            <a:gs pos="84000">
              <a:schemeClr val="accent2">
                <a:hueOff val="1191735"/>
                <a:satOff val="6913"/>
                <a:lumOff val="6864"/>
                <a:alphaOff val="0"/>
                <a:shade val="90000"/>
                <a:lumMod val="88000"/>
              </a:schemeClr>
            </a:gs>
          </a:gsLst>
          <a:lin ang="5400000" scaled="0"/>
        </a:gradFill>
        <a:ln w="12700" cap="rnd" cmpd="sng" algn="ctr">
          <a:solidFill>
            <a:schemeClr val="accent2">
              <a:hueOff val="1191735"/>
              <a:satOff val="6913"/>
              <a:lumOff val="6864"/>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09392953-5D6C-4A0F-B490-AE6A7C69ED17}">
      <dsp:nvSpPr>
        <dsp:cNvPr id="0" name=""/>
        <dsp:cNvSpPr/>
      </dsp:nvSpPr>
      <dsp:spPr>
        <a:xfrm>
          <a:off x="0" y="3138654"/>
          <a:ext cx="7012370" cy="1568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ro-RO" sz="2500" kern="1200"/>
            <a:t>Au fost adăugate funcționalități pentru găzduirea soluțiilor WCF în IIS(Internet Information Services), serverul web din Windows</a:t>
          </a:r>
          <a:r>
            <a:rPr lang="en-US" sz="2500" kern="1200"/>
            <a:t>, dar și în cloud</a:t>
          </a:r>
          <a:r>
            <a:rPr lang="ro-RO" sz="2500" kern="1200"/>
            <a:t>.</a:t>
          </a:r>
          <a:endParaRPr lang="en-US" sz="2500" kern="1200"/>
        </a:p>
      </dsp:txBody>
      <dsp:txXfrm>
        <a:off x="0" y="3138654"/>
        <a:ext cx="7012370" cy="15681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56F35-6000-4F2F-9BC9-06E9255BD747}">
      <dsp:nvSpPr>
        <dsp:cNvPr id="0" name=""/>
        <dsp:cNvSpPr/>
      </dsp:nvSpPr>
      <dsp:spPr>
        <a:xfrm>
          <a:off x="0" y="630"/>
          <a:ext cx="7012370" cy="0"/>
        </a:xfrm>
        <a:prstGeom prst="line">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BEDB49ED-D795-497E-B3CA-86939B713C5E}">
      <dsp:nvSpPr>
        <dsp:cNvPr id="0" name=""/>
        <dsp:cNvSpPr/>
      </dsp:nvSpPr>
      <dsp:spPr>
        <a:xfrm>
          <a:off x="0" y="630"/>
          <a:ext cx="7012370" cy="1032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55675">
            <a:lnSpc>
              <a:spcPct val="90000"/>
            </a:lnSpc>
            <a:spcBef>
              <a:spcPct val="0"/>
            </a:spcBef>
            <a:spcAft>
              <a:spcPct val="35000"/>
            </a:spcAft>
            <a:buNone/>
          </a:pPr>
          <a:r>
            <a:rPr lang="ro-RO" sz="2150" kern="1200" dirty="0"/>
            <a:t>Fiecare serviciu este asociat</a:t>
          </a:r>
          <a:r>
            <a:rPr lang="en-US" sz="2150" kern="1200" dirty="0"/>
            <a:t> </a:t>
          </a:r>
          <a:r>
            <a:rPr lang="ro-RO" sz="2150" kern="1200" dirty="0"/>
            <a:t>cu o </a:t>
          </a:r>
          <a:r>
            <a:rPr lang="ro-RO" sz="2150" b="1" kern="1200" dirty="0"/>
            <a:t>adresa</a:t>
          </a:r>
          <a:r>
            <a:rPr lang="ro-RO" sz="2150" kern="1200" dirty="0"/>
            <a:t> care define</a:t>
          </a:r>
          <a:r>
            <a:rPr lang="en-US" sz="2150" kern="1200" dirty="0"/>
            <a:t>ș</a:t>
          </a:r>
          <a:r>
            <a:rPr lang="ro-RO" sz="2150" kern="1200" dirty="0"/>
            <a:t>te unde se afla serviciul, iar o </a:t>
          </a:r>
          <a:r>
            <a:rPr lang="ro-RO" sz="2150" b="1" kern="1200" dirty="0"/>
            <a:t>legatura</a:t>
          </a:r>
          <a:r>
            <a:rPr lang="ro-RO" sz="2150" kern="1200" dirty="0"/>
            <a:t> define</a:t>
          </a:r>
          <a:r>
            <a:rPr lang="en-US" sz="2150" kern="1200" dirty="0"/>
            <a:t>ș</a:t>
          </a:r>
          <a:r>
            <a:rPr lang="ro-RO" sz="2150" kern="1200" dirty="0"/>
            <a:t>te cum se poate comunica cu serviciul. </a:t>
          </a:r>
          <a:r>
            <a:rPr lang="ro-RO" sz="2150" b="1" kern="1200" dirty="0"/>
            <a:t>Contractul</a:t>
          </a:r>
          <a:r>
            <a:rPr lang="ro-RO" sz="2150" kern="1200" dirty="0"/>
            <a:t> stabileste ce face serviciul.</a:t>
          </a:r>
          <a:endParaRPr lang="en-US" sz="2150" kern="1200" dirty="0"/>
        </a:p>
      </dsp:txBody>
      <dsp:txXfrm>
        <a:off x="0" y="630"/>
        <a:ext cx="7012370" cy="1032900"/>
      </dsp:txXfrm>
    </dsp:sp>
    <dsp:sp modelId="{CF97287E-3BF8-40F4-8302-DBCF8970709A}">
      <dsp:nvSpPr>
        <dsp:cNvPr id="0" name=""/>
        <dsp:cNvSpPr/>
      </dsp:nvSpPr>
      <dsp:spPr>
        <a:xfrm>
          <a:off x="0" y="1033531"/>
          <a:ext cx="7012370" cy="0"/>
        </a:xfrm>
        <a:prstGeom prst="line">
          <a:avLst/>
        </a:prstGeom>
        <a:gradFill rotWithShape="0">
          <a:gsLst>
            <a:gs pos="0">
              <a:schemeClr val="accent2">
                <a:hueOff val="297934"/>
                <a:satOff val="1728"/>
                <a:lumOff val="1716"/>
                <a:alphaOff val="0"/>
                <a:tint val="98000"/>
                <a:lumMod val="110000"/>
              </a:schemeClr>
            </a:gs>
            <a:gs pos="84000">
              <a:schemeClr val="accent2">
                <a:hueOff val="297934"/>
                <a:satOff val="1728"/>
                <a:lumOff val="1716"/>
                <a:alphaOff val="0"/>
                <a:shade val="90000"/>
                <a:lumMod val="88000"/>
              </a:schemeClr>
            </a:gs>
          </a:gsLst>
          <a:lin ang="5400000" scaled="0"/>
        </a:gradFill>
        <a:ln w="12700" cap="rnd" cmpd="sng" algn="ctr">
          <a:solidFill>
            <a:schemeClr val="accent2">
              <a:hueOff val="297934"/>
              <a:satOff val="1728"/>
              <a:lumOff val="1716"/>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63B53547-0D90-4587-B9EE-9111D0A67633}">
      <dsp:nvSpPr>
        <dsp:cNvPr id="0" name=""/>
        <dsp:cNvSpPr/>
      </dsp:nvSpPr>
      <dsp:spPr>
        <a:xfrm>
          <a:off x="0" y="1033531"/>
          <a:ext cx="7012370" cy="1032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ro-RO" sz="2200" kern="1200" dirty="0"/>
            <a:t>Tripleta (Adresa,Legatura,Contract) este formalizat</a:t>
          </a:r>
          <a:r>
            <a:rPr lang="en-US" sz="2200" kern="1200" dirty="0"/>
            <a:t>ă</a:t>
          </a:r>
          <a:r>
            <a:rPr lang="ro-RO" sz="2200" kern="1200" dirty="0"/>
            <a:t> </a:t>
          </a:r>
          <a:r>
            <a:rPr lang="en-US" sz="2200" kern="1200" dirty="0"/>
            <a:t>î</a:t>
          </a:r>
          <a:r>
            <a:rPr lang="ro-RO" sz="2200" kern="1200" dirty="0"/>
            <a:t>n WCF sub forma unui endpoint</a:t>
          </a:r>
          <a:endParaRPr lang="en-US" sz="2200" kern="1200" dirty="0"/>
        </a:p>
      </dsp:txBody>
      <dsp:txXfrm>
        <a:off x="0" y="1033531"/>
        <a:ext cx="7012370" cy="1032900"/>
      </dsp:txXfrm>
    </dsp:sp>
    <dsp:sp modelId="{AA4AD347-8282-4709-8D79-A0F6BA2C33E9}">
      <dsp:nvSpPr>
        <dsp:cNvPr id="0" name=""/>
        <dsp:cNvSpPr/>
      </dsp:nvSpPr>
      <dsp:spPr>
        <a:xfrm>
          <a:off x="0" y="2066431"/>
          <a:ext cx="7012370" cy="0"/>
        </a:xfrm>
        <a:prstGeom prst="line">
          <a:avLst/>
        </a:prstGeom>
        <a:gradFill rotWithShape="0">
          <a:gsLst>
            <a:gs pos="0">
              <a:schemeClr val="accent2">
                <a:hueOff val="595867"/>
                <a:satOff val="3457"/>
                <a:lumOff val="3432"/>
                <a:alphaOff val="0"/>
                <a:tint val="98000"/>
                <a:lumMod val="110000"/>
              </a:schemeClr>
            </a:gs>
            <a:gs pos="84000">
              <a:schemeClr val="accent2">
                <a:hueOff val="595867"/>
                <a:satOff val="3457"/>
                <a:lumOff val="3432"/>
                <a:alphaOff val="0"/>
                <a:shade val="90000"/>
                <a:lumMod val="88000"/>
              </a:schemeClr>
            </a:gs>
          </a:gsLst>
          <a:lin ang="5400000" scaled="0"/>
        </a:gradFill>
        <a:ln w="12700" cap="rnd" cmpd="sng" algn="ctr">
          <a:solidFill>
            <a:schemeClr val="accent2">
              <a:hueOff val="595867"/>
              <a:satOff val="3457"/>
              <a:lumOff val="3432"/>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10D08E8A-4604-44BE-9847-268968A7F861}">
      <dsp:nvSpPr>
        <dsp:cNvPr id="0" name=""/>
        <dsp:cNvSpPr/>
      </dsp:nvSpPr>
      <dsp:spPr>
        <a:xfrm>
          <a:off x="0" y="2066431"/>
          <a:ext cx="7012370" cy="1032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ro-RO" sz="2200" kern="1200" dirty="0"/>
            <a:t>Fiecare endpoint trebuie sa inregistreze aceste trei elemente</a:t>
          </a:r>
          <a:endParaRPr lang="en-US" sz="2200" kern="1200" dirty="0"/>
        </a:p>
      </dsp:txBody>
      <dsp:txXfrm>
        <a:off x="0" y="2066431"/>
        <a:ext cx="7012370" cy="1032900"/>
      </dsp:txXfrm>
    </dsp:sp>
    <dsp:sp modelId="{B4947961-D933-4A49-8A39-8820E27DEB60}">
      <dsp:nvSpPr>
        <dsp:cNvPr id="0" name=""/>
        <dsp:cNvSpPr/>
      </dsp:nvSpPr>
      <dsp:spPr>
        <a:xfrm>
          <a:off x="0" y="3099332"/>
          <a:ext cx="7012370" cy="0"/>
        </a:xfrm>
        <a:prstGeom prst="line">
          <a:avLst/>
        </a:prstGeom>
        <a:gradFill rotWithShape="0">
          <a:gsLst>
            <a:gs pos="0">
              <a:schemeClr val="accent2">
                <a:hueOff val="893801"/>
                <a:satOff val="5185"/>
                <a:lumOff val="5148"/>
                <a:alphaOff val="0"/>
                <a:tint val="98000"/>
                <a:lumMod val="110000"/>
              </a:schemeClr>
            </a:gs>
            <a:gs pos="84000">
              <a:schemeClr val="accent2">
                <a:hueOff val="893801"/>
                <a:satOff val="5185"/>
                <a:lumOff val="5148"/>
                <a:alphaOff val="0"/>
                <a:shade val="90000"/>
                <a:lumMod val="88000"/>
              </a:schemeClr>
            </a:gs>
          </a:gsLst>
          <a:lin ang="5400000" scaled="0"/>
        </a:gradFill>
        <a:ln w="12700" cap="rnd" cmpd="sng" algn="ctr">
          <a:solidFill>
            <a:schemeClr val="accent2">
              <a:hueOff val="893801"/>
              <a:satOff val="5185"/>
              <a:lumOff val="5148"/>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E13381E8-66D4-49B2-8BB3-D6D69DEBF4B6}">
      <dsp:nvSpPr>
        <dsp:cNvPr id="0" name=""/>
        <dsp:cNvSpPr/>
      </dsp:nvSpPr>
      <dsp:spPr>
        <a:xfrm>
          <a:off x="0" y="3099332"/>
          <a:ext cx="7012370" cy="1032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ro-RO" sz="2200" kern="1200" dirty="0"/>
            <a:t>Practic un endpoint este o interfata similara cu o interfata COM</a:t>
          </a:r>
          <a:r>
            <a:rPr lang="en-US" sz="2200" kern="1200" dirty="0"/>
            <a:t>(</a:t>
          </a:r>
          <a:r>
            <a:rPr lang="en-US" sz="2200" b="1" kern="1200" dirty="0"/>
            <a:t>C</a:t>
          </a:r>
          <a:r>
            <a:rPr lang="en-US" sz="2200" kern="1200" dirty="0"/>
            <a:t>omponent </a:t>
          </a:r>
          <a:r>
            <a:rPr lang="en-US" sz="2200" b="1" kern="1200" dirty="0"/>
            <a:t>O</a:t>
          </a:r>
          <a:r>
            <a:rPr lang="en-US" sz="2200" kern="1200" dirty="0"/>
            <a:t>bject </a:t>
          </a:r>
          <a:r>
            <a:rPr lang="en-US" sz="2200" b="1" kern="1200" dirty="0"/>
            <a:t>M</a:t>
          </a:r>
          <a:r>
            <a:rPr lang="en-US" sz="2200" kern="1200" dirty="0"/>
            <a:t>odel)</a:t>
          </a:r>
          <a:r>
            <a:rPr lang="ro-RO" sz="3000" kern="1200" dirty="0"/>
            <a:t>.</a:t>
          </a:r>
          <a:endParaRPr lang="en-US" sz="3000" kern="1200" dirty="0"/>
        </a:p>
      </dsp:txBody>
      <dsp:txXfrm>
        <a:off x="0" y="3099332"/>
        <a:ext cx="7012370" cy="1032900"/>
      </dsp:txXfrm>
    </dsp:sp>
    <dsp:sp modelId="{2C14ED88-D2F4-4548-BD52-23B320F3CF38}">
      <dsp:nvSpPr>
        <dsp:cNvPr id="0" name=""/>
        <dsp:cNvSpPr/>
      </dsp:nvSpPr>
      <dsp:spPr>
        <a:xfrm>
          <a:off x="0" y="4132232"/>
          <a:ext cx="7012370" cy="0"/>
        </a:xfrm>
        <a:prstGeom prst="line">
          <a:avLst/>
        </a:prstGeom>
        <a:gradFill rotWithShape="0">
          <a:gsLst>
            <a:gs pos="0">
              <a:schemeClr val="accent2">
                <a:hueOff val="1191735"/>
                <a:satOff val="6913"/>
                <a:lumOff val="6864"/>
                <a:alphaOff val="0"/>
                <a:tint val="98000"/>
                <a:lumMod val="110000"/>
              </a:schemeClr>
            </a:gs>
            <a:gs pos="84000">
              <a:schemeClr val="accent2">
                <a:hueOff val="1191735"/>
                <a:satOff val="6913"/>
                <a:lumOff val="6864"/>
                <a:alphaOff val="0"/>
                <a:shade val="90000"/>
                <a:lumMod val="88000"/>
              </a:schemeClr>
            </a:gs>
          </a:gsLst>
          <a:lin ang="5400000" scaled="0"/>
        </a:gradFill>
        <a:ln w="12700" cap="rnd" cmpd="sng" algn="ctr">
          <a:solidFill>
            <a:schemeClr val="accent2">
              <a:hueOff val="1191735"/>
              <a:satOff val="6913"/>
              <a:lumOff val="6864"/>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05768F4C-BFC1-467A-BAB5-330A635A555F}">
      <dsp:nvSpPr>
        <dsp:cNvPr id="0" name=""/>
        <dsp:cNvSpPr/>
      </dsp:nvSpPr>
      <dsp:spPr>
        <a:xfrm>
          <a:off x="0" y="4132232"/>
          <a:ext cx="7012370" cy="1032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ro-RO" sz="2400" kern="1200" dirty="0"/>
            <a:t>Fiecare serviciu trebuie s</a:t>
          </a:r>
          <a:r>
            <a:rPr lang="en-US" sz="2400" kern="1200" dirty="0"/>
            <a:t>ă</a:t>
          </a:r>
          <a:r>
            <a:rPr lang="ro-RO" sz="2400" kern="1200" dirty="0"/>
            <a:t> expun</a:t>
          </a:r>
          <a:r>
            <a:rPr lang="en-US" sz="2400" kern="1200" dirty="0"/>
            <a:t>ă</a:t>
          </a:r>
          <a:r>
            <a:rPr lang="ro-RO" sz="2400" kern="1200" dirty="0"/>
            <a:t> un singur </a:t>
          </a:r>
          <a:r>
            <a:rPr lang="ro-RO" sz="2400" b="1" kern="1200" dirty="0"/>
            <a:t>&lt;&lt;business endpoint&gt;&gt;</a:t>
          </a:r>
          <a:endParaRPr lang="en-US" sz="2400" b="1" kern="1200" dirty="0"/>
        </a:p>
      </dsp:txBody>
      <dsp:txXfrm>
        <a:off x="0" y="4132232"/>
        <a:ext cx="7012370" cy="10329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A97861-A5B6-4F14-9BBB-5F03921C2568}">
      <dsp:nvSpPr>
        <dsp:cNvPr id="0" name=""/>
        <dsp:cNvSpPr/>
      </dsp:nvSpPr>
      <dsp:spPr>
        <a:xfrm>
          <a:off x="2339821" y="178320"/>
          <a:ext cx="3538983" cy="1229042"/>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B55688-1F1B-4502-AEF8-85251729BE0B}">
      <dsp:nvSpPr>
        <dsp:cNvPr id="0" name=""/>
        <dsp:cNvSpPr/>
      </dsp:nvSpPr>
      <dsp:spPr>
        <a:xfrm>
          <a:off x="3771875" y="3187828"/>
          <a:ext cx="685849" cy="438943"/>
        </a:xfrm>
        <a:prstGeom prst="downArrow">
          <a:avLst/>
        </a:prstGeom>
        <a:solidFill>
          <a:schemeClr val="accent1">
            <a:tint val="6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87AC1D-E948-41F9-816C-71B1FC3F961D}">
      <dsp:nvSpPr>
        <dsp:cNvPr id="0" name=""/>
        <dsp:cNvSpPr/>
      </dsp:nvSpPr>
      <dsp:spPr>
        <a:xfrm>
          <a:off x="2468761" y="3538983"/>
          <a:ext cx="3292077" cy="823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b="1" kern="1200" dirty="0"/>
            <a:t>End</a:t>
          </a:r>
          <a:r>
            <a:rPr lang="ro-RO" sz="3600" b="1" kern="1200" dirty="0"/>
            <a:t>p</a:t>
          </a:r>
          <a:r>
            <a:rPr lang="en-US" sz="3600" b="1" kern="1200" dirty="0" err="1"/>
            <a:t>oint</a:t>
          </a:r>
          <a:endParaRPr lang="en-US" sz="3600" b="1" kern="1200" dirty="0"/>
        </a:p>
      </dsp:txBody>
      <dsp:txXfrm>
        <a:off x="2468761" y="3538983"/>
        <a:ext cx="3292077" cy="823019"/>
      </dsp:txXfrm>
    </dsp:sp>
    <dsp:sp modelId="{DED727EE-BCF7-41DC-878F-D67C3BE6ED02}">
      <dsp:nvSpPr>
        <dsp:cNvPr id="0" name=""/>
        <dsp:cNvSpPr/>
      </dsp:nvSpPr>
      <dsp:spPr>
        <a:xfrm>
          <a:off x="3626475" y="1502284"/>
          <a:ext cx="1234529" cy="1234529"/>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FF0000"/>
              </a:solidFill>
            </a:rPr>
            <a:t>B</a:t>
          </a:r>
          <a:r>
            <a:rPr lang="en-US" sz="1600" kern="1200" dirty="0"/>
            <a:t>inding</a:t>
          </a:r>
        </a:p>
      </dsp:txBody>
      <dsp:txXfrm>
        <a:off x="3807268" y="1683077"/>
        <a:ext cx="872943" cy="872943"/>
      </dsp:txXfrm>
    </dsp:sp>
    <dsp:sp modelId="{5E90E224-7FAE-4552-9C99-74B1DD07D675}">
      <dsp:nvSpPr>
        <dsp:cNvPr id="0" name=""/>
        <dsp:cNvSpPr/>
      </dsp:nvSpPr>
      <dsp:spPr>
        <a:xfrm>
          <a:off x="2743100" y="576113"/>
          <a:ext cx="1234529" cy="1234529"/>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FF0000"/>
              </a:solidFill>
            </a:rPr>
            <a:t>A</a:t>
          </a:r>
          <a:r>
            <a:rPr lang="en-US" sz="1600" kern="1200" dirty="0"/>
            <a:t>ddress</a:t>
          </a:r>
        </a:p>
      </dsp:txBody>
      <dsp:txXfrm>
        <a:off x="2923893" y="756906"/>
        <a:ext cx="872943" cy="872943"/>
      </dsp:txXfrm>
    </dsp:sp>
    <dsp:sp modelId="{954886FD-0D95-40BB-9848-3A3BA283B3EE}">
      <dsp:nvSpPr>
        <dsp:cNvPr id="0" name=""/>
        <dsp:cNvSpPr/>
      </dsp:nvSpPr>
      <dsp:spPr>
        <a:xfrm>
          <a:off x="4005064" y="277631"/>
          <a:ext cx="1234529" cy="1234529"/>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FF0000"/>
              </a:solidFill>
            </a:rPr>
            <a:t>C</a:t>
          </a:r>
          <a:r>
            <a:rPr lang="en-US" sz="1600" kern="1200" dirty="0"/>
            <a:t>ontracts</a:t>
          </a:r>
        </a:p>
      </dsp:txBody>
      <dsp:txXfrm>
        <a:off x="4185857" y="458424"/>
        <a:ext cx="872943" cy="872943"/>
      </dsp:txXfrm>
    </dsp:sp>
    <dsp:sp modelId="{E1C75054-5EFA-4D3E-A526-09386BE864DB}">
      <dsp:nvSpPr>
        <dsp:cNvPr id="0" name=""/>
        <dsp:cNvSpPr/>
      </dsp:nvSpPr>
      <dsp:spPr>
        <a:xfrm>
          <a:off x="2194421" y="27433"/>
          <a:ext cx="3840757" cy="3072605"/>
        </a:xfrm>
        <a:prstGeom prst="funnel">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141278-7455-4D61-A2DC-31EA032E8413}" type="datetimeFigureOut">
              <a:rPr lang="en-US" smtClean="0"/>
              <a:t>03/21/2020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306B74-FD39-4DE2-B2F6-F46C451CB1E5}" type="slidenum">
              <a:rPr lang="en-US" smtClean="0"/>
              <a:t>‹#›</a:t>
            </a:fld>
            <a:endParaRPr lang="en-US"/>
          </a:p>
        </p:txBody>
      </p:sp>
    </p:spTree>
    <p:extLst>
      <p:ext uri="{BB962C8B-B14F-4D97-AF65-F5344CB8AC3E}">
        <p14:creationId xmlns:p14="http://schemas.microsoft.com/office/powerpoint/2010/main" val="2720057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0C34A39D-F3AB-42DB-9394-C22730618F06}" type="datetime8">
              <a:rPr lang="en-US"/>
              <a:pPr/>
              <a:t>03/21/2020 11:03 AM</a:t>
            </a:fld>
            <a:endParaRPr lang="en-US"/>
          </a:p>
        </p:txBody>
      </p:sp>
      <p:sp>
        <p:nvSpPr>
          <p:cNvPr id="5" name="Rectangle 6"/>
          <p:cNvSpPr>
            <a:spLocks noGrp="1" noChangeArrowheads="1"/>
          </p:cNvSpPr>
          <p:nvPr>
            <p:ph type="ftr" sz="quarter" idx="4"/>
          </p:nvPr>
        </p:nvSpPr>
        <p:spPr>
          <a:ln/>
        </p:spPr>
        <p:txBody>
          <a:bodyPr/>
          <a:lstStyle/>
          <a:p>
            <a:pPr eaLnBrk="1" hangingPunct="1"/>
            <a:r>
              <a:rPr lang="en-US"/>
              <a:t>© 2005 Microsoft Corporation. All rights reserved.</a:t>
            </a:r>
          </a:p>
          <a:p>
            <a:r>
              <a:rPr lang="en-US"/>
              <a:t>This presentation is for informational purposes only. Microsoft makes no warranties, express or implied, in this summary.</a:t>
            </a:r>
            <a:endParaRPr lang="en-US" sz="1200"/>
          </a:p>
        </p:txBody>
      </p:sp>
      <p:sp>
        <p:nvSpPr>
          <p:cNvPr id="6" name="Rectangle 7"/>
          <p:cNvSpPr>
            <a:spLocks noGrp="1" noChangeArrowheads="1"/>
          </p:cNvSpPr>
          <p:nvPr>
            <p:ph type="sldNum" sz="quarter" idx="5"/>
          </p:nvPr>
        </p:nvSpPr>
        <p:spPr>
          <a:ln/>
        </p:spPr>
        <p:txBody>
          <a:bodyPr/>
          <a:lstStyle/>
          <a:p>
            <a:fld id="{58F9EBFC-92F8-4B7B-B42B-7F3B17D47927}" type="slidenum">
              <a:rPr lang="he-IL"/>
              <a:pPr/>
              <a:t>26</a:t>
            </a:fld>
            <a:endParaRPr lang="en-US"/>
          </a:p>
        </p:txBody>
      </p:sp>
      <p:sp>
        <p:nvSpPr>
          <p:cNvPr id="721922"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2828315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89D6A778-841E-4D97-A935-929814A2B65F}" type="datetimeFigureOut">
              <a:rPr lang="ro-RO" smtClean="0"/>
              <a:t>21.03.2020</a:t>
            </a:fld>
            <a:endParaRPr lang="ro-RO"/>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ro-RO"/>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D138BC4-7A65-456E-ADDF-EB95E075DE7D}" type="slidenum">
              <a:rPr lang="ro-RO" smtClean="0"/>
              <a:t>‹#›</a:t>
            </a:fld>
            <a:endParaRPr lang="ro-RO"/>
          </a:p>
        </p:txBody>
      </p:sp>
    </p:spTree>
    <p:extLst>
      <p:ext uri="{BB962C8B-B14F-4D97-AF65-F5344CB8AC3E}">
        <p14:creationId xmlns:p14="http://schemas.microsoft.com/office/powerpoint/2010/main" val="384503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D6A778-841E-4D97-A935-929814A2B65F}" type="datetimeFigureOut">
              <a:rPr lang="ro-RO" smtClean="0"/>
              <a:t>21.03.2020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CD138BC4-7A65-456E-ADDF-EB95E075DE7D}" type="slidenum">
              <a:rPr lang="ro-RO" smtClean="0"/>
              <a:t>‹#›</a:t>
            </a:fld>
            <a:endParaRPr lang="ro-RO"/>
          </a:p>
        </p:txBody>
      </p:sp>
    </p:spTree>
    <p:extLst>
      <p:ext uri="{BB962C8B-B14F-4D97-AF65-F5344CB8AC3E}">
        <p14:creationId xmlns:p14="http://schemas.microsoft.com/office/powerpoint/2010/main" val="1001688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9D6A778-841E-4D97-A935-929814A2B65F}" type="datetimeFigureOut">
              <a:rPr lang="ro-RO" smtClean="0"/>
              <a:t>21.03.2020</a:t>
            </a:fld>
            <a:endParaRPr lang="ro-RO"/>
          </a:p>
        </p:txBody>
      </p:sp>
      <p:sp>
        <p:nvSpPr>
          <p:cNvPr id="5" name="Footer Placeholder 4"/>
          <p:cNvSpPr>
            <a:spLocks noGrp="1"/>
          </p:cNvSpPr>
          <p:nvPr>
            <p:ph type="ftr" sz="quarter" idx="11"/>
          </p:nvPr>
        </p:nvSpPr>
        <p:spPr>
          <a:xfrm>
            <a:off x="774923" y="5951811"/>
            <a:ext cx="7896279" cy="365125"/>
          </a:xfrm>
        </p:spPr>
        <p:txBody>
          <a:bodyPr/>
          <a:lstStyle/>
          <a:p>
            <a:endParaRPr lang="ro-RO"/>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D138BC4-7A65-456E-ADDF-EB95E075DE7D}" type="slidenum">
              <a:rPr lang="ro-RO" smtClean="0"/>
              <a:t>‹#›</a:t>
            </a:fld>
            <a:endParaRPr lang="ro-RO"/>
          </a:p>
        </p:txBody>
      </p:sp>
    </p:spTree>
    <p:extLst>
      <p:ext uri="{BB962C8B-B14F-4D97-AF65-F5344CB8AC3E}">
        <p14:creationId xmlns:p14="http://schemas.microsoft.com/office/powerpoint/2010/main" val="2941796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D6A778-841E-4D97-A935-929814A2B65F}" type="datetimeFigureOut">
              <a:rPr lang="ro-RO" smtClean="0"/>
              <a:t>21.03.2020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a:xfrm>
            <a:off x="10558300" y="5956137"/>
            <a:ext cx="1052508" cy="365125"/>
          </a:xfrm>
        </p:spPr>
        <p:txBody>
          <a:bodyPr/>
          <a:lstStyle/>
          <a:p>
            <a:fld id="{CD138BC4-7A65-456E-ADDF-EB95E075DE7D}" type="slidenum">
              <a:rPr lang="ro-RO" smtClean="0"/>
              <a:t>‹#›</a:t>
            </a:fld>
            <a:endParaRPr lang="ro-RO"/>
          </a:p>
        </p:txBody>
      </p:sp>
    </p:spTree>
    <p:extLst>
      <p:ext uri="{BB962C8B-B14F-4D97-AF65-F5344CB8AC3E}">
        <p14:creationId xmlns:p14="http://schemas.microsoft.com/office/powerpoint/2010/main" val="1020502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9D6A778-841E-4D97-A935-929814A2B65F}" type="datetimeFigureOut">
              <a:rPr lang="ro-RO" smtClean="0"/>
              <a:t>21.03.2020</a:t>
            </a:fld>
            <a:endParaRPr lang="ro-RO"/>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ro-RO"/>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D138BC4-7A65-456E-ADDF-EB95E075DE7D}" type="slidenum">
              <a:rPr lang="ro-RO" smtClean="0"/>
              <a:t>‹#›</a:t>
            </a:fld>
            <a:endParaRPr lang="ro-RO"/>
          </a:p>
        </p:txBody>
      </p:sp>
    </p:spTree>
    <p:extLst>
      <p:ext uri="{BB962C8B-B14F-4D97-AF65-F5344CB8AC3E}">
        <p14:creationId xmlns:p14="http://schemas.microsoft.com/office/powerpoint/2010/main" val="1521451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D6A778-841E-4D97-A935-929814A2B65F}" type="datetimeFigureOut">
              <a:rPr lang="ro-RO" smtClean="0"/>
              <a:t>21.03.2020</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CD138BC4-7A65-456E-ADDF-EB95E075DE7D}" type="slidenum">
              <a:rPr lang="ro-RO" smtClean="0"/>
              <a:t>‹#›</a:t>
            </a:fld>
            <a:endParaRPr lang="ro-RO"/>
          </a:p>
        </p:txBody>
      </p:sp>
    </p:spTree>
    <p:extLst>
      <p:ext uri="{BB962C8B-B14F-4D97-AF65-F5344CB8AC3E}">
        <p14:creationId xmlns:p14="http://schemas.microsoft.com/office/powerpoint/2010/main" val="3362949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D6A778-841E-4D97-A935-929814A2B65F}" type="datetimeFigureOut">
              <a:rPr lang="ro-RO" smtClean="0"/>
              <a:t>21.03.2020</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CD138BC4-7A65-456E-ADDF-EB95E075DE7D}" type="slidenum">
              <a:rPr lang="ro-RO" smtClean="0"/>
              <a:t>‹#›</a:t>
            </a:fld>
            <a:endParaRPr lang="ro-RO"/>
          </a:p>
        </p:txBody>
      </p:sp>
    </p:spTree>
    <p:extLst>
      <p:ext uri="{BB962C8B-B14F-4D97-AF65-F5344CB8AC3E}">
        <p14:creationId xmlns:p14="http://schemas.microsoft.com/office/powerpoint/2010/main" val="629685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D6A778-841E-4D97-A935-929814A2B65F}" type="datetimeFigureOut">
              <a:rPr lang="ro-RO" smtClean="0"/>
              <a:t>21.03.2020</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CD138BC4-7A65-456E-ADDF-EB95E075DE7D}" type="slidenum">
              <a:rPr lang="ro-RO" smtClean="0"/>
              <a:t>‹#›</a:t>
            </a:fld>
            <a:endParaRPr lang="ro-RO"/>
          </a:p>
        </p:txBody>
      </p:sp>
    </p:spTree>
    <p:extLst>
      <p:ext uri="{BB962C8B-B14F-4D97-AF65-F5344CB8AC3E}">
        <p14:creationId xmlns:p14="http://schemas.microsoft.com/office/powerpoint/2010/main" val="858773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D6A778-841E-4D97-A935-929814A2B65F}" type="datetimeFigureOut">
              <a:rPr lang="ro-RO" smtClean="0"/>
              <a:t>21.03.2020</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CD138BC4-7A65-456E-ADDF-EB95E075DE7D}" type="slidenum">
              <a:rPr lang="ro-RO" smtClean="0"/>
              <a:t>‹#›</a:t>
            </a:fld>
            <a:endParaRPr lang="ro-RO"/>
          </a:p>
        </p:txBody>
      </p:sp>
    </p:spTree>
    <p:extLst>
      <p:ext uri="{BB962C8B-B14F-4D97-AF65-F5344CB8AC3E}">
        <p14:creationId xmlns:p14="http://schemas.microsoft.com/office/powerpoint/2010/main" val="188568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89D6A778-841E-4D97-A935-929814A2B65F}" type="datetimeFigureOut">
              <a:rPr lang="ro-RO" smtClean="0"/>
              <a:t>21.03.2020</a:t>
            </a:fld>
            <a:endParaRPr lang="ro-RO"/>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ro-RO"/>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D138BC4-7A65-456E-ADDF-EB95E075DE7D}" type="slidenum">
              <a:rPr lang="ro-RO" smtClean="0"/>
              <a:t>‹#›</a:t>
            </a:fld>
            <a:endParaRPr lang="ro-RO"/>
          </a:p>
        </p:txBody>
      </p:sp>
    </p:spTree>
    <p:extLst>
      <p:ext uri="{BB962C8B-B14F-4D97-AF65-F5344CB8AC3E}">
        <p14:creationId xmlns:p14="http://schemas.microsoft.com/office/powerpoint/2010/main" val="2931511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9D6A778-841E-4D97-A935-929814A2B65F}" type="datetimeFigureOut">
              <a:rPr lang="ro-RO" smtClean="0"/>
              <a:t>21.03.2020</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CD138BC4-7A65-456E-ADDF-EB95E075DE7D}" type="slidenum">
              <a:rPr lang="ro-RO" smtClean="0"/>
              <a:t>‹#›</a:t>
            </a:fld>
            <a:endParaRPr lang="ro-RO"/>
          </a:p>
        </p:txBody>
      </p:sp>
    </p:spTree>
    <p:extLst>
      <p:ext uri="{BB962C8B-B14F-4D97-AF65-F5344CB8AC3E}">
        <p14:creationId xmlns:p14="http://schemas.microsoft.com/office/powerpoint/2010/main" val="1322693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89D6A778-841E-4D97-A935-929814A2B65F}" type="datetimeFigureOut">
              <a:rPr lang="ro-RO" smtClean="0"/>
              <a:t>21.03.2020</a:t>
            </a:fld>
            <a:endParaRPr lang="ro-RO"/>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ro-RO"/>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D138BC4-7A65-456E-ADDF-EB95E075DE7D}" type="slidenum">
              <a:rPr lang="ro-RO" smtClean="0"/>
              <a:t>‹#›</a:t>
            </a:fld>
            <a:endParaRPr lang="ro-RO"/>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7710957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49960" y="1507414"/>
            <a:ext cx="7295507" cy="3703320"/>
          </a:xfrm>
        </p:spPr>
        <p:txBody>
          <a:bodyPr anchor="ctr">
            <a:normAutofit/>
          </a:bodyPr>
          <a:lstStyle/>
          <a:p>
            <a:r>
              <a:rPr lang="en-US" sz="4800">
                <a:solidFill>
                  <a:schemeClr val="tx2"/>
                </a:solidFill>
              </a:rPr>
              <a:t>Arhitectur</a:t>
            </a:r>
            <a:r>
              <a:rPr lang="ro-RO" sz="4800">
                <a:solidFill>
                  <a:schemeClr val="tx2"/>
                </a:solidFill>
              </a:rPr>
              <a:t>i</a:t>
            </a:r>
            <a:r>
              <a:rPr lang="en-US" sz="4800">
                <a:solidFill>
                  <a:schemeClr val="tx2"/>
                </a:solidFill>
              </a:rPr>
              <a:t> </a:t>
            </a:r>
            <a:r>
              <a:rPr lang="ro-RO" sz="4800">
                <a:solidFill>
                  <a:schemeClr val="tx2"/>
                </a:solidFill>
              </a:rPr>
              <a:t>SOA</a:t>
            </a:r>
          </a:p>
        </p:txBody>
      </p:sp>
      <p:sp>
        <p:nvSpPr>
          <p:cNvPr id="3" name="Subtitle 2"/>
          <p:cNvSpPr>
            <a:spLocks noGrp="1"/>
          </p:cNvSpPr>
          <p:nvPr>
            <p:ph type="subTitle" idx="1"/>
          </p:nvPr>
        </p:nvSpPr>
        <p:spPr>
          <a:xfrm>
            <a:off x="117456" y="1507414"/>
            <a:ext cx="3657668" cy="3703320"/>
          </a:xfrm>
          <a:ln w="57150">
            <a:noFill/>
          </a:ln>
        </p:spPr>
        <p:txBody>
          <a:bodyPr anchor="ctr">
            <a:normAutofit/>
          </a:bodyPr>
          <a:lstStyle/>
          <a:p>
            <a:pPr algn="r"/>
            <a:r>
              <a:rPr lang="ro-RO" sz="1400" dirty="0">
                <a:solidFill>
                  <a:schemeClr val="tx2"/>
                </a:solidFill>
              </a:rPr>
              <a:t>Conf.dr. Cristian kevorchian</a:t>
            </a:r>
          </a:p>
          <a:p>
            <a:pPr algn="r"/>
            <a:r>
              <a:rPr lang="ro-RO" sz="2000" dirty="0">
                <a:solidFill>
                  <a:schemeClr val="tx2"/>
                </a:solidFill>
              </a:rPr>
              <a:t>facultatea de matematica si informatica</a:t>
            </a:r>
          </a:p>
          <a:p>
            <a:pPr algn="r"/>
            <a:r>
              <a:rPr lang="ro-RO" sz="2000" dirty="0">
                <a:solidFill>
                  <a:schemeClr val="tx2"/>
                </a:solidFill>
              </a:rPr>
              <a:t>Universitatea din bucurești</a:t>
            </a:r>
          </a:p>
        </p:txBody>
      </p:sp>
      <p:sp>
        <p:nvSpPr>
          <p:cNvPr id="21" name="Rectangle 20">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6581024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196" y="1159849"/>
            <a:ext cx="5525310" cy="4825409"/>
          </a:xfrm>
        </p:spPr>
        <p:txBody>
          <a:bodyPr anchor="ctr">
            <a:normAutofit/>
          </a:bodyPr>
          <a:lstStyle/>
          <a:p>
            <a:pPr algn="ctr"/>
            <a:r>
              <a:rPr lang="en-US" sz="3600" dirty="0">
                <a:solidFill>
                  <a:srgbClr val="FFFFFF"/>
                </a:solidFill>
              </a:rPr>
              <a:t>Forma </a:t>
            </a:r>
            <a:r>
              <a:rPr lang="en-US" sz="3600" dirty="0" err="1">
                <a:solidFill>
                  <a:srgbClr val="FFFFFF"/>
                </a:solidFill>
              </a:rPr>
              <a:t>generala</a:t>
            </a:r>
            <a:br>
              <a:rPr lang="en-US" sz="3600" dirty="0">
                <a:solidFill>
                  <a:srgbClr val="FFFFFF"/>
                </a:solidFill>
              </a:rPr>
            </a:br>
            <a:r>
              <a:rPr lang="en-US" sz="3600" dirty="0">
                <a:solidFill>
                  <a:srgbClr val="FFFFFF"/>
                </a:solidFill>
              </a:rPr>
              <a:t> a </a:t>
            </a:r>
            <a:r>
              <a:rPr lang="ro-RO" sz="3600" dirty="0">
                <a:solidFill>
                  <a:srgbClr val="FFFFFF"/>
                </a:solidFill>
              </a:rPr>
              <a:t>Codul</a:t>
            </a:r>
            <a:r>
              <a:rPr lang="en-US" sz="3600" dirty="0">
                <a:solidFill>
                  <a:srgbClr val="FFFFFF"/>
                </a:solidFill>
              </a:rPr>
              <a:t>UI</a:t>
            </a:r>
            <a:r>
              <a:rPr lang="ro-RO" sz="3600" dirty="0">
                <a:solidFill>
                  <a:srgbClr val="FFFFFF"/>
                </a:solidFill>
              </a:rPr>
              <a:t> Înfășurătorii soap</a:t>
            </a:r>
            <a:endParaRPr lang="en-US" sz="3600" dirty="0">
              <a:solidFill>
                <a:srgbClr val="FFFFFF"/>
              </a:solidFill>
            </a:endParaRP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342435" y="661481"/>
            <a:ext cx="5268372" cy="6118697"/>
          </a:xfrm>
          <a:ln w="57150">
            <a:noFill/>
          </a:ln>
        </p:spPr>
        <p:txBody>
          <a:bodyPr anchor="ctr">
            <a:normAutofit/>
          </a:bodyPr>
          <a:lstStyle/>
          <a:p>
            <a:pPr>
              <a:buNone/>
            </a:pPr>
            <a:r>
              <a:rPr lang="en-US" altLang="en-US" sz="2900" dirty="0">
                <a:solidFill>
                  <a:schemeClr val="accent2">
                    <a:lumMod val="50000"/>
                  </a:schemeClr>
                </a:solidFill>
              </a:rPr>
              <a:t>&lt;</a:t>
            </a:r>
            <a:r>
              <a:rPr lang="en-US" altLang="en-US" sz="2900" dirty="0" err="1">
                <a:solidFill>
                  <a:schemeClr val="accent2">
                    <a:lumMod val="50000"/>
                  </a:schemeClr>
                </a:solidFill>
              </a:rPr>
              <a:t>soap:Envelope</a:t>
            </a:r>
            <a:r>
              <a:rPr lang="en-US" altLang="en-US" sz="2900" dirty="0">
                <a:solidFill>
                  <a:schemeClr val="accent2">
                    <a:lumMod val="50000"/>
                  </a:schemeClr>
                </a:solidFill>
              </a:rPr>
              <a:t> </a:t>
            </a:r>
            <a:r>
              <a:rPr lang="en-US" altLang="en-US" sz="2900" dirty="0" err="1">
                <a:solidFill>
                  <a:schemeClr val="accent2">
                    <a:lumMod val="50000"/>
                  </a:schemeClr>
                </a:solidFill>
              </a:rPr>
              <a:t>xmlns:soap</a:t>
            </a:r>
            <a:r>
              <a:rPr lang="en-US" altLang="en-US" sz="2900" dirty="0">
                <a:solidFill>
                  <a:schemeClr val="accent2">
                    <a:lumMod val="50000"/>
                  </a:schemeClr>
                </a:solidFill>
              </a:rPr>
              <a:t>="http://schemas.xmlsoap.org/soap/envelope/"&gt; &lt;</a:t>
            </a:r>
            <a:r>
              <a:rPr lang="en-US" altLang="en-US" sz="2900" dirty="0" err="1">
                <a:solidFill>
                  <a:schemeClr val="accent2">
                    <a:lumMod val="50000"/>
                  </a:schemeClr>
                </a:solidFill>
              </a:rPr>
              <a:t>soap:Header</a:t>
            </a:r>
            <a:r>
              <a:rPr lang="en-US" altLang="en-US" sz="2900" dirty="0">
                <a:solidFill>
                  <a:schemeClr val="accent2">
                    <a:lumMod val="50000"/>
                  </a:schemeClr>
                </a:solidFill>
              </a:rPr>
              <a:t>&gt; &lt;!-- optional --&gt; </a:t>
            </a:r>
          </a:p>
          <a:p>
            <a:pPr>
              <a:buNone/>
            </a:pPr>
            <a:r>
              <a:rPr lang="en-US" altLang="en-US" sz="2900" dirty="0">
                <a:solidFill>
                  <a:schemeClr val="accent2">
                    <a:lumMod val="50000"/>
                  </a:schemeClr>
                </a:solidFill>
              </a:rPr>
              <a:t>		</a:t>
            </a:r>
            <a:r>
              <a:rPr lang="en-US" altLang="en-US" sz="2900" b="1" dirty="0">
                <a:solidFill>
                  <a:schemeClr val="accent2">
                    <a:lumMod val="50000"/>
                  </a:schemeClr>
                </a:solidFill>
              </a:rPr>
              <a:t>&lt;!– </a:t>
            </a:r>
            <a:r>
              <a:rPr lang="ro-RO" altLang="en-US" sz="2900" b="1" dirty="0">
                <a:solidFill>
                  <a:schemeClr val="accent2">
                    <a:lumMod val="50000"/>
                  </a:schemeClr>
                </a:solidFill>
              </a:rPr>
              <a:t>conținut ”header”</a:t>
            </a:r>
            <a:r>
              <a:rPr lang="en-US" altLang="en-US" sz="2900" b="1" dirty="0">
                <a:solidFill>
                  <a:schemeClr val="accent2">
                    <a:lumMod val="50000"/>
                  </a:schemeClr>
                </a:solidFill>
              </a:rPr>
              <a:t>... --&gt;</a:t>
            </a:r>
            <a:r>
              <a:rPr lang="en-US" altLang="en-US" sz="2900" dirty="0">
                <a:solidFill>
                  <a:schemeClr val="accent2">
                    <a:lumMod val="50000"/>
                  </a:schemeClr>
                </a:solidFill>
              </a:rPr>
              <a:t> </a:t>
            </a:r>
          </a:p>
          <a:p>
            <a:pPr>
              <a:buNone/>
            </a:pPr>
            <a:r>
              <a:rPr lang="en-US" altLang="en-US" sz="2900" dirty="0">
                <a:solidFill>
                  <a:schemeClr val="accent2">
                    <a:lumMod val="50000"/>
                  </a:schemeClr>
                </a:solidFill>
              </a:rPr>
              <a:t>	&lt;/</a:t>
            </a:r>
            <a:r>
              <a:rPr lang="en-US" altLang="en-US" sz="2900" dirty="0" err="1">
                <a:solidFill>
                  <a:schemeClr val="accent2">
                    <a:lumMod val="50000"/>
                  </a:schemeClr>
                </a:solidFill>
              </a:rPr>
              <a:t>soap:Header</a:t>
            </a:r>
            <a:r>
              <a:rPr lang="en-US" altLang="en-US" sz="2900" dirty="0">
                <a:solidFill>
                  <a:schemeClr val="accent2">
                    <a:lumMod val="50000"/>
                  </a:schemeClr>
                </a:solidFill>
              </a:rPr>
              <a:t>&gt; </a:t>
            </a:r>
          </a:p>
          <a:p>
            <a:pPr>
              <a:buNone/>
            </a:pPr>
            <a:r>
              <a:rPr lang="en-US" altLang="en-US" sz="2900" dirty="0">
                <a:solidFill>
                  <a:schemeClr val="accent2">
                    <a:lumMod val="50000"/>
                  </a:schemeClr>
                </a:solidFill>
              </a:rPr>
              <a:t>	&lt;</a:t>
            </a:r>
            <a:r>
              <a:rPr lang="en-US" altLang="en-US" sz="2900" dirty="0" err="1">
                <a:solidFill>
                  <a:schemeClr val="accent2">
                    <a:lumMod val="50000"/>
                  </a:schemeClr>
                </a:solidFill>
              </a:rPr>
              <a:t>soap:Body</a:t>
            </a:r>
            <a:r>
              <a:rPr lang="en-US" altLang="en-US" sz="2900" dirty="0">
                <a:solidFill>
                  <a:schemeClr val="accent2">
                    <a:lumMod val="50000"/>
                  </a:schemeClr>
                </a:solidFill>
              </a:rPr>
              <a:t>&gt; </a:t>
            </a:r>
          </a:p>
          <a:p>
            <a:pPr>
              <a:buNone/>
            </a:pPr>
            <a:r>
              <a:rPr lang="en-US" altLang="en-US" sz="2900" dirty="0">
                <a:solidFill>
                  <a:schemeClr val="accent2">
                    <a:lumMod val="50000"/>
                  </a:schemeClr>
                </a:solidFill>
              </a:rPr>
              <a:t>		&lt;!-</a:t>
            </a:r>
            <a:r>
              <a:rPr lang="ro-RO" altLang="en-US" sz="2900" b="1" dirty="0">
                <a:solidFill>
                  <a:schemeClr val="accent2">
                    <a:lumMod val="50000"/>
                  </a:schemeClr>
                </a:solidFill>
              </a:rPr>
              <a:t>conținut ”body”</a:t>
            </a:r>
            <a:r>
              <a:rPr lang="en-US" altLang="en-US" sz="2900" b="1" dirty="0">
                <a:solidFill>
                  <a:schemeClr val="accent2">
                    <a:lumMod val="50000"/>
                  </a:schemeClr>
                </a:solidFill>
              </a:rPr>
              <a:t>... --&gt;</a:t>
            </a:r>
            <a:r>
              <a:rPr lang="en-US" altLang="en-US" sz="2900" dirty="0">
                <a:solidFill>
                  <a:schemeClr val="accent2">
                    <a:lumMod val="50000"/>
                  </a:schemeClr>
                </a:solidFill>
              </a:rPr>
              <a:t> </a:t>
            </a:r>
          </a:p>
          <a:p>
            <a:pPr>
              <a:buNone/>
            </a:pPr>
            <a:r>
              <a:rPr lang="en-US" altLang="en-US" sz="2900" dirty="0">
                <a:solidFill>
                  <a:schemeClr val="accent2">
                    <a:lumMod val="50000"/>
                  </a:schemeClr>
                </a:solidFill>
              </a:rPr>
              <a:t>	&lt;/</a:t>
            </a:r>
            <a:r>
              <a:rPr lang="en-US" altLang="en-US" sz="2900" dirty="0" err="1">
                <a:solidFill>
                  <a:schemeClr val="accent2">
                    <a:lumMod val="50000"/>
                  </a:schemeClr>
                </a:solidFill>
              </a:rPr>
              <a:t>soap:Body</a:t>
            </a:r>
            <a:r>
              <a:rPr lang="en-US" altLang="en-US" sz="2900" dirty="0">
                <a:solidFill>
                  <a:schemeClr val="accent2">
                    <a:lumMod val="50000"/>
                  </a:schemeClr>
                </a:solidFill>
              </a:rPr>
              <a:t>&gt; </a:t>
            </a:r>
          </a:p>
          <a:p>
            <a:pPr>
              <a:buNone/>
            </a:pPr>
            <a:r>
              <a:rPr lang="en-US" altLang="en-US" sz="2900" dirty="0">
                <a:solidFill>
                  <a:schemeClr val="accent2">
                    <a:lumMod val="50000"/>
                  </a:schemeClr>
                </a:solidFill>
              </a:rPr>
              <a:t>&lt;/</a:t>
            </a:r>
            <a:r>
              <a:rPr lang="en-US" altLang="en-US" sz="2900" dirty="0" err="1">
                <a:solidFill>
                  <a:schemeClr val="accent2">
                    <a:lumMod val="50000"/>
                  </a:schemeClr>
                </a:solidFill>
              </a:rPr>
              <a:t>soap:Envelope</a:t>
            </a:r>
            <a:r>
              <a:rPr lang="en-US" altLang="en-US" sz="2900" dirty="0">
                <a:solidFill>
                  <a:schemeClr val="accent2">
                    <a:lumMod val="50000"/>
                  </a:schemeClr>
                </a:solidFill>
              </a:rPr>
              <a:t>&gt; </a:t>
            </a:r>
          </a:p>
          <a:p>
            <a:pPr marL="0" indent="0">
              <a:buNone/>
            </a:pPr>
            <a:endParaRPr lang="en-US" sz="2000" dirty="0">
              <a:solidFill>
                <a:schemeClr val="accent2">
                  <a:lumMod val="50000"/>
                </a:schemeClr>
              </a:solidFill>
            </a:endParaRPr>
          </a:p>
        </p:txBody>
      </p:sp>
    </p:spTree>
    <p:extLst>
      <p:ext uri="{BB962C8B-B14F-4D97-AF65-F5344CB8AC3E}">
        <p14:creationId xmlns:p14="http://schemas.microsoft.com/office/powerpoint/2010/main" val="453185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err="1"/>
              <a:t>Headerul</a:t>
            </a:r>
            <a:r>
              <a:rPr lang="en-US" sz="3200" b="1" dirty="0"/>
              <a:t> soap</a:t>
            </a:r>
          </a:p>
        </p:txBody>
      </p:sp>
      <p:sp>
        <p:nvSpPr>
          <p:cNvPr id="3" name="Content Placeholder 2"/>
          <p:cNvSpPr>
            <a:spLocks noGrp="1"/>
          </p:cNvSpPr>
          <p:nvPr>
            <p:ph idx="1"/>
          </p:nvPr>
        </p:nvSpPr>
        <p:spPr/>
        <p:txBody>
          <a:bodyPr>
            <a:normAutofit fontScale="92500"/>
          </a:bodyPr>
          <a:lstStyle/>
          <a:p>
            <a:r>
              <a:rPr lang="en-US" sz="3200" dirty="0"/>
              <a:t>Header-</a:t>
            </a:r>
            <a:r>
              <a:rPr lang="en-US" sz="3200" dirty="0" err="1"/>
              <a:t>ul</a:t>
            </a:r>
            <a:r>
              <a:rPr lang="en-US" sz="3200" dirty="0"/>
              <a:t> </a:t>
            </a:r>
            <a:r>
              <a:rPr lang="en-US" sz="3200" dirty="0" err="1"/>
              <a:t>este</a:t>
            </a:r>
            <a:r>
              <a:rPr lang="en-US" sz="3200" dirty="0"/>
              <a:t> un container generic </a:t>
            </a:r>
            <a:r>
              <a:rPr lang="en-US" sz="3200" dirty="0" err="1"/>
              <a:t>destinat</a:t>
            </a:r>
            <a:r>
              <a:rPr lang="en-US" sz="3200" dirty="0"/>
              <a:t> </a:t>
            </a:r>
            <a:r>
              <a:rPr lang="en-US" sz="3200" dirty="0" err="1"/>
              <a:t>controlului</a:t>
            </a:r>
            <a:r>
              <a:rPr lang="en-US" sz="3200" dirty="0"/>
              <a:t> </a:t>
            </a:r>
            <a:r>
              <a:rPr lang="en-US" sz="3200" dirty="0" err="1"/>
              <a:t>informa</a:t>
            </a:r>
            <a:r>
              <a:rPr lang="ro-RO" sz="3200" dirty="0"/>
              <a:t>ției.</a:t>
            </a:r>
            <a:endParaRPr lang="en-US" sz="3200" dirty="0"/>
          </a:p>
          <a:p>
            <a:r>
              <a:rPr lang="en-US" sz="3200" dirty="0" err="1"/>
              <a:t>Acesta</a:t>
            </a:r>
            <a:r>
              <a:rPr lang="en-US" sz="3200" dirty="0"/>
              <a:t> </a:t>
            </a:r>
            <a:r>
              <a:rPr lang="en-US" sz="3200" dirty="0" err="1"/>
              <a:t>poate</a:t>
            </a:r>
            <a:r>
              <a:rPr lang="en-US" sz="3200" dirty="0"/>
              <a:t> </a:t>
            </a:r>
            <a:r>
              <a:rPr lang="en-US" sz="3200" dirty="0" err="1"/>
              <a:t>conține</a:t>
            </a:r>
            <a:r>
              <a:rPr lang="en-US" sz="3200" dirty="0"/>
              <a:t> </a:t>
            </a:r>
            <a:r>
              <a:rPr lang="en-US" sz="3200" dirty="0" err="1"/>
              <a:t>orice</a:t>
            </a:r>
            <a:r>
              <a:rPr lang="en-US" sz="3200" dirty="0"/>
              <a:t> </a:t>
            </a:r>
            <a:r>
              <a:rPr lang="en-US" sz="3200" dirty="0" err="1"/>
              <a:t>număr</a:t>
            </a:r>
            <a:r>
              <a:rPr lang="en-US" sz="3200" dirty="0"/>
              <a:t> de </a:t>
            </a:r>
            <a:r>
              <a:rPr lang="en-US" sz="3200" dirty="0" err="1"/>
              <a:t>elemente</a:t>
            </a:r>
            <a:r>
              <a:rPr lang="en-US" sz="3200" dirty="0"/>
              <a:t> din </a:t>
            </a:r>
            <a:r>
              <a:rPr lang="en-US" sz="3200" dirty="0" err="1"/>
              <a:t>orice</a:t>
            </a:r>
            <a:r>
              <a:rPr lang="en-US" sz="3200" dirty="0"/>
              <a:t> </a:t>
            </a:r>
            <a:r>
              <a:rPr lang="ro-RO" sz="3200" dirty="0"/>
              <a:t>namespace</a:t>
            </a:r>
            <a:endParaRPr lang="en-US" sz="3200" dirty="0"/>
          </a:p>
          <a:p>
            <a:r>
              <a:rPr lang="en-US" sz="3200" dirty="0" err="1"/>
              <a:t>Blocurile</a:t>
            </a:r>
            <a:r>
              <a:rPr lang="en-US" sz="3200" dirty="0"/>
              <a:t> de </a:t>
            </a:r>
            <a:r>
              <a:rPr lang="en-US" sz="3200" dirty="0" err="1"/>
              <a:t>antet</a:t>
            </a:r>
            <a:r>
              <a:rPr lang="en-US" sz="3200" dirty="0"/>
              <a:t> </a:t>
            </a:r>
            <a:r>
              <a:rPr lang="en-US" sz="3200" dirty="0" err="1"/>
              <a:t>trebuie</a:t>
            </a:r>
            <a:r>
              <a:rPr lang="en-US" sz="3200" dirty="0"/>
              <a:t> </a:t>
            </a:r>
            <a:r>
              <a:rPr lang="en-US" sz="3200" dirty="0" err="1"/>
              <a:t>să</a:t>
            </a:r>
            <a:r>
              <a:rPr lang="en-US" sz="3200" dirty="0"/>
              <a:t> </a:t>
            </a:r>
            <a:r>
              <a:rPr lang="en-US" sz="3200" dirty="0" err="1"/>
              <a:t>conțină</a:t>
            </a:r>
            <a:r>
              <a:rPr lang="en-US" sz="3200" dirty="0"/>
              <a:t> </a:t>
            </a:r>
            <a:r>
              <a:rPr lang="en-US" sz="3200" dirty="0" err="1"/>
              <a:t>informații</a:t>
            </a:r>
            <a:r>
              <a:rPr lang="en-US" sz="3200" dirty="0"/>
              <a:t> care </a:t>
            </a:r>
            <a:r>
              <a:rPr lang="en-US" sz="3200" dirty="0" err="1"/>
              <a:t>influențează</a:t>
            </a:r>
            <a:r>
              <a:rPr lang="en-US" sz="3200" dirty="0"/>
              <a:t> </a:t>
            </a:r>
            <a:r>
              <a:rPr lang="en-US" sz="3200" dirty="0" err="1"/>
              <a:t>prelucrarea</a:t>
            </a:r>
            <a:r>
              <a:rPr lang="en-US" sz="3200" dirty="0"/>
              <a:t> un</a:t>
            </a:r>
            <a:r>
              <a:rPr lang="ro-RO" sz="3200" dirty="0"/>
              <a:t>u</a:t>
            </a:r>
            <a:r>
              <a:rPr lang="en-US" sz="3200" dirty="0" err="1"/>
              <a:t>i</a:t>
            </a:r>
            <a:r>
              <a:rPr lang="en-US" sz="3200" dirty="0"/>
              <a:t> </a:t>
            </a:r>
            <a:r>
              <a:rPr lang="ro-RO" sz="3200" dirty="0"/>
              <a:t>conținut informațional util.</a:t>
            </a:r>
            <a:endParaRPr lang="en-US" sz="3200" dirty="0"/>
          </a:p>
          <a:p>
            <a:r>
              <a:rPr lang="ro-RO" sz="3200" dirty="0"/>
              <a:t>Header-ul este opțional</a:t>
            </a:r>
            <a:endParaRPr lang="en-US" sz="3200" dirty="0"/>
          </a:p>
        </p:txBody>
      </p:sp>
    </p:spTree>
    <p:extLst>
      <p:ext uri="{BB962C8B-B14F-4D97-AF65-F5344CB8AC3E}">
        <p14:creationId xmlns:p14="http://schemas.microsoft.com/office/powerpoint/2010/main" val="3468875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8" y="1033389"/>
            <a:ext cx="4826256" cy="4825409"/>
          </a:xfrm>
        </p:spPr>
        <p:txBody>
          <a:bodyPr anchor="ctr">
            <a:normAutofit/>
          </a:bodyPr>
          <a:lstStyle/>
          <a:p>
            <a:pPr algn="ctr"/>
            <a:r>
              <a:rPr lang="en-US" sz="3600" dirty="0">
                <a:solidFill>
                  <a:srgbClr val="FFFFFF"/>
                </a:solidFill>
              </a:rPr>
              <a:t>Forma </a:t>
            </a:r>
            <a:r>
              <a:rPr lang="en-US" sz="3600" dirty="0" err="1">
                <a:solidFill>
                  <a:srgbClr val="FFFFFF"/>
                </a:solidFill>
              </a:rPr>
              <a:t>generala</a:t>
            </a:r>
            <a:r>
              <a:rPr lang="en-US" sz="3600" dirty="0">
                <a:solidFill>
                  <a:srgbClr val="FFFFFF"/>
                </a:solidFill>
              </a:rPr>
              <a:t> a </a:t>
            </a:r>
            <a:r>
              <a:rPr lang="ro-RO" sz="3600" dirty="0">
                <a:solidFill>
                  <a:srgbClr val="FFFFFF"/>
                </a:solidFill>
              </a:rPr>
              <a:t>Codul</a:t>
            </a:r>
            <a:r>
              <a:rPr lang="en-US" sz="3600" dirty="0" err="1">
                <a:solidFill>
                  <a:srgbClr val="FFFFFF"/>
                </a:solidFill>
              </a:rPr>
              <a:t>ui</a:t>
            </a:r>
            <a:r>
              <a:rPr lang="ro-RO" sz="3600" dirty="0">
                <a:solidFill>
                  <a:srgbClr val="FFFFFF"/>
                </a:solidFill>
              </a:rPr>
              <a:t> </a:t>
            </a:r>
            <a:br>
              <a:rPr lang="en-US" sz="3600" dirty="0">
                <a:solidFill>
                  <a:srgbClr val="FFFFFF"/>
                </a:solidFill>
              </a:rPr>
            </a:br>
            <a:r>
              <a:rPr lang="ro-RO" sz="3600" dirty="0">
                <a:solidFill>
                  <a:srgbClr val="FFFFFF"/>
                </a:solidFill>
              </a:rPr>
              <a:t>header</a:t>
            </a:r>
            <a:r>
              <a:rPr lang="en-US" sz="3600" dirty="0">
                <a:solidFill>
                  <a:srgbClr val="FFFFFF"/>
                </a:solidFill>
              </a:rPr>
              <a:t>-</a:t>
            </a:r>
            <a:r>
              <a:rPr lang="ro-RO" sz="3600" dirty="0">
                <a:solidFill>
                  <a:srgbClr val="FFFFFF"/>
                </a:solidFill>
              </a:rPr>
              <a:t>ului soap</a:t>
            </a:r>
            <a:endParaRPr lang="en-US" sz="3600" dirty="0">
              <a:solidFill>
                <a:srgbClr val="FFFFFF"/>
              </a:solidFill>
            </a:endParaRP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314090" y="1033390"/>
            <a:ext cx="5699234" cy="5580244"/>
          </a:xfrm>
          <a:ln w="57150">
            <a:noFill/>
          </a:ln>
        </p:spPr>
        <p:txBody>
          <a:bodyPr anchor="ctr">
            <a:normAutofit/>
          </a:bodyPr>
          <a:lstStyle/>
          <a:p>
            <a:pPr>
              <a:buFont typeface="Wingdings" panose="05000000000000000000" pitchFamily="2" charset="2"/>
              <a:buNone/>
            </a:pPr>
            <a:r>
              <a:rPr lang="en-US" altLang="en-US" sz="2600" dirty="0">
                <a:solidFill>
                  <a:schemeClr val="accent2">
                    <a:lumMod val="50000"/>
                  </a:schemeClr>
                </a:solidFill>
              </a:rPr>
              <a:t>&lt;</a:t>
            </a:r>
            <a:r>
              <a:rPr lang="en-US" altLang="en-US" sz="2600" dirty="0" err="1">
                <a:solidFill>
                  <a:schemeClr val="accent2">
                    <a:lumMod val="50000"/>
                  </a:schemeClr>
                </a:solidFill>
              </a:rPr>
              <a:t>soap:Header</a:t>
            </a:r>
            <a:r>
              <a:rPr lang="en-US" altLang="en-US" sz="2600" dirty="0">
                <a:solidFill>
                  <a:schemeClr val="accent2">
                    <a:lumMod val="50000"/>
                  </a:schemeClr>
                </a:solidFill>
              </a:rPr>
              <a:t>&gt; </a:t>
            </a:r>
          </a:p>
          <a:p>
            <a:pPr>
              <a:buFont typeface="Wingdings" panose="05000000000000000000" pitchFamily="2" charset="2"/>
              <a:buNone/>
            </a:pPr>
            <a:r>
              <a:rPr lang="en-US" altLang="en-US" sz="2600" dirty="0">
                <a:solidFill>
                  <a:schemeClr val="accent2">
                    <a:lumMod val="50000"/>
                  </a:schemeClr>
                </a:solidFill>
              </a:rPr>
              <a:t>	&lt;!– </a:t>
            </a:r>
            <a:r>
              <a:rPr lang="ro-RO" altLang="en-US" sz="2600" dirty="0">
                <a:solidFill>
                  <a:schemeClr val="accent2">
                    <a:lumMod val="50000"/>
                  </a:schemeClr>
                </a:solidFill>
              </a:rPr>
              <a:t>credentiale asociate securității</a:t>
            </a:r>
            <a:r>
              <a:rPr lang="en-US" altLang="en-US" sz="2600" dirty="0">
                <a:solidFill>
                  <a:schemeClr val="accent2">
                    <a:lumMod val="50000"/>
                  </a:schemeClr>
                </a:solidFill>
              </a:rPr>
              <a:t>--&gt; </a:t>
            </a:r>
          </a:p>
          <a:p>
            <a:pPr>
              <a:buFont typeface="Wingdings" panose="05000000000000000000" pitchFamily="2" charset="2"/>
              <a:buNone/>
            </a:pPr>
            <a:r>
              <a:rPr lang="en-US" altLang="en-US" sz="2600" dirty="0">
                <a:solidFill>
                  <a:schemeClr val="accent2">
                    <a:lumMod val="50000"/>
                  </a:schemeClr>
                </a:solidFill>
              </a:rPr>
              <a:t>	&lt;</a:t>
            </a:r>
            <a:r>
              <a:rPr lang="en-US" altLang="en-US" sz="2600" dirty="0" err="1">
                <a:solidFill>
                  <a:schemeClr val="accent2">
                    <a:lumMod val="50000"/>
                  </a:schemeClr>
                </a:solidFill>
              </a:rPr>
              <a:t>s:credentials</a:t>
            </a:r>
            <a:r>
              <a:rPr lang="en-US" altLang="en-US" sz="2600" dirty="0">
                <a:solidFill>
                  <a:schemeClr val="accent2">
                    <a:lumMod val="50000"/>
                  </a:schemeClr>
                </a:solidFill>
              </a:rPr>
              <a:t> </a:t>
            </a:r>
            <a:r>
              <a:rPr lang="en-US" altLang="en-US" sz="2600" dirty="0" err="1">
                <a:solidFill>
                  <a:schemeClr val="accent2">
                    <a:lumMod val="50000"/>
                  </a:schemeClr>
                </a:solidFill>
              </a:rPr>
              <a:t>xmlns:s</a:t>
            </a:r>
            <a:r>
              <a:rPr lang="en-US" altLang="en-US" sz="2600" dirty="0">
                <a:solidFill>
                  <a:schemeClr val="accent2">
                    <a:lumMod val="50000"/>
                  </a:schemeClr>
                </a:solidFill>
              </a:rPr>
              <a:t>="</a:t>
            </a:r>
            <a:r>
              <a:rPr lang="en-US" altLang="en-US" sz="2600" dirty="0" err="1">
                <a:solidFill>
                  <a:schemeClr val="accent2">
                    <a:lumMod val="50000"/>
                  </a:schemeClr>
                </a:solidFill>
              </a:rPr>
              <a:t>urn:examples-org:security</a:t>
            </a:r>
            <a:r>
              <a:rPr lang="en-US" altLang="en-US" sz="2600" dirty="0">
                <a:solidFill>
                  <a:schemeClr val="accent2">
                    <a:lumMod val="50000"/>
                  </a:schemeClr>
                </a:solidFill>
              </a:rPr>
              <a:t>"&gt; 	&lt;username&gt;</a:t>
            </a:r>
            <a:r>
              <a:rPr lang="ro-RO" altLang="en-US" sz="2600" dirty="0">
                <a:solidFill>
                  <a:schemeClr val="accent2">
                    <a:lumMod val="50000"/>
                  </a:schemeClr>
                </a:solidFill>
              </a:rPr>
              <a:t>ckadmin</a:t>
            </a:r>
            <a:r>
              <a:rPr lang="en-US" altLang="en-US" sz="2600" dirty="0">
                <a:solidFill>
                  <a:schemeClr val="accent2">
                    <a:lumMod val="50000"/>
                  </a:schemeClr>
                </a:solidFill>
              </a:rPr>
              <a:t>&lt;/username&gt; 	&lt;password&gt;</a:t>
            </a:r>
            <a:r>
              <a:rPr lang="ro-RO" altLang="en-US" sz="2600" dirty="0">
                <a:solidFill>
                  <a:schemeClr val="accent2">
                    <a:lumMod val="50000"/>
                  </a:schemeClr>
                </a:solidFill>
              </a:rPr>
              <a:t>Cristi.1955</a:t>
            </a:r>
            <a:r>
              <a:rPr lang="en-US" altLang="en-US" sz="2600" dirty="0">
                <a:solidFill>
                  <a:schemeClr val="accent2">
                    <a:lumMod val="50000"/>
                  </a:schemeClr>
                </a:solidFill>
              </a:rPr>
              <a:t>&lt;/password&gt; </a:t>
            </a:r>
          </a:p>
          <a:p>
            <a:pPr>
              <a:buFont typeface="Wingdings" panose="05000000000000000000" pitchFamily="2" charset="2"/>
              <a:buNone/>
            </a:pPr>
            <a:r>
              <a:rPr lang="en-US" altLang="en-US" sz="2600" dirty="0">
                <a:solidFill>
                  <a:schemeClr val="accent2">
                    <a:lumMod val="50000"/>
                  </a:schemeClr>
                </a:solidFill>
              </a:rPr>
              <a:t>	&lt;/</a:t>
            </a:r>
            <a:r>
              <a:rPr lang="en-US" altLang="en-US" sz="2600" dirty="0" err="1">
                <a:solidFill>
                  <a:schemeClr val="accent2">
                    <a:lumMod val="50000"/>
                  </a:schemeClr>
                </a:solidFill>
              </a:rPr>
              <a:t>s:credentials</a:t>
            </a:r>
            <a:r>
              <a:rPr lang="en-US" altLang="en-US" sz="2600" dirty="0">
                <a:solidFill>
                  <a:schemeClr val="accent2">
                    <a:lumMod val="50000"/>
                  </a:schemeClr>
                </a:solidFill>
              </a:rPr>
              <a:t>&gt; </a:t>
            </a:r>
          </a:p>
          <a:p>
            <a:pPr>
              <a:buFont typeface="Wingdings" panose="05000000000000000000" pitchFamily="2" charset="2"/>
              <a:buNone/>
            </a:pPr>
            <a:r>
              <a:rPr lang="en-US" altLang="en-US" sz="2600" dirty="0">
                <a:solidFill>
                  <a:schemeClr val="accent2">
                    <a:lumMod val="50000"/>
                  </a:schemeClr>
                </a:solidFill>
              </a:rPr>
              <a:t>&lt;/</a:t>
            </a:r>
            <a:r>
              <a:rPr lang="en-US" altLang="en-US" sz="2600" dirty="0" err="1">
                <a:solidFill>
                  <a:schemeClr val="accent2">
                    <a:lumMod val="50000"/>
                  </a:schemeClr>
                </a:solidFill>
              </a:rPr>
              <a:t>soap:Header</a:t>
            </a:r>
            <a:r>
              <a:rPr lang="en-US" altLang="en-US" sz="2600" dirty="0">
                <a:solidFill>
                  <a:schemeClr val="accent2">
                    <a:lumMod val="50000"/>
                  </a:schemeClr>
                </a:solidFill>
              </a:rPr>
              <a:t>&gt; </a:t>
            </a:r>
          </a:p>
          <a:p>
            <a:pPr marL="0" indent="0">
              <a:buNone/>
            </a:pPr>
            <a:endParaRPr lang="en-US" sz="2000" dirty="0">
              <a:solidFill>
                <a:schemeClr val="accent2">
                  <a:lumMod val="50000"/>
                </a:schemeClr>
              </a:solidFill>
            </a:endParaRPr>
          </a:p>
        </p:txBody>
      </p:sp>
    </p:spTree>
    <p:extLst>
      <p:ext uri="{BB962C8B-B14F-4D97-AF65-F5344CB8AC3E}">
        <p14:creationId xmlns:p14="http://schemas.microsoft.com/office/powerpoint/2010/main" val="2802591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Corpul(BODY) soap</a:t>
            </a:r>
            <a:endParaRPr lang="en-US" dirty="0"/>
          </a:p>
        </p:txBody>
      </p:sp>
      <p:sp>
        <p:nvSpPr>
          <p:cNvPr id="3" name="Content Placeholder 2"/>
          <p:cNvSpPr>
            <a:spLocks noGrp="1"/>
          </p:cNvSpPr>
          <p:nvPr>
            <p:ph idx="1"/>
          </p:nvPr>
        </p:nvSpPr>
        <p:spPr>
          <a:xfrm>
            <a:off x="581192" y="1887166"/>
            <a:ext cx="11029615" cy="4502204"/>
          </a:xfrm>
        </p:spPr>
        <p:txBody>
          <a:bodyPr>
            <a:normAutofit fontScale="92500" lnSpcReduction="10000"/>
          </a:bodyPr>
          <a:lstStyle/>
          <a:p>
            <a:pPr marL="0" indent="0">
              <a:buNone/>
            </a:pPr>
            <a:r>
              <a:rPr lang="ro-RO" altLang="en-US" sz="2800" dirty="0"/>
              <a:t>Elementul ”BODY”</a:t>
            </a:r>
            <a:r>
              <a:rPr lang="en-US" altLang="en-US" sz="2800" dirty="0"/>
              <a:t> </a:t>
            </a:r>
            <a:r>
              <a:rPr lang="ro-RO" altLang="en-US" sz="2800" dirty="0"/>
              <a:t>reprezintă conținutul informațional al mesajului SOAP:</a:t>
            </a:r>
          </a:p>
          <a:p>
            <a:pPr lvl="1">
              <a:buNone/>
            </a:pPr>
            <a:r>
              <a:rPr lang="en-US" altLang="en-US" sz="3000" dirty="0"/>
              <a:t>&lt;</a:t>
            </a:r>
            <a:r>
              <a:rPr lang="en-US" altLang="en-US" sz="3000" dirty="0" err="1"/>
              <a:t>soap:Body</a:t>
            </a:r>
            <a:r>
              <a:rPr lang="en-US" altLang="en-US" sz="3000" dirty="0"/>
              <a:t>&gt; </a:t>
            </a:r>
          </a:p>
          <a:p>
            <a:pPr lvl="1">
              <a:buNone/>
            </a:pPr>
            <a:r>
              <a:rPr lang="en-US" altLang="en-US" sz="3000" dirty="0"/>
              <a:t>	&lt;x:</a:t>
            </a:r>
            <a:r>
              <a:rPr lang="ro-RO" altLang="en-US" sz="3000" dirty="0"/>
              <a:t>TransferBani</a:t>
            </a:r>
            <a:r>
              <a:rPr lang="en-US" altLang="en-US" sz="3000" dirty="0"/>
              <a:t> </a:t>
            </a:r>
            <a:r>
              <a:rPr lang="en-US" altLang="en-US" sz="3000" dirty="0" err="1"/>
              <a:t>xmlns:x</a:t>
            </a:r>
            <a:r>
              <a:rPr lang="en-US" altLang="en-US" sz="3000" dirty="0"/>
              <a:t>="</a:t>
            </a:r>
            <a:r>
              <a:rPr lang="en-US" altLang="en-US" sz="3000" dirty="0" err="1"/>
              <a:t>urn:examples-org:banking</a:t>
            </a:r>
            <a:r>
              <a:rPr lang="en-US" altLang="en-US" sz="3000" dirty="0"/>
              <a:t>"&gt; 	&lt;from&gt;22-</a:t>
            </a:r>
            <a:r>
              <a:rPr lang="ro-RO" altLang="en-US" sz="3000" dirty="0"/>
              <a:t>222222</a:t>
            </a:r>
            <a:r>
              <a:rPr lang="en-US" altLang="en-US" sz="3000" dirty="0"/>
              <a:t>&lt;/from&gt; </a:t>
            </a:r>
          </a:p>
          <a:p>
            <a:pPr lvl="1">
              <a:buNone/>
            </a:pPr>
            <a:r>
              <a:rPr lang="en-US" altLang="en-US" sz="3000" dirty="0"/>
              <a:t>		&lt;to&gt;</a:t>
            </a:r>
            <a:r>
              <a:rPr lang="ro-RO" altLang="en-US" sz="3000" dirty="0"/>
              <a:t>33</a:t>
            </a:r>
            <a:r>
              <a:rPr lang="en-US" altLang="en-US" sz="3000" dirty="0"/>
              <a:t>-</a:t>
            </a:r>
            <a:r>
              <a:rPr lang="ro-RO" altLang="en-US" sz="3000" dirty="0"/>
              <a:t>333333</a:t>
            </a:r>
            <a:r>
              <a:rPr lang="en-US" altLang="en-US" sz="3000" dirty="0"/>
              <a:t>&lt;/to&gt; </a:t>
            </a:r>
          </a:p>
          <a:p>
            <a:pPr lvl="1">
              <a:buNone/>
            </a:pPr>
            <a:r>
              <a:rPr lang="en-US" altLang="en-US" sz="3000" dirty="0"/>
              <a:t>		&lt;amount&gt;</a:t>
            </a:r>
            <a:r>
              <a:rPr lang="ro-RO" altLang="en-US" sz="3000" dirty="0"/>
              <a:t>444</a:t>
            </a:r>
            <a:r>
              <a:rPr lang="en-US" altLang="en-US" sz="3000" dirty="0"/>
              <a:t>.</a:t>
            </a:r>
            <a:r>
              <a:rPr lang="ro-RO" altLang="en-US" sz="3000" dirty="0"/>
              <a:t>44</a:t>
            </a:r>
            <a:r>
              <a:rPr lang="en-US" altLang="en-US" sz="3000" dirty="0"/>
              <a:t>&lt;/amount&gt; </a:t>
            </a:r>
          </a:p>
          <a:p>
            <a:pPr lvl="1">
              <a:buNone/>
            </a:pPr>
            <a:r>
              <a:rPr lang="en-US" altLang="en-US" sz="3000" dirty="0"/>
              <a:t>	&lt;/</a:t>
            </a:r>
            <a:r>
              <a:rPr lang="en-US" altLang="en-US" sz="3000" dirty="0" err="1"/>
              <a:t>x:TransferFunds</a:t>
            </a:r>
            <a:r>
              <a:rPr lang="en-US" altLang="en-US" sz="3000" dirty="0"/>
              <a:t>&gt; </a:t>
            </a:r>
          </a:p>
          <a:p>
            <a:pPr lvl="1">
              <a:buNone/>
            </a:pPr>
            <a:r>
              <a:rPr lang="en-US" altLang="en-US" sz="3000" dirty="0"/>
              <a:t>&lt;/</a:t>
            </a:r>
            <a:r>
              <a:rPr lang="en-US" altLang="en-US" sz="3000" dirty="0" err="1"/>
              <a:t>soap:Body</a:t>
            </a:r>
            <a:r>
              <a:rPr lang="en-US" altLang="en-US" sz="3000" dirty="0"/>
              <a:t>&gt; </a:t>
            </a:r>
          </a:p>
          <a:p>
            <a:pPr marL="0" indent="0">
              <a:buNone/>
            </a:pPr>
            <a:endParaRPr lang="en-US" dirty="0"/>
          </a:p>
        </p:txBody>
      </p:sp>
    </p:spTree>
    <p:extLst>
      <p:ext uri="{BB962C8B-B14F-4D97-AF65-F5344CB8AC3E}">
        <p14:creationId xmlns:p14="http://schemas.microsoft.com/office/powerpoint/2010/main" val="2402420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ro-RO" sz="3200">
                <a:solidFill>
                  <a:srgbClr val="FFFFFF"/>
                </a:solidFill>
              </a:rPr>
              <a:t>Exemplu</a:t>
            </a:r>
            <a:endParaRPr lang="en-US" sz="3200">
              <a:solidFill>
                <a:srgbClr val="FFFFFF"/>
              </a:solidFill>
            </a:endParaRPr>
          </a:p>
        </p:txBody>
      </p:sp>
      <p:sp>
        <p:nvSpPr>
          <p:cNvPr id="3" name="Content Placeholder 2"/>
          <p:cNvSpPr>
            <a:spLocks noGrp="1"/>
          </p:cNvSpPr>
          <p:nvPr>
            <p:ph idx="1"/>
          </p:nvPr>
        </p:nvSpPr>
        <p:spPr>
          <a:xfrm>
            <a:off x="5155905" y="485678"/>
            <a:ext cx="6108179" cy="6216679"/>
          </a:xfrm>
        </p:spPr>
        <p:txBody>
          <a:bodyPr anchor="ctr">
            <a:normAutofit lnSpcReduction="10000"/>
          </a:bodyPr>
          <a:lstStyle/>
          <a:p>
            <a:pPr marL="0" indent="0">
              <a:lnSpc>
                <a:spcPct val="90000"/>
              </a:lnSpc>
              <a:spcBef>
                <a:spcPts val="0"/>
              </a:spcBef>
              <a:spcAft>
                <a:spcPts val="0"/>
              </a:spcAft>
              <a:buNone/>
            </a:pPr>
            <a:r>
              <a:rPr lang="en-US" altLang="en-US" sz="2400" dirty="0">
                <a:latin typeface="Franklin Gothic Medium" panose="020B0603020102020204" pitchFamily="34" charset="0"/>
              </a:rPr>
              <a:t>&lt;</a:t>
            </a:r>
            <a:r>
              <a:rPr lang="en-US" altLang="en-US" sz="2400" dirty="0" err="1">
                <a:latin typeface="Franklin Gothic Medium" panose="020B0603020102020204" pitchFamily="34" charset="0"/>
              </a:rPr>
              <a:t>soap:Envelope</a:t>
            </a:r>
            <a:r>
              <a:rPr lang="en-US" altLang="en-US" sz="2400" dirty="0">
                <a:latin typeface="Franklin Gothic Medium" panose="020B0603020102020204" pitchFamily="34" charset="0"/>
              </a:rPr>
              <a:t>&gt;</a:t>
            </a:r>
          </a:p>
          <a:p>
            <a:pPr marL="0" indent="0">
              <a:lnSpc>
                <a:spcPct val="90000"/>
              </a:lnSpc>
              <a:spcBef>
                <a:spcPts val="0"/>
              </a:spcBef>
              <a:spcAft>
                <a:spcPts val="0"/>
              </a:spcAft>
              <a:buNone/>
            </a:pPr>
            <a:r>
              <a:rPr lang="ro-RO" altLang="en-US" sz="2400" dirty="0">
                <a:latin typeface="Franklin Gothic Medium" panose="020B0603020102020204" pitchFamily="34" charset="0"/>
              </a:rPr>
              <a:t>	</a:t>
            </a:r>
            <a:r>
              <a:rPr lang="en-US" altLang="en-US" sz="2400" dirty="0" err="1">
                <a:latin typeface="Franklin Gothic Medium" panose="020B0603020102020204" pitchFamily="34" charset="0"/>
              </a:rPr>
              <a:t>xmlns:soap</a:t>
            </a:r>
            <a:r>
              <a:rPr lang="en-US" altLang="en-US" sz="2400" dirty="0">
                <a:latin typeface="Franklin Gothic Medium" panose="020B0603020102020204" pitchFamily="34" charset="0"/>
              </a:rPr>
              <a:t>="http://schemas.xmlsoap.org/soap/envelope/"&gt;</a:t>
            </a:r>
          </a:p>
          <a:p>
            <a:pPr marL="0" indent="0">
              <a:lnSpc>
                <a:spcPct val="90000"/>
              </a:lnSpc>
              <a:spcBef>
                <a:spcPts val="0"/>
              </a:spcBef>
              <a:spcAft>
                <a:spcPts val="0"/>
              </a:spcAft>
              <a:buNone/>
            </a:pPr>
            <a:r>
              <a:rPr lang="ro-RO" altLang="en-US" sz="2400" dirty="0">
                <a:latin typeface="Franklin Gothic Medium" panose="020B0603020102020204" pitchFamily="34" charset="0"/>
              </a:rPr>
              <a:t>      </a:t>
            </a:r>
            <a:r>
              <a:rPr lang="en-US" altLang="en-US" sz="2400" dirty="0">
                <a:latin typeface="Franklin Gothic Medium" panose="020B0603020102020204" pitchFamily="34" charset="0"/>
              </a:rPr>
              <a:t>&lt;</a:t>
            </a:r>
            <a:r>
              <a:rPr lang="en-US" altLang="en-US" sz="2400" dirty="0" err="1">
                <a:latin typeface="Franklin Gothic Medium" panose="020B0603020102020204" pitchFamily="34" charset="0"/>
              </a:rPr>
              <a:t>soap:Header</a:t>
            </a:r>
            <a:r>
              <a:rPr lang="en-US" altLang="en-US" sz="2400" dirty="0">
                <a:latin typeface="Franklin Gothic Medium" panose="020B0603020102020204" pitchFamily="34" charset="0"/>
              </a:rPr>
              <a:t>&gt;</a:t>
            </a:r>
            <a:endParaRPr lang="ro-RO" altLang="en-US" sz="2400" dirty="0">
              <a:latin typeface="Franklin Gothic Medium" panose="020B0603020102020204" pitchFamily="34" charset="0"/>
            </a:endParaRPr>
          </a:p>
          <a:p>
            <a:pPr marL="0" indent="0">
              <a:lnSpc>
                <a:spcPct val="90000"/>
              </a:lnSpc>
              <a:spcBef>
                <a:spcPts val="0"/>
              </a:spcBef>
              <a:spcAft>
                <a:spcPts val="0"/>
              </a:spcAft>
              <a:buNone/>
            </a:pPr>
            <a:r>
              <a:rPr lang="ro-RO" altLang="en-US" sz="2400" dirty="0">
                <a:latin typeface="Franklin Gothic Medium" panose="020B0603020102020204" pitchFamily="34" charset="0"/>
              </a:rPr>
              <a:t>	</a:t>
            </a:r>
            <a:r>
              <a:rPr lang="en-US" altLang="en-US" sz="2400" dirty="0">
                <a:latin typeface="Franklin Gothic Medium" panose="020B0603020102020204" pitchFamily="34" charset="0"/>
              </a:rPr>
              <a:t>&lt;!– </a:t>
            </a:r>
            <a:r>
              <a:rPr lang="ro-RO" altLang="en-US" sz="2400" dirty="0">
                <a:latin typeface="Franklin Gothic Medium" panose="020B0603020102020204" pitchFamily="34" charset="0"/>
              </a:rPr>
              <a:t>credențale</a:t>
            </a:r>
            <a:r>
              <a:rPr lang="en-US" altLang="en-US" sz="2400" dirty="0">
                <a:latin typeface="Franklin Gothic Medium" panose="020B0603020102020204" pitchFamily="34" charset="0"/>
              </a:rPr>
              <a:t>--&gt;</a:t>
            </a:r>
          </a:p>
          <a:p>
            <a:pPr marL="0" indent="0">
              <a:lnSpc>
                <a:spcPct val="90000"/>
              </a:lnSpc>
              <a:spcBef>
                <a:spcPts val="0"/>
              </a:spcBef>
              <a:spcAft>
                <a:spcPts val="0"/>
              </a:spcAft>
              <a:buNone/>
            </a:pPr>
            <a:r>
              <a:rPr lang="ro-RO" altLang="en-US" sz="2400" dirty="0">
                <a:latin typeface="Franklin Gothic Medium" panose="020B0603020102020204" pitchFamily="34" charset="0"/>
              </a:rPr>
              <a:t>	</a:t>
            </a:r>
            <a:r>
              <a:rPr lang="en-US" altLang="en-US" sz="2400" dirty="0">
                <a:latin typeface="Franklin Gothic Medium" panose="020B0603020102020204" pitchFamily="34" charset="0"/>
              </a:rPr>
              <a:t>&lt;</a:t>
            </a:r>
            <a:r>
              <a:rPr lang="en-US" altLang="en-US" sz="2400" dirty="0" err="1">
                <a:latin typeface="Franklin Gothic Medium" panose="020B0603020102020204" pitchFamily="34" charset="0"/>
              </a:rPr>
              <a:t>s:credentials</a:t>
            </a:r>
            <a:r>
              <a:rPr lang="en-US" altLang="en-US" sz="2400" dirty="0">
                <a:latin typeface="Franklin Gothic Medium" panose="020B0603020102020204" pitchFamily="34" charset="0"/>
              </a:rPr>
              <a:t> </a:t>
            </a:r>
            <a:r>
              <a:rPr lang="en-US" altLang="en-US" sz="2400" dirty="0" err="1">
                <a:latin typeface="Franklin Gothic Medium" panose="020B0603020102020204" pitchFamily="34" charset="0"/>
              </a:rPr>
              <a:t>xmlns:s</a:t>
            </a:r>
            <a:r>
              <a:rPr lang="en-US" altLang="en-US" sz="2400" dirty="0">
                <a:latin typeface="Franklin Gothic Medium" panose="020B0603020102020204" pitchFamily="34" charset="0"/>
              </a:rPr>
              <a:t>="</a:t>
            </a:r>
            <a:r>
              <a:rPr lang="en-US" altLang="en-US" sz="2400" dirty="0" err="1">
                <a:latin typeface="Franklin Gothic Medium" panose="020B0603020102020204" pitchFamily="34" charset="0"/>
              </a:rPr>
              <a:t>urn:examples-org:security</a:t>
            </a:r>
            <a:r>
              <a:rPr lang="en-US" altLang="en-US" sz="2400" dirty="0">
                <a:latin typeface="Franklin Gothic Medium" panose="020B0603020102020204" pitchFamily="34" charset="0"/>
              </a:rPr>
              <a:t>"&gt; </a:t>
            </a:r>
          </a:p>
          <a:p>
            <a:pPr marL="0" indent="0">
              <a:lnSpc>
                <a:spcPct val="90000"/>
              </a:lnSpc>
              <a:spcBef>
                <a:spcPts val="0"/>
              </a:spcBef>
              <a:spcAft>
                <a:spcPts val="0"/>
              </a:spcAft>
              <a:buNone/>
            </a:pPr>
            <a:r>
              <a:rPr lang="ro-RO" altLang="en-US" sz="2400" dirty="0">
                <a:latin typeface="Franklin Gothic Medium" panose="020B0603020102020204" pitchFamily="34" charset="0"/>
              </a:rPr>
              <a:t>	</a:t>
            </a:r>
            <a:r>
              <a:rPr lang="en-US" altLang="en-US" sz="2400" dirty="0">
                <a:latin typeface="Franklin Gothic Medium" panose="020B0603020102020204" pitchFamily="34" charset="0"/>
              </a:rPr>
              <a:t>&lt;username&gt;</a:t>
            </a:r>
            <a:r>
              <a:rPr lang="ro-RO" altLang="en-US" sz="2400" dirty="0">
                <a:latin typeface="Franklin Gothic Medium" panose="020B0603020102020204" pitchFamily="34" charset="0"/>
              </a:rPr>
              <a:t>ckadmin</a:t>
            </a:r>
            <a:r>
              <a:rPr lang="en-US" altLang="en-US" sz="2400" dirty="0">
                <a:latin typeface="Franklin Gothic Medium" panose="020B0603020102020204" pitchFamily="34" charset="0"/>
              </a:rPr>
              <a:t>&lt;/username&gt;</a:t>
            </a:r>
            <a:endParaRPr lang="ro-RO" altLang="en-US" sz="2400" dirty="0">
              <a:latin typeface="Franklin Gothic Medium" panose="020B0603020102020204" pitchFamily="34" charset="0"/>
            </a:endParaRPr>
          </a:p>
          <a:p>
            <a:pPr marL="0" indent="0">
              <a:lnSpc>
                <a:spcPct val="90000"/>
              </a:lnSpc>
              <a:spcBef>
                <a:spcPts val="0"/>
              </a:spcBef>
              <a:spcAft>
                <a:spcPts val="0"/>
              </a:spcAft>
              <a:buNone/>
            </a:pPr>
            <a:r>
              <a:rPr lang="ro-RO" altLang="en-US" sz="2400" dirty="0">
                <a:latin typeface="Franklin Gothic Medium" panose="020B0603020102020204" pitchFamily="34" charset="0"/>
              </a:rPr>
              <a:t>	</a:t>
            </a:r>
            <a:r>
              <a:rPr lang="en-US" altLang="en-US" sz="2400" dirty="0">
                <a:latin typeface="Franklin Gothic Medium" panose="020B0603020102020204" pitchFamily="34" charset="0"/>
              </a:rPr>
              <a:t>&lt;/</a:t>
            </a:r>
            <a:r>
              <a:rPr lang="en-US" altLang="en-US" sz="2400" dirty="0" err="1">
                <a:latin typeface="Franklin Gothic Medium" panose="020B0603020102020204" pitchFamily="34" charset="0"/>
              </a:rPr>
              <a:t>s:credentials</a:t>
            </a:r>
            <a:r>
              <a:rPr lang="en-US" altLang="en-US" sz="2400" dirty="0">
                <a:latin typeface="Franklin Gothic Medium" panose="020B0603020102020204" pitchFamily="34" charset="0"/>
              </a:rPr>
              <a:t>&gt;</a:t>
            </a:r>
          </a:p>
          <a:p>
            <a:pPr marL="0" indent="0">
              <a:lnSpc>
                <a:spcPct val="90000"/>
              </a:lnSpc>
              <a:spcBef>
                <a:spcPts val="0"/>
              </a:spcBef>
              <a:spcAft>
                <a:spcPts val="0"/>
              </a:spcAft>
              <a:buNone/>
            </a:pPr>
            <a:r>
              <a:rPr lang="ro-RO" altLang="en-US" sz="2400" dirty="0">
                <a:latin typeface="Franklin Gothic Medium" panose="020B0603020102020204" pitchFamily="34" charset="0"/>
              </a:rPr>
              <a:t>      </a:t>
            </a:r>
            <a:r>
              <a:rPr lang="en-US" altLang="en-US" sz="2400" dirty="0">
                <a:latin typeface="Franklin Gothic Medium" panose="020B0603020102020204" pitchFamily="34" charset="0"/>
              </a:rPr>
              <a:t>&lt;/</a:t>
            </a:r>
            <a:r>
              <a:rPr lang="en-US" altLang="en-US" sz="2400" dirty="0" err="1">
                <a:latin typeface="Franklin Gothic Medium" panose="020B0603020102020204" pitchFamily="34" charset="0"/>
              </a:rPr>
              <a:t>soap:Header</a:t>
            </a:r>
            <a:r>
              <a:rPr lang="en-US" altLang="en-US" sz="2400" dirty="0">
                <a:latin typeface="Franklin Gothic Medium" panose="020B0603020102020204" pitchFamily="34" charset="0"/>
              </a:rPr>
              <a:t>&gt;</a:t>
            </a:r>
          </a:p>
          <a:p>
            <a:pPr marL="0" indent="0">
              <a:lnSpc>
                <a:spcPct val="90000"/>
              </a:lnSpc>
              <a:spcBef>
                <a:spcPts val="0"/>
              </a:spcBef>
              <a:spcAft>
                <a:spcPts val="0"/>
              </a:spcAft>
              <a:buNone/>
            </a:pPr>
            <a:r>
              <a:rPr lang="ro-RO" altLang="en-US" sz="2400" dirty="0">
                <a:latin typeface="Franklin Gothic Medium" panose="020B0603020102020204" pitchFamily="34" charset="0"/>
              </a:rPr>
              <a:t>      </a:t>
            </a:r>
            <a:r>
              <a:rPr lang="en-US" altLang="en-US" sz="2400" dirty="0">
                <a:latin typeface="Franklin Gothic Medium" panose="020B0603020102020204" pitchFamily="34" charset="0"/>
              </a:rPr>
              <a:t>&lt;</a:t>
            </a:r>
            <a:r>
              <a:rPr lang="en-US" altLang="en-US" sz="2400" dirty="0" err="1">
                <a:latin typeface="Franklin Gothic Medium" panose="020B0603020102020204" pitchFamily="34" charset="0"/>
              </a:rPr>
              <a:t>soap:Body</a:t>
            </a:r>
            <a:r>
              <a:rPr lang="en-US" altLang="en-US" sz="2400" dirty="0">
                <a:latin typeface="Franklin Gothic Medium" panose="020B0603020102020204" pitchFamily="34" charset="0"/>
              </a:rPr>
              <a:t>&gt;</a:t>
            </a:r>
          </a:p>
          <a:p>
            <a:pPr marL="0" indent="0">
              <a:lnSpc>
                <a:spcPct val="90000"/>
              </a:lnSpc>
              <a:spcBef>
                <a:spcPts val="0"/>
              </a:spcBef>
              <a:spcAft>
                <a:spcPts val="0"/>
              </a:spcAft>
              <a:buNone/>
            </a:pPr>
            <a:r>
              <a:rPr lang="ro-RO" altLang="en-US" sz="2400" dirty="0">
                <a:latin typeface="Franklin Gothic Medium" panose="020B0603020102020204" pitchFamily="34" charset="0"/>
              </a:rPr>
              <a:t>	</a:t>
            </a:r>
            <a:r>
              <a:rPr lang="en-US" altLang="en-US" sz="2400" dirty="0">
                <a:latin typeface="Franklin Gothic Medium" panose="020B0603020102020204" pitchFamily="34" charset="0"/>
              </a:rPr>
              <a:t>&lt;x:</a:t>
            </a:r>
            <a:r>
              <a:rPr lang="ro-RO" altLang="en-US" sz="2400" dirty="0">
                <a:latin typeface="Franklin Gothic Medium" panose="020B0603020102020204" pitchFamily="34" charset="0"/>
              </a:rPr>
              <a:t>TransferBani</a:t>
            </a:r>
            <a:r>
              <a:rPr lang="en-US" altLang="en-US" sz="2400" dirty="0">
                <a:latin typeface="Franklin Gothic Medium" panose="020B0603020102020204" pitchFamily="34" charset="0"/>
              </a:rPr>
              <a:t> </a:t>
            </a:r>
            <a:r>
              <a:rPr lang="en-US" altLang="en-US" sz="2400" dirty="0" err="1">
                <a:latin typeface="Franklin Gothic Medium" panose="020B0603020102020204" pitchFamily="34" charset="0"/>
              </a:rPr>
              <a:t>xmlns:x</a:t>
            </a:r>
            <a:r>
              <a:rPr lang="en-US" altLang="en-US" sz="2400" dirty="0">
                <a:latin typeface="Franklin Gothic Medium" panose="020B0603020102020204" pitchFamily="34" charset="0"/>
              </a:rPr>
              <a:t>="</a:t>
            </a:r>
            <a:r>
              <a:rPr lang="en-US" altLang="en-US" sz="2400" dirty="0" err="1">
                <a:latin typeface="Franklin Gothic Medium" panose="020B0603020102020204" pitchFamily="34" charset="0"/>
              </a:rPr>
              <a:t>urn:examples-org:banking</a:t>
            </a:r>
            <a:r>
              <a:rPr lang="en-US" altLang="en-US" sz="2400" dirty="0">
                <a:latin typeface="Franklin Gothic Medium" panose="020B0603020102020204" pitchFamily="34" charset="0"/>
              </a:rPr>
              <a:t>"&gt;</a:t>
            </a:r>
          </a:p>
          <a:p>
            <a:pPr marL="0" indent="0">
              <a:lnSpc>
                <a:spcPct val="90000"/>
              </a:lnSpc>
              <a:spcBef>
                <a:spcPts val="0"/>
              </a:spcBef>
              <a:spcAft>
                <a:spcPts val="0"/>
              </a:spcAft>
              <a:buNone/>
            </a:pPr>
            <a:r>
              <a:rPr lang="ro-RO" altLang="en-US" sz="2400" dirty="0">
                <a:latin typeface="Franklin Gothic Medium" panose="020B0603020102020204" pitchFamily="34" charset="0"/>
              </a:rPr>
              <a:t>		</a:t>
            </a:r>
            <a:r>
              <a:rPr lang="en-US" altLang="en-US" sz="2400" dirty="0">
                <a:latin typeface="Franklin Gothic Medium" panose="020B0603020102020204" pitchFamily="34" charset="0"/>
              </a:rPr>
              <a:t>&lt;from&gt;22-</a:t>
            </a:r>
            <a:r>
              <a:rPr lang="ro-RO" altLang="en-US" sz="2400" dirty="0">
                <a:latin typeface="Franklin Gothic Medium" panose="020B0603020102020204" pitchFamily="34" charset="0"/>
              </a:rPr>
              <a:t>222222</a:t>
            </a:r>
            <a:r>
              <a:rPr lang="en-US" altLang="en-US" sz="2400" dirty="0">
                <a:latin typeface="Franklin Gothic Medium" panose="020B0603020102020204" pitchFamily="34" charset="0"/>
              </a:rPr>
              <a:t>&lt;/from&gt;</a:t>
            </a:r>
          </a:p>
          <a:p>
            <a:pPr marL="0" indent="0">
              <a:lnSpc>
                <a:spcPct val="90000"/>
              </a:lnSpc>
              <a:spcBef>
                <a:spcPts val="0"/>
              </a:spcBef>
              <a:spcAft>
                <a:spcPts val="0"/>
              </a:spcAft>
              <a:buNone/>
            </a:pPr>
            <a:r>
              <a:rPr lang="ro-RO" altLang="en-US" sz="2400" dirty="0">
                <a:latin typeface="Franklin Gothic Medium" panose="020B0603020102020204" pitchFamily="34" charset="0"/>
              </a:rPr>
              <a:t>		</a:t>
            </a:r>
            <a:r>
              <a:rPr lang="en-US" altLang="en-US" sz="2400" dirty="0">
                <a:latin typeface="Franklin Gothic Medium" panose="020B0603020102020204" pitchFamily="34" charset="0"/>
              </a:rPr>
              <a:t>&lt;to&gt;</a:t>
            </a:r>
            <a:r>
              <a:rPr lang="ro-RO" altLang="en-US" sz="2400" dirty="0">
                <a:latin typeface="Franklin Gothic Medium" panose="020B0603020102020204" pitchFamily="34" charset="0"/>
              </a:rPr>
              <a:t>33</a:t>
            </a:r>
            <a:r>
              <a:rPr lang="en-US" altLang="en-US" sz="2400" dirty="0">
                <a:latin typeface="Franklin Gothic Medium" panose="020B0603020102020204" pitchFamily="34" charset="0"/>
              </a:rPr>
              <a:t>-</a:t>
            </a:r>
            <a:r>
              <a:rPr lang="ro-RO" altLang="en-US" sz="2400" dirty="0">
                <a:latin typeface="Franklin Gothic Medium" panose="020B0603020102020204" pitchFamily="34" charset="0"/>
              </a:rPr>
              <a:t>333333</a:t>
            </a:r>
            <a:r>
              <a:rPr lang="en-US" altLang="en-US" sz="2400" dirty="0">
                <a:latin typeface="Franklin Gothic Medium" panose="020B0603020102020204" pitchFamily="34" charset="0"/>
              </a:rPr>
              <a:t>&lt;/to&gt;</a:t>
            </a:r>
          </a:p>
          <a:p>
            <a:pPr marL="0" indent="0">
              <a:lnSpc>
                <a:spcPct val="90000"/>
              </a:lnSpc>
              <a:spcBef>
                <a:spcPts val="0"/>
              </a:spcBef>
              <a:spcAft>
                <a:spcPts val="0"/>
              </a:spcAft>
              <a:buNone/>
            </a:pPr>
            <a:r>
              <a:rPr lang="ro-RO" altLang="en-US" sz="2400" dirty="0">
                <a:latin typeface="Franklin Gothic Medium" panose="020B0603020102020204" pitchFamily="34" charset="0"/>
              </a:rPr>
              <a:t>		</a:t>
            </a:r>
            <a:r>
              <a:rPr lang="en-US" altLang="en-US" sz="2400" dirty="0">
                <a:latin typeface="Franklin Gothic Medium" panose="020B0603020102020204" pitchFamily="34" charset="0"/>
              </a:rPr>
              <a:t>&lt;amount&gt;</a:t>
            </a:r>
            <a:r>
              <a:rPr lang="ro-RO" altLang="en-US" sz="2400" dirty="0">
                <a:latin typeface="Franklin Gothic Medium" panose="020B0603020102020204" pitchFamily="34" charset="0"/>
              </a:rPr>
              <a:t>444</a:t>
            </a:r>
            <a:r>
              <a:rPr lang="en-US" altLang="en-US" sz="2400" dirty="0">
                <a:latin typeface="Franklin Gothic Medium" panose="020B0603020102020204" pitchFamily="34" charset="0"/>
              </a:rPr>
              <a:t>.</a:t>
            </a:r>
            <a:r>
              <a:rPr lang="ro-RO" altLang="en-US" sz="2400" dirty="0">
                <a:latin typeface="Franklin Gothic Medium" panose="020B0603020102020204" pitchFamily="34" charset="0"/>
              </a:rPr>
              <a:t>44</a:t>
            </a:r>
            <a:r>
              <a:rPr lang="en-US" altLang="en-US" sz="2400" dirty="0">
                <a:latin typeface="Franklin Gothic Medium" panose="020B0603020102020204" pitchFamily="34" charset="0"/>
              </a:rPr>
              <a:t>&lt;/amount&gt;</a:t>
            </a:r>
            <a:endParaRPr lang="ro-RO" altLang="en-US" sz="2400" dirty="0">
              <a:latin typeface="Franklin Gothic Medium" panose="020B0603020102020204" pitchFamily="34" charset="0"/>
            </a:endParaRPr>
          </a:p>
          <a:p>
            <a:pPr marL="0" indent="0">
              <a:lnSpc>
                <a:spcPct val="90000"/>
              </a:lnSpc>
              <a:spcBef>
                <a:spcPts val="0"/>
              </a:spcBef>
              <a:spcAft>
                <a:spcPts val="0"/>
              </a:spcAft>
              <a:buNone/>
            </a:pPr>
            <a:r>
              <a:rPr lang="ro-RO" altLang="en-US" sz="2400" dirty="0">
                <a:latin typeface="Franklin Gothic Medium" panose="020B0603020102020204" pitchFamily="34" charset="0"/>
              </a:rPr>
              <a:t>		</a:t>
            </a:r>
            <a:r>
              <a:rPr lang="en-US" altLang="en-US" sz="2400" dirty="0">
                <a:latin typeface="Franklin Gothic Medium" panose="020B0603020102020204" pitchFamily="34" charset="0"/>
              </a:rPr>
              <a:t> &lt;</a:t>
            </a:r>
            <a:r>
              <a:rPr lang="ro-RO" altLang="en-US" sz="2400" dirty="0">
                <a:latin typeface="Franklin Gothic Medium" panose="020B0603020102020204" pitchFamily="34" charset="0"/>
              </a:rPr>
              <a:t>curency</a:t>
            </a:r>
            <a:r>
              <a:rPr lang="en-US" altLang="en-US" sz="2400" dirty="0">
                <a:latin typeface="Franklin Gothic Medium" panose="020B0603020102020204" pitchFamily="34" charset="0"/>
              </a:rPr>
              <a:t>&gt;</a:t>
            </a:r>
            <a:r>
              <a:rPr lang="ro-RO" altLang="en-US" sz="2400" dirty="0">
                <a:latin typeface="Franklin Gothic Medium" panose="020B0603020102020204" pitchFamily="34" charset="0"/>
              </a:rPr>
              <a:t>RON</a:t>
            </a:r>
            <a:r>
              <a:rPr lang="en-US" altLang="en-US" sz="2400" dirty="0">
                <a:latin typeface="Franklin Gothic Medium" panose="020B0603020102020204" pitchFamily="34" charset="0"/>
              </a:rPr>
              <a:t>&lt;/</a:t>
            </a:r>
            <a:r>
              <a:rPr lang="ro-RO" altLang="en-US" sz="2400" dirty="0">
                <a:latin typeface="Franklin Gothic Medium" panose="020B0603020102020204" pitchFamily="34" charset="0"/>
              </a:rPr>
              <a:t>curency</a:t>
            </a:r>
            <a:r>
              <a:rPr lang="en-US" altLang="en-US" sz="2400" dirty="0">
                <a:latin typeface="Franklin Gothic Medium" panose="020B0603020102020204" pitchFamily="34" charset="0"/>
              </a:rPr>
              <a:t>&gt;</a:t>
            </a:r>
          </a:p>
          <a:p>
            <a:pPr marL="0" indent="0">
              <a:lnSpc>
                <a:spcPct val="90000"/>
              </a:lnSpc>
              <a:spcBef>
                <a:spcPts val="0"/>
              </a:spcBef>
              <a:spcAft>
                <a:spcPts val="0"/>
              </a:spcAft>
              <a:buNone/>
            </a:pPr>
            <a:r>
              <a:rPr lang="ro-RO" altLang="en-US" sz="2400" dirty="0">
                <a:latin typeface="Franklin Gothic Medium" panose="020B0603020102020204" pitchFamily="34" charset="0"/>
              </a:rPr>
              <a:t>	</a:t>
            </a:r>
            <a:r>
              <a:rPr lang="en-US" altLang="en-US" sz="2400" dirty="0">
                <a:latin typeface="Franklin Gothic Medium" panose="020B0603020102020204" pitchFamily="34" charset="0"/>
              </a:rPr>
              <a:t>&lt;/</a:t>
            </a:r>
            <a:r>
              <a:rPr lang="en-US" altLang="en-US" sz="2400" dirty="0" err="1">
                <a:latin typeface="Franklin Gothic Medium" panose="020B0603020102020204" pitchFamily="34" charset="0"/>
              </a:rPr>
              <a:t>x:Transfer</a:t>
            </a:r>
            <a:r>
              <a:rPr lang="ro-RO" altLang="en-US" sz="2400" dirty="0">
                <a:latin typeface="Franklin Gothic Medium" panose="020B0603020102020204" pitchFamily="34" charset="0"/>
              </a:rPr>
              <a:t>Bani</a:t>
            </a:r>
            <a:r>
              <a:rPr lang="en-US" altLang="en-US" sz="2400" dirty="0">
                <a:latin typeface="Franklin Gothic Medium" panose="020B0603020102020204" pitchFamily="34" charset="0"/>
              </a:rPr>
              <a:t>&gt;</a:t>
            </a:r>
          </a:p>
          <a:p>
            <a:pPr marL="0" indent="0">
              <a:lnSpc>
                <a:spcPct val="90000"/>
              </a:lnSpc>
              <a:spcBef>
                <a:spcPts val="0"/>
              </a:spcBef>
              <a:spcAft>
                <a:spcPts val="0"/>
              </a:spcAft>
              <a:buNone/>
            </a:pPr>
            <a:r>
              <a:rPr lang="ro-RO" altLang="en-US" sz="2400" dirty="0">
                <a:latin typeface="Franklin Gothic Medium" panose="020B0603020102020204" pitchFamily="34" charset="0"/>
              </a:rPr>
              <a:t>       </a:t>
            </a:r>
            <a:r>
              <a:rPr lang="en-US" altLang="en-US" sz="2400" dirty="0">
                <a:latin typeface="Franklin Gothic Medium" panose="020B0603020102020204" pitchFamily="34" charset="0"/>
              </a:rPr>
              <a:t>&lt;/</a:t>
            </a:r>
            <a:r>
              <a:rPr lang="en-US" altLang="en-US" sz="2400" dirty="0" err="1">
                <a:latin typeface="Franklin Gothic Medium" panose="020B0603020102020204" pitchFamily="34" charset="0"/>
              </a:rPr>
              <a:t>soap:Body</a:t>
            </a:r>
            <a:r>
              <a:rPr lang="en-US" altLang="en-US" sz="2400" dirty="0">
                <a:latin typeface="Franklin Gothic Medium" panose="020B0603020102020204" pitchFamily="34" charset="0"/>
              </a:rPr>
              <a:t>&gt;</a:t>
            </a:r>
          </a:p>
          <a:p>
            <a:pPr marL="0" indent="0">
              <a:lnSpc>
                <a:spcPct val="90000"/>
              </a:lnSpc>
              <a:spcBef>
                <a:spcPts val="0"/>
              </a:spcBef>
              <a:spcAft>
                <a:spcPts val="0"/>
              </a:spcAft>
              <a:buNone/>
            </a:pPr>
            <a:r>
              <a:rPr lang="en-US" altLang="en-US" sz="2400" dirty="0">
                <a:latin typeface="Franklin Gothic Medium" panose="020B0603020102020204" pitchFamily="34" charset="0"/>
              </a:rPr>
              <a:t>&lt;/</a:t>
            </a:r>
            <a:r>
              <a:rPr lang="en-US" altLang="en-US" sz="2400" dirty="0" err="1">
                <a:latin typeface="Franklin Gothic Medium" panose="020B0603020102020204" pitchFamily="34" charset="0"/>
              </a:rPr>
              <a:t>soap:Envelope</a:t>
            </a:r>
            <a:r>
              <a:rPr lang="en-US" altLang="en-US" sz="2400" dirty="0">
                <a:latin typeface="Franklin Gothic Medium" panose="020B0603020102020204" pitchFamily="34" charset="0"/>
              </a:rPr>
              <a:t>&gt; </a:t>
            </a:r>
          </a:p>
          <a:p>
            <a:pPr marL="0" indent="0">
              <a:lnSpc>
                <a:spcPct val="90000"/>
              </a:lnSpc>
              <a:buNone/>
            </a:pPr>
            <a:endParaRPr lang="en-US" dirty="0"/>
          </a:p>
        </p:txBody>
      </p:sp>
    </p:spTree>
    <p:extLst>
      <p:ext uri="{BB962C8B-B14F-4D97-AF65-F5344CB8AC3E}">
        <p14:creationId xmlns:p14="http://schemas.microsoft.com/office/powerpoint/2010/main" val="1301488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9">
            <a:extLst>
              <a:ext uri="{FF2B5EF4-FFF2-40B4-BE49-F238E27FC236}">
                <a16:creationId xmlns:a16="http://schemas.microsoft.com/office/drawing/2014/main" id="{554A425D-9851-4FBF-A508-E4CBEF4B1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EE0C0675-A7D1-41EA-A144-F8DA77B97E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84446"/>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13">
            <a:extLst>
              <a:ext uri="{FF2B5EF4-FFF2-40B4-BE49-F238E27FC236}">
                <a16:creationId xmlns:a16="http://schemas.microsoft.com/office/drawing/2014/main" id="{4A92AB83-2601-4041-BF0F-F4F0F5C7DF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84446"/>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15">
            <a:extLst>
              <a:ext uri="{FF2B5EF4-FFF2-40B4-BE49-F238E27FC236}">
                <a16:creationId xmlns:a16="http://schemas.microsoft.com/office/drawing/2014/main" id="{8862AB49-2F5E-4C38-82CC-F653510B0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80889"/>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7">
            <a:extLst>
              <a:ext uri="{FF2B5EF4-FFF2-40B4-BE49-F238E27FC236}">
                <a16:creationId xmlns:a16="http://schemas.microsoft.com/office/drawing/2014/main" id="{DE6F8AD6-7C47-45FC-875C-65D6B1E55D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4757866"/>
            <a:ext cx="11309338" cy="165668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4845617"/>
            <a:ext cx="11029616" cy="1013800"/>
          </a:xfrm>
        </p:spPr>
        <p:txBody>
          <a:bodyPr>
            <a:normAutofit/>
          </a:bodyPr>
          <a:lstStyle/>
          <a:p>
            <a:r>
              <a:rPr lang="ro-RO" dirty="0">
                <a:solidFill>
                  <a:srgbClr val="FFFEFF"/>
                </a:solidFill>
              </a:rPr>
              <a:t>Securitate soap</a:t>
            </a:r>
            <a:endParaRPr lang="en-US" dirty="0">
              <a:solidFill>
                <a:srgbClr val="FFFEFF"/>
              </a:solidFill>
            </a:endParaRPr>
          </a:p>
        </p:txBody>
      </p:sp>
      <p:graphicFrame>
        <p:nvGraphicFramePr>
          <p:cNvPr id="13" name="Content Placeholder 2">
            <a:extLst>
              <a:ext uri="{FF2B5EF4-FFF2-40B4-BE49-F238E27FC236}">
                <a16:creationId xmlns:a16="http://schemas.microsoft.com/office/drawing/2014/main" id="{49A20F8E-A44D-409B-8289-C53B21A72862}"/>
              </a:ext>
            </a:extLst>
          </p:cNvPr>
          <p:cNvGraphicFramePr>
            <a:graphicFrameLocks noGrp="1"/>
          </p:cNvGraphicFramePr>
          <p:nvPr>
            <p:ph idx="1"/>
            <p:extLst>
              <p:ext uri="{D42A27DB-BD31-4B8C-83A1-F6EECF244321}">
                <p14:modId xmlns:p14="http://schemas.microsoft.com/office/powerpoint/2010/main" val="3757653416"/>
              </p:ext>
            </p:extLst>
          </p:nvPr>
        </p:nvGraphicFramePr>
        <p:xfrm>
          <a:off x="581025" y="728488"/>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1112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0936" y="1113764"/>
            <a:ext cx="3891063" cy="4624327"/>
          </a:xfrm>
        </p:spPr>
        <p:txBody>
          <a:bodyPr anchor="ctr">
            <a:normAutofit/>
          </a:bodyPr>
          <a:lstStyle/>
          <a:p>
            <a:pPr algn="ctr"/>
            <a:r>
              <a:rPr lang="en-US" sz="2000" dirty="0">
                <a:solidFill>
                  <a:srgbClr val="FFFFFF"/>
                </a:solidFill>
              </a:rPr>
              <a:t>EXEMPLU</a:t>
            </a:r>
            <a:r>
              <a:rPr lang="en-US" sz="3200" dirty="0">
                <a:solidFill>
                  <a:srgbClr val="FFFFFF"/>
                </a:solidFill>
              </a:rPr>
              <a:t>: </a:t>
            </a:r>
            <a:br>
              <a:rPr lang="en-US" sz="3200" dirty="0">
                <a:solidFill>
                  <a:srgbClr val="FFFFFF"/>
                </a:solidFill>
              </a:rPr>
            </a:br>
            <a:r>
              <a:rPr lang="ro-RO" sz="2400" b="1" dirty="0">
                <a:solidFill>
                  <a:srgbClr val="FFFFFF"/>
                </a:solidFill>
              </a:rPr>
              <a:t>SOAP cu criptarea datelor</a:t>
            </a:r>
            <a:endParaRPr lang="en-US" sz="3200" b="1" dirty="0">
              <a:solidFill>
                <a:srgbClr val="FFFFFF"/>
              </a:solidFill>
            </a:endParaRPr>
          </a:p>
        </p:txBody>
      </p:sp>
      <p:sp>
        <p:nvSpPr>
          <p:cNvPr id="3" name="Content Placeholder 2"/>
          <p:cNvSpPr>
            <a:spLocks noGrp="1"/>
          </p:cNvSpPr>
          <p:nvPr>
            <p:ph idx="1"/>
          </p:nvPr>
        </p:nvSpPr>
        <p:spPr>
          <a:xfrm>
            <a:off x="4665324" y="1113764"/>
            <a:ext cx="7526675" cy="4624327"/>
          </a:xfrm>
        </p:spPr>
        <p:txBody>
          <a:bodyPr anchor="ctr">
            <a:noAutofit/>
          </a:bodyPr>
          <a:lstStyle/>
          <a:p>
            <a:pPr>
              <a:buFont typeface="Wingdings" panose="05000000000000000000" pitchFamily="2" charset="2"/>
              <a:buNone/>
            </a:pPr>
            <a:r>
              <a:rPr lang="en-US" altLang="en-US" sz="2000" dirty="0"/>
              <a:t>&lt;%@ </a:t>
            </a:r>
            <a:r>
              <a:rPr lang="en-US" altLang="en-US" sz="2000" dirty="0" err="1"/>
              <a:t>WebService</a:t>
            </a:r>
            <a:r>
              <a:rPr lang="en-US" altLang="en-US" sz="2000" dirty="0"/>
              <a:t> Language="C#" Class="</a:t>
            </a:r>
            <a:r>
              <a:rPr lang="en-US" altLang="en-US" sz="2000" dirty="0" err="1"/>
              <a:t>CreditCardService</a:t>
            </a:r>
            <a:r>
              <a:rPr lang="en-US" altLang="en-US" sz="2000" dirty="0"/>
              <a:t>" %&gt; </a:t>
            </a:r>
          </a:p>
          <a:p>
            <a:pPr>
              <a:buFont typeface="Wingdings" panose="05000000000000000000" pitchFamily="2" charset="2"/>
              <a:buNone/>
            </a:pPr>
            <a:r>
              <a:rPr lang="en-US" altLang="en-US" sz="2000" dirty="0"/>
              <a:t>using </a:t>
            </a:r>
            <a:r>
              <a:rPr lang="en-US" altLang="en-US" sz="2000" dirty="0" err="1"/>
              <a:t>System.Web.Services</a:t>
            </a:r>
            <a:r>
              <a:rPr lang="en-US" altLang="en-US" sz="2000" dirty="0"/>
              <a:t>; </a:t>
            </a:r>
          </a:p>
          <a:p>
            <a:pPr>
              <a:buFont typeface="Wingdings" panose="05000000000000000000" pitchFamily="2" charset="2"/>
              <a:buNone/>
            </a:pPr>
            <a:r>
              <a:rPr lang="en-US" altLang="en-US" sz="2000" dirty="0"/>
              <a:t>public class </a:t>
            </a:r>
            <a:r>
              <a:rPr lang="en-US" altLang="en-US" sz="2000" dirty="0" err="1"/>
              <a:t>CreditCardService</a:t>
            </a:r>
            <a:r>
              <a:rPr lang="en-US" altLang="en-US" sz="2000" dirty="0"/>
              <a:t> { </a:t>
            </a:r>
          </a:p>
          <a:p>
            <a:pPr>
              <a:buFont typeface="Wingdings" panose="05000000000000000000" pitchFamily="2" charset="2"/>
              <a:buNone/>
            </a:pPr>
            <a:r>
              <a:rPr lang="en-US" altLang="en-US" sz="2000" dirty="0"/>
              <a:t>	[</a:t>
            </a:r>
            <a:r>
              <a:rPr lang="en-US" altLang="en-US" sz="2000" dirty="0" err="1"/>
              <a:t>WebMethod</a:t>
            </a:r>
            <a:r>
              <a:rPr lang="en-US" altLang="en-US" sz="2000" dirty="0"/>
              <a:t>]</a:t>
            </a:r>
          </a:p>
          <a:p>
            <a:pPr>
              <a:buFont typeface="Wingdings" panose="05000000000000000000" pitchFamily="2" charset="2"/>
              <a:buNone/>
            </a:pPr>
            <a:r>
              <a:rPr lang="en-US" altLang="en-US" sz="2000" dirty="0"/>
              <a:t> 	[</a:t>
            </a:r>
            <a:r>
              <a:rPr lang="en-US" altLang="en-US" sz="2000" dirty="0" err="1"/>
              <a:t>EncryptionExtension</a:t>
            </a:r>
            <a:r>
              <a:rPr lang="en-US" altLang="en-US" sz="2000" dirty="0"/>
              <a:t>(Encrypt=</a:t>
            </a:r>
            <a:r>
              <a:rPr lang="en-US" altLang="en-US" sz="2000" dirty="0" err="1"/>
              <a:t>EncryptMode.Response</a:t>
            </a:r>
            <a:r>
              <a:rPr lang="en-US" altLang="en-US" sz="2000" dirty="0"/>
              <a:t>)] </a:t>
            </a:r>
          </a:p>
          <a:p>
            <a:pPr>
              <a:buFont typeface="Wingdings" panose="05000000000000000000" pitchFamily="2" charset="2"/>
              <a:buNone/>
            </a:pPr>
            <a:r>
              <a:rPr lang="en-US" altLang="en-US" sz="2000" dirty="0"/>
              <a:t>	public string </a:t>
            </a:r>
            <a:r>
              <a:rPr lang="en-US" altLang="en-US" sz="2000" dirty="0" err="1"/>
              <a:t>GetCreditCardNumber</a:t>
            </a:r>
            <a:r>
              <a:rPr lang="en-US" altLang="en-US" sz="2000" dirty="0"/>
              <a:t>() { </a:t>
            </a:r>
          </a:p>
          <a:p>
            <a:pPr>
              <a:buFont typeface="Wingdings" panose="05000000000000000000" pitchFamily="2" charset="2"/>
              <a:buNone/>
            </a:pPr>
            <a:r>
              <a:rPr lang="en-US" altLang="en-US" sz="2000" dirty="0"/>
              <a:t>		return "MC: 4111-1111-1111-1111"; </a:t>
            </a:r>
          </a:p>
          <a:p>
            <a:pPr>
              <a:buFont typeface="Wingdings" panose="05000000000000000000" pitchFamily="2" charset="2"/>
              <a:buNone/>
            </a:pPr>
            <a:r>
              <a:rPr lang="en-US" altLang="en-US" sz="2000" dirty="0"/>
              <a:t>	}</a:t>
            </a:r>
          </a:p>
          <a:p>
            <a:pPr>
              <a:buFont typeface="Wingdings" panose="05000000000000000000" pitchFamily="2" charset="2"/>
              <a:buNone/>
            </a:pPr>
            <a:r>
              <a:rPr lang="en-US" altLang="en-US" sz="2000" dirty="0"/>
              <a:t> }</a:t>
            </a:r>
            <a:endParaRPr lang="en-US" sz="2000" dirty="0"/>
          </a:p>
        </p:txBody>
      </p:sp>
    </p:spTree>
    <p:extLst>
      <p:ext uri="{BB962C8B-B14F-4D97-AF65-F5344CB8AC3E}">
        <p14:creationId xmlns:p14="http://schemas.microsoft.com/office/powerpoint/2010/main" val="3695786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Cerere/Raspuns </a:t>
            </a:r>
            <a:r>
              <a:rPr lang="en-US" dirty="0" err="1"/>
              <a:t>pentru</a:t>
            </a:r>
            <a:r>
              <a:rPr lang="en-US" dirty="0"/>
              <a:t> </a:t>
            </a:r>
            <a:r>
              <a:rPr lang="ro-RO" dirty="0"/>
              <a:t>cripta</a:t>
            </a:r>
            <a:r>
              <a:rPr lang="en-US"/>
              <a:t>R</a:t>
            </a:r>
            <a:r>
              <a:rPr lang="ro-RO"/>
              <a:t>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83201593"/>
              </p:ext>
            </p:extLst>
          </p:nvPr>
        </p:nvGraphicFramePr>
        <p:xfrm>
          <a:off x="581025" y="2181225"/>
          <a:ext cx="11029950" cy="3291840"/>
        </p:xfrm>
        <a:graphic>
          <a:graphicData uri="http://schemas.openxmlformats.org/drawingml/2006/table">
            <a:tbl>
              <a:tblPr firstRow="1" bandRow="1">
                <a:tableStyleId>{5C22544A-7EE6-4342-B048-85BDC9FD1C3A}</a:tableStyleId>
              </a:tblPr>
              <a:tblGrid>
                <a:gridCol w="5716905">
                  <a:extLst>
                    <a:ext uri="{9D8B030D-6E8A-4147-A177-3AD203B41FA5}">
                      <a16:colId xmlns:a16="http://schemas.microsoft.com/office/drawing/2014/main" val="1752793726"/>
                    </a:ext>
                  </a:extLst>
                </a:gridCol>
                <a:gridCol w="5313045">
                  <a:extLst>
                    <a:ext uri="{9D8B030D-6E8A-4147-A177-3AD203B41FA5}">
                      <a16:colId xmlns:a16="http://schemas.microsoft.com/office/drawing/2014/main" val="1274948099"/>
                    </a:ext>
                  </a:extLst>
                </a:gridCol>
              </a:tblGrid>
              <a:tr h="370840">
                <a:tc>
                  <a:txBody>
                    <a:bodyPr/>
                    <a:lstStyle/>
                    <a:p>
                      <a:pPr algn="ctr"/>
                      <a:r>
                        <a:rPr lang="ro-RO" sz="2400" dirty="0"/>
                        <a:t>CERERE</a:t>
                      </a:r>
                      <a:endParaRPr lang="en-US" sz="2400" dirty="0"/>
                    </a:p>
                  </a:txBody>
                  <a:tcPr/>
                </a:tc>
                <a:tc>
                  <a:txBody>
                    <a:bodyPr/>
                    <a:lstStyle/>
                    <a:p>
                      <a:pPr algn="ctr"/>
                      <a:r>
                        <a:rPr lang="ro-RO" sz="2400" dirty="0"/>
                        <a:t>RASPUNS</a:t>
                      </a:r>
                      <a:endParaRPr lang="en-US" sz="2400" dirty="0"/>
                    </a:p>
                  </a:txBody>
                  <a:tcPr/>
                </a:tc>
                <a:extLst>
                  <a:ext uri="{0D108BD9-81ED-4DB2-BD59-A6C34878D82A}">
                    <a16:rowId xmlns:a16="http://schemas.microsoft.com/office/drawing/2014/main" val="282198685"/>
                  </a:ext>
                </a:extLst>
              </a:tr>
              <a:tr h="370840">
                <a:tc>
                  <a:txBody>
                    <a:bodyPr/>
                    <a:lstStyle/>
                    <a:p>
                      <a:pPr>
                        <a:lnSpc>
                          <a:spcPct val="90000"/>
                        </a:lnSpc>
                        <a:buFont typeface="Wingdings" panose="05000000000000000000" pitchFamily="2" charset="2"/>
                        <a:buNone/>
                      </a:pPr>
                      <a:r>
                        <a:rPr lang="en-US" altLang="en-US" sz="1800" dirty="0"/>
                        <a:t>&lt;?xml version="1.0" encoding="utf-8"?&gt; </a:t>
                      </a:r>
                    </a:p>
                    <a:p>
                      <a:pPr>
                        <a:lnSpc>
                          <a:spcPct val="90000"/>
                        </a:lnSpc>
                        <a:buFont typeface="Wingdings" panose="05000000000000000000" pitchFamily="2" charset="2"/>
                        <a:buNone/>
                      </a:pPr>
                      <a:r>
                        <a:rPr lang="en-US" altLang="en-US" sz="1800" dirty="0"/>
                        <a:t>&lt;</a:t>
                      </a:r>
                      <a:r>
                        <a:rPr lang="en-US" altLang="en-US" sz="1800" dirty="0" err="1"/>
                        <a:t>soap:Envelope</a:t>
                      </a:r>
                      <a:r>
                        <a:rPr lang="en-US" altLang="en-US" sz="1800" dirty="0"/>
                        <a:t> </a:t>
                      </a:r>
                      <a:r>
                        <a:rPr lang="en-US" altLang="en-US" sz="1800" dirty="0" err="1"/>
                        <a:t>xmlns:soap</a:t>
                      </a:r>
                      <a:r>
                        <a:rPr lang="en-US" altLang="en-US" sz="1800" dirty="0"/>
                        <a:t>="http://schemas.xmlsoap.org/soap/envelope/" 	             </a:t>
                      </a:r>
                      <a:r>
                        <a:rPr lang="en-US" altLang="en-US" sz="1800" dirty="0" err="1"/>
                        <a:t>xmlns:xsi</a:t>
                      </a:r>
                      <a:r>
                        <a:rPr lang="en-US" altLang="en-US" sz="1800" dirty="0"/>
                        <a:t>="http://www.w3.org/2001/XMLSchema-instance" 	          </a:t>
                      </a:r>
                      <a:r>
                        <a:rPr lang="en-US" altLang="en-US" sz="1800" dirty="0" err="1"/>
                        <a:t>xmlns:xsd</a:t>
                      </a:r>
                      <a:r>
                        <a:rPr lang="en-US" altLang="en-US" sz="1800" dirty="0"/>
                        <a:t>="http://www.w3.org/2001/XMLSchema"&gt; </a:t>
                      </a:r>
                    </a:p>
                    <a:p>
                      <a:pPr>
                        <a:lnSpc>
                          <a:spcPct val="90000"/>
                        </a:lnSpc>
                        <a:buFont typeface="Wingdings" panose="05000000000000000000" pitchFamily="2" charset="2"/>
                        <a:buNone/>
                      </a:pPr>
                      <a:r>
                        <a:rPr lang="en-US" altLang="en-US" sz="1800" dirty="0"/>
                        <a:t>	&lt;</a:t>
                      </a:r>
                      <a:r>
                        <a:rPr lang="en-US" altLang="en-US" sz="1800" dirty="0" err="1"/>
                        <a:t>soap:Body</a:t>
                      </a:r>
                      <a:r>
                        <a:rPr lang="en-US" altLang="en-US" sz="1800" dirty="0"/>
                        <a:t>&gt; </a:t>
                      </a:r>
                    </a:p>
                    <a:p>
                      <a:pPr>
                        <a:lnSpc>
                          <a:spcPct val="90000"/>
                        </a:lnSpc>
                        <a:buFont typeface="Wingdings" panose="05000000000000000000" pitchFamily="2" charset="2"/>
                        <a:buNone/>
                      </a:pPr>
                      <a:r>
                        <a:rPr lang="en-US" altLang="en-US" sz="1800" dirty="0"/>
                        <a:t>		&lt;</a:t>
                      </a:r>
                      <a:r>
                        <a:rPr lang="en-US" altLang="en-US" sz="1800" dirty="0" err="1"/>
                        <a:t>GetCreditCardNumber</a:t>
                      </a:r>
                      <a:r>
                        <a:rPr lang="en-US" altLang="en-US" sz="1800" dirty="0"/>
                        <a:t> </a:t>
                      </a:r>
                      <a:r>
                        <a:rPr lang="en-US" altLang="en-US" sz="1800" dirty="0" err="1"/>
                        <a:t>xmlns</a:t>
                      </a:r>
                      <a:r>
                        <a:rPr lang="en-US" altLang="en-US" sz="1800" dirty="0"/>
                        <a:t>= "http://tempuri.org/" /&gt; </a:t>
                      </a:r>
                    </a:p>
                    <a:p>
                      <a:pPr>
                        <a:lnSpc>
                          <a:spcPct val="90000"/>
                        </a:lnSpc>
                        <a:buFont typeface="Wingdings" panose="05000000000000000000" pitchFamily="2" charset="2"/>
                        <a:buNone/>
                      </a:pPr>
                      <a:r>
                        <a:rPr lang="en-US" altLang="en-US" sz="1800" dirty="0"/>
                        <a:t>	&lt;/</a:t>
                      </a:r>
                      <a:r>
                        <a:rPr lang="en-US" altLang="en-US" sz="1800" dirty="0" err="1"/>
                        <a:t>soap:Body</a:t>
                      </a:r>
                      <a:r>
                        <a:rPr lang="en-US" altLang="en-US" sz="1800" dirty="0"/>
                        <a:t>&gt; </a:t>
                      </a:r>
                    </a:p>
                    <a:p>
                      <a:pPr>
                        <a:lnSpc>
                          <a:spcPct val="90000"/>
                        </a:lnSpc>
                        <a:buFont typeface="Wingdings" panose="05000000000000000000" pitchFamily="2" charset="2"/>
                        <a:buNone/>
                      </a:pPr>
                      <a:r>
                        <a:rPr lang="en-US" altLang="en-US" sz="1800" dirty="0"/>
                        <a:t>&lt;/</a:t>
                      </a:r>
                      <a:r>
                        <a:rPr lang="en-US" altLang="en-US" sz="1800" dirty="0" err="1"/>
                        <a:t>soap:Envelope</a:t>
                      </a:r>
                      <a:r>
                        <a:rPr lang="en-US" altLang="en-US" sz="1800" dirty="0"/>
                        <a:t>&gt; </a:t>
                      </a:r>
                      <a:endParaRPr lang="en-US" dirty="0"/>
                    </a:p>
                  </a:txBody>
                  <a:tcPr/>
                </a:tc>
                <a:tc>
                  <a:txBody>
                    <a:bodyPr/>
                    <a:lstStyle/>
                    <a:p>
                      <a:pPr>
                        <a:buFont typeface="Wingdings" panose="05000000000000000000" pitchFamily="2" charset="2"/>
                        <a:buNone/>
                      </a:pPr>
                      <a:r>
                        <a:rPr lang="en-US" altLang="en-US" sz="1800" dirty="0"/>
                        <a:t>&lt;</a:t>
                      </a:r>
                      <a:r>
                        <a:rPr lang="en-US" altLang="en-US" sz="1800" dirty="0" err="1"/>
                        <a:t>soap:Body</a:t>
                      </a:r>
                      <a:r>
                        <a:rPr lang="en-US" altLang="en-US" sz="1800" dirty="0"/>
                        <a:t>&gt; </a:t>
                      </a:r>
                    </a:p>
                    <a:p>
                      <a:pPr>
                        <a:buFont typeface="Wingdings" panose="05000000000000000000" pitchFamily="2" charset="2"/>
                        <a:buNone/>
                      </a:pPr>
                      <a:r>
                        <a:rPr lang="en-US" altLang="en-US" sz="1800" dirty="0"/>
                        <a:t>	&lt;</a:t>
                      </a:r>
                      <a:r>
                        <a:rPr lang="en-US" altLang="en-US" sz="1800" dirty="0" err="1"/>
                        <a:t>GetCreditCardNumber</a:t>
                      </a:r>
                      <a:r>
                        <a:rPr lang="en-US" altLang="en-US" sz="1800" dirty="0"/>
                        <a:t> </a:t>
                      </a:r>
                      <a:r>
                        <a:rPr lang="en-US" altLang="en-US" sz="1800" dirty="0" err="1"/>
                        <a:t>xmlns</a:t>
                      </a:r>
                      <a:r>
                        <a:rPr lang="en-US" altLang="en-US" sz="1800" dirty="0"/>
                        <a:t>="http://tempuri.org/"&gt; </a:t>
                      </a:r>
                    </a:p>
                    <a:p>
                      <a:pPr>
                        <a:buFont typeface="Wingdings" panose="05000000000000000000" pitchFamily="2" charset="2"/>
                        <a:buNone/>
                      </a:pPr>
                      <a:r>
                        <a:rPr lang="en-US" altLang="en-US" sz="1800" dirty="0"/>
                        <a:t>		&lt;</a:t>
                      </a:r>
                      <a:r>
                        <a:rPr lang="en-US" altLang="en-US" sz="1800" dirty="0" err="1"/>
                        <a:t>GetCreditCardNumberResult</a:t>
                      </a:r>
                      <a:r>
                        <a:rPr lang="en-US" altLang="en-US" sz="1800" dirty="0"/>
                        <a:t>&gt;83 151 243 32 53 95 86 13 190 134 188 241 198 209 72 114 122 38 180 34 194 138 16 97 221 195 239 86 26 152 94 27 </a:t>
                      </a:r>
                    </a:p>
                    <a:p>
                      <a:pPr>
                        <a:buFont typeface="Wingdings" panose="05000000000000000000" pitchFamily="2" charset="2"/>
                        <a:buNone/>
                      </a:pPr>
                      <a:r>
                        <a:rPr lang="en-US" altLang="en-US" sz="1800" dirty="0"/>
                        <a:t>		&lt;/</a:t>
                      </a:r>
                      <a:r>
                        <a:rPr lang="en-US" altLang="en-US" sz="1800" dirty="0" err="1"/>
                        <a:t>GetCreditCardNumberResult</a:t>
                      </a:r>
                      <a:r>
                        <a:rPr lang="en-US" altLang="en-US" sz="1800" dirty="0"/>
                        <a:t>&gt; </a:t>
                      </a:r>
                    </a:p>
                    <a:p>
                      <a:pPr>
                        <a:buFont typeface="Wingdings" panose="05000000000000000000" pitchFamily="2" charset="2"/>
                        <a:buNone/>
                      </a:pPr>
                      <a:r>
                        <a:rPr lang="en-US" altLang="en-US" sz="1800" dirty="0"/>
                        <a:t>	&lt;/</a:t>
                      </a:r>
                      <a:r>
                        <a:rPr lang="en-US" altLang="en-US" sz="1800" dirty="0" err="1"/>
                        <a:t>GetCreditCardNumber</a:t>
                      </a:r>
                      <a:r>
                        <a:rPr lang="en-US" altLang="en-US" sz="1800" dirty="0"/>
                        <a:t>&gt; </a:t>
                      </a:r>
                    </a:p>
                    <a:p>
                      <a:pPr>
                        <a:buFont typeface="Wingdings" panose="05000000000000000000" pitchFamily="2" charset="2"/>
                        <a:buNone/>
                      </a:pPr>
                      <a:r>
                        <a:rPr lang="en-US" altLang="en-US" sz="1800" dirty="0"/>
                        <a:t>&lt;/</a:t>
                      </a:r>
                      <a:r>
                        <a:rPr lang="en-US" altLang="en-US" sz="1800" dirty="0" err="1"/>
                        <a:t>soap:Body</a:t>
                      </a:r>
                      <a:r>
                        <a:rPr lang="en-US" altLang="en-US" sz="1800" dirty="0"/>
                        <a:t>&gt;</a:t>
                      </a:r>
                      <a:r>
                        <a:rPr lang="en-US" altLang="en-US" sz="1200" dirty="0"/>
                        <a:t> </a:t>
                      </a:r>
                    </a:p>
                    <a:p>
                      <a:endParaRPr lang="en-US" dirty="0"/>
                    </a:p>
                  </a:txBody>
                  <a:tcPr/>
                </a:tc>
                <a:extLst>
                  <a:ext uri="{0D108BD9-81ED-4DB2-BD59-A6C34878D82A}">
                    <a16:rowId xmlns:a16="http://schemas.microsoft.com/office/drawing/2014/main" val="326855753"/>
                  </a:ext>
                </a:extLst>
              </a:tr>
            </a:tbl>
          </a:graphicData>
        </a:graphic>
      </p:graphicFrame>
    </p:spTree>
    <p:extLst>
      <p:ext uri="{BB962C8B-B14F-4D97-AF65-F5344CB8AC3E}">
        <p14:creationId xmlns:p14="http://schemas.microsoft.com/office/powerpoint/2010/main" val="2580418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5F28DDD-9641-43BA-944D-79B068705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46228" y="1037967"/>
            <a:ext cx="3054091" cy="4709131"/>
          </a:xfrm>
        </p:spPr>
        <p:txBody>
          <a:bodyPr anchor="ctr">
            <a:normAutofit/>
          </a:bodyPr>
          <a:lstStyle/>
          <a:p>
            <a:pPr algn="ctr"/>
            <a:r>
              <a:rPr lang="en-US" dirty="0" err="1">
                <a:solidFill>
                  <a:schemeClr val="accent1"/>
                </a:solidFill>
              </a:rPr>
              <a:t>Modelul</a:t>
            </a:r>
            <a:r>
              <a:rPr lang="en-US" dirty="0">
                <a:solidFill>
                  <a:schemeClr val="accent1"/>
                </a:solidFill>
              </a:rPr>
              <a:t> de </a:t>
            </a:r>
            <a:r>
              <a:rPr lang="en-US" dirty="0" err="1">
                <a:solidFill>
                  <a:schemeClr val="accent1"/>
                </a:solidFill>
              </a:rPr>
              <a:t>programare</a:t>
            </a:r>
            <a:r>
              <a:rPr lang="en-US" dirty="0">
                <a:solidFill>
                  <a:schemeClr val="accent1"/>
                </a:solidFill>
              </a:rPr>
              <a:t> WCF</a:t>
            </a:r>
          </a:p>
        </p:txBody>
      </p:sp>
      <p:sp>
        <p:nvSpPr>
          <p:cNvPr id="12" name="Rectangle 11">
            <a:extLst>
              <a:ext uri="{FF2B5EF4-FFF2-40B4-BE49-F238E27FC236}">
                <a16:creationId xmlns:a16="http://schemas.microsoft.com/office/drawing/2014/main" id="{32AA2954-062E-4B72-A97B-0B066FB15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CA29A6-E0B1-40CD-ADF7-7B8E932A3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DD5F866-AD72-475A-B6C6-54E4577D4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C02BAD4C-6EA9-4F10-92D4-A1C8C53DA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490A8318-9063-4FF8-AE7D-FFA862306EC9}"/>
              </a:ext>
            </a:extLst>
          </p:cNvPr>
          <p:cNvGraphicFramePr>
            <a:graphicFrameLocks noGrp="1"/>
          </p:cNvGraphicFramePr>
          <p:nvPr>
            <p:ph idx="1"/>
            <p:extLst>
              <p:ext uri="{D42A27DB-BD31-4B8C-83A1-F6EECF244321}">
                <p14:modId xmlns:p14="http://schemas.microsoft.com/office/powerpoint/2010/main" val="1330600982"/>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736710"/>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871374"/>
          </a:xfrm>
        </p:spPr>
        <p:txBody>
          <a:bodyPr/>
          <a:lstStyle/>
          <a:p>
            <a:pPr algn="ctr"/>
            <a:r>
              <a:rPr lang="ro-RO" dirty="0"/>
              <a:t>Modelul de programare jax-ws-JAXB</a:t>
            </a:r>
            <a:br>
              <a:rPr lang="en-US" dirty="0"/>
            </a:br>
            <a:r>
              <a:rPr lang="ro-RO" sz="1600" dirty="0"/>
              <a:t>java arhitecture for xml building</a:t>
            </a:r>
            <a:endParaRPr lang="en-US" dirty="0"/>
          </a:p>
        </p:txBody>
      </p:sp>
      <p:sp>
        <p:nvSpPr>
          <p:cNvPr id="3" name="Content Placeholder 2"/>
          <p:cNvSpPr>
            <a:spLocks noGrp="1"/>
          </p:cNvSpPr>
          <p:nvPr>
            <p:ph idx="1"/>
          </p:nvPr>
        </p:nvSpPr>
        <p:spPr>
          <a:xfrm>
            <a:off x="581192" y="2284412"/>
            <a:ext cx="11029615" cy="1143000"/>
          </a:xfrm>
        </p:spPr>
        <p:txBody>
          <a:bodyPr>
            <a:normAutofit fontScale="92500" lnSpcReduction="10000"/>
          </a:bodyPr>
          <a:lstStyle/>
          <a:p>
            <a:r>
              <a:rPr lang="ro-RO" dirty="0"/>
              <a:t>Furnizează o legătură între XML și Java</a:t>
            </a:r>
          </a:p>
          <a:p>
            <a:r>
              <a:rPr lang="ro-RO" dirty="0"/>
              <a:t>Asociază o familie de clase Java cu XML</a:t>
            </a:r>
          </a:p>
          <a:p>
            <a:r>
              <a:rPr lang="ro-RO" dirty="0"/>
              <a:t>Abordează clasele Java ca reprezentând instanțe XML</a:t>
            </a:r>
          </a:p>
          <a:p>
            <a:endParaRPr lang="ro-RO" dirty="0"/>
          </a:p>
          <a:p>
            <a:pPr marL="0" indent="0">
              <a:buNone/>
            </a:pPr>
            <a:endParaRPr lang="ro-RO" dirty="0"/>
          </a:p>
        </p:txBody>
      </p:sp>
      <p:sp>
        <p:nvSpPr>
          <p:cNvPr id="8" name="Text Box 7"/>
          <p:cNvSpPr txBox="1">
            <a:spLocks noChangeArrowheads="1"/>
          </p:cNvSpPr>
          <p:nvPr/>
        </p:nvSpPr>
        <p:spPr bwMode="auto">
          <a:xfrm>
            <a:off x="1600200" y="4191000"/>
            <a:ext cx="6781800" cy="762000"/>
          </a:xfrm>
          <a:prstGeom prst="rect">
            <a:avLst/>
          </a:prstGeom>
          <a:noFill/>
          <a:ln w="9525">
            <a:noFill/>
            <a:round/>
            <a:headEnd/>
            <a:tailEnd/>
          </a:ln>
          <a:effectLst/>
        </p:spPr>
        <p:txBody>
          <a:bodyPr wrap="none" anchor="ctr"/>
          <a:lstStyle/>
          <a:p>
            <a:endParaRPr lang="en-IN"/>
          </a:p>
        </p:txBody>
      </p:sp>
      <p:sp>
        <p:nvSpPr>
          <p:cNvPr id="9" name="Rectangle 8"/>
          <p:cNvSpPr>
            <a:spLocks noChangeArrowheads="1"/>
          </p:cNvSpPr>
          <p:nvPr/>
        </p:nvSpPr>
        <p:spPr bwMode="auto">
          <a:xfrm>
            <a:off x="1295400" y="5208270"/>
            <a:ext cx="1371600" cy="914400"/>
          </a:xfrm>
          <a:prstGeom prst="rect">
            <a:avLst/>
          </a:prstGeom>
          <a:solidFill>
            <a:srgbClr val="00E4A8"/>
          </a:solidFill>
          <a:ln w="12600">
            <a:solidFill>
              <a:srgbClr val="000000"/>
            </a:solidFill>
            <a:miter lim="800000"/>
            <a:headEnd/>
            <a:tailEnd/>
          </a:ln>
          <a:effectLst/>
        </p:spPr>
        <p:txBody>
          <a:bodyPr wrap="none"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o-RO" dirty="0">
                <a:solidFill>
                  <a:srgbClr val="000000"/>
                </a:solidFill>
                <a:latin typeface="Tahoma" pitchFamily="32" charset="0"/>
              </a:rPr>
              <a:t>Schemă </a:t>
            </a:r>
            <a:r>
              <a:rPr lang="en-US" dirty="0">
                <a:solidFill>
                  <a:srgbClr val="000000"/>
                </a:solidFill>
                <a:latin typeface="Tahoma" pitchFamily="32" charset="0"/>
              </a:rPr>
              <a:t>XML</a:t>
            </a:r>
          </a:p>
        </p:txBody>
      </p:sp>
      <p:sp>
        <p:nvSpPr>
          <p:cNvPr id="10" name="Rectangle 9"/>
          <p:cNvSpPr>
            <a:spLocks noChangeArrowheads="1"/>
          </p:cNvSpPr>
          <p:nvPr/>
        </p:nvSpPr>
        <p:spPr bwMode="auto">
          <a:xfrm>
            <a:off x="4038600" y="5208270"/>
            <a:ext cx="1143000" cy="914400"/>
          </a:xfrm>
          <a:prstGeom prst="rect">
            <a:avLst/>
          </a:prstGeom>
          <a:solidFill>
            <a:srgbClr val="FFFF00"/>
          </a:solidFill>
          <a:ln w="12600">
            <a:solidFill>
              <a:srgbClr val="000000"/>
            </a:solidFill>
            <a:miter lim="800000"/>
            <a:headEnd/>
            <a:tailEnd/>
          </a:ln>
          <a:effectLst/>
        </p:spPr>
        <p:txBody>
          <a:bodyPr wrap="none"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latin typeface="Tahoma" pitchFamily="32" charset="0"/>
              </a:rPr>
              <a:t>JAXB</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o-RO" dirty="0">
                <a:solidFill>
                  <a:srgbClr val="000000"/>
                </a:solidFill>
                <a:latin typeface="Tahoma" pitchFamily="32" charset="0"/>
              </a:rPr>
              <a:t>Generator </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o-RO" dirty="0">
                <a:solidFill>
                  <a:srgbClr val="000000"/>
                </a:solidFill>
                <a:latin typeface="Tahoma" pitchFamily="32" charset="0"/>
              </a:rPr>
              <a:t>schemă</a:t>
            </a:r>
            <a:endParaRPr lang="en-US" dirty="0">
              <a:solidFill>
                <a:srgbClr val="000000"/>
              </a:solidFill>
              <a:latin typeface="Tahoma" pitchFamily="32" charset="0"/>
            </a:endParaRPr>
          </a:p>
        </p:txBody>
      </p:sp>
      <p:sp>
        <p:nvSpPr>
          <p:cNvPr id="11" name="Rectangle 10"/>
          <p:cNvSpPr>
            <a:spLocks noChangeArrowheads="1"/>
          </p:cNvSpPr>
          <p:nvPr/>
        </p:nvSpPr>
        <p:spPr bwMode="auto">
          <a:xfrm>
            <a:off x="6477000" y="5132070"/>
            <a:ext cx="1828800" cy="1066800"/>
          </a:xfrm>
          <a:prstGeom prst="rect">
            <a:avLst/>
          </a:prstGeom>
          <a:solidFill>
            <a:srgbClr val="00E4A8"/>
          </a:solidFill>
          <a:ln w="12600">
            <a:solidFill>
              <a:srgbClr val="000000"/>
            </a:solidFill>
            <a:miter lim="800000"/>
            <a:headEnd/>
            <a:tailEnd/>
          </a:ln>
          <a:effectLst/>
        </p:spPr>
        <p:txBody>
          <a:bodyPr wrap="none"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o-RO" dirty="0">
                <a:solidFill>
                  <a:srgbClr val="000000"/>
                </a:solidFill>
                <a:latin typeface="Tahoma" pitchFamily="32" charset="0"/>
              </a:rPr>
              <a:t>Clase </a:t>
            </a:r>
            <a:r>
              <a:rPr lang="en-US" dirty="0">
                <a:solidFill>
                  <a:srgbClr val="000000"/>
                </a:solidFill>
                <a:latin typeface="Tahoma" pitchFamily="32" charset="0"/>
              </a:rPr>
              <a:t>Java</a:t>
            </a:r>
          </a:p>
        </p:txBody>
      </p:sp>
      <p:sp>
        <p:nvSpPr>
          <p:cNvPr id="13" name="Line 12"/>
          <p:cNvSpPr>
            <a:spLocks noChangeShapeType="1"/>
          </p:cNvSpPr>
          <p:nvPr/>
        </p:nvSpPr>
        <p:spPr bwMode="auto">
          <a:xfrm flipH="1">
            <a:off x="5178425" y="5589270"/>
            <a:ext cx="1225550" cy="1588"/>
          </a:xfrm>
          <a:prstGeom prst="line">
            <a:avLst/>
          </a:prstGeom>
          <a:noFill/>
          <a:ln w="76320">
            <a:solidFill>
              <a:srgbClr val="000000"/>
            </a:solidFill>
            <a:miter lim="800000"/>
            <a:headEnd/>
            <a:tailEnd type="triangle" w="med" len="med"/>
          </a:ln>
          <a:effectLst/>
        </p:spPr>
        <p:txBody>
          <a:bodyPr/>
          <a:lstStyle/>
          <a:p>
            <a:endParaRPr lang="en-IN"/>
          </a:p>
        </p:txBody>
      </p:sp>
      <p:sp>
        <p:nvSpPr>
          <p:cNvPr id="14" name="Line 13"/>
          <p:cNvSpPr>
            <a:spLocks noChangeShapeType="1"/>
          </p:cNvSpPr>
          <p:nvPr/>
        </p:nvSpPr>
        <p:spPr bwMode="auto">
          <a:xfrm flipH="1">
            <a:off x="2663825" y="5665470"/>
            <a:ext cx="1301750" cy="1588"/>
          </a:xfrm>
          <a:prstGeom prst="line">
            <a:avLst/>
          </a:prstGeom>
          <a:noFill/>
          <a:ln w="76320">
            <a:solidFill>
              <a:srgbClr val="000000"/>
            </a:solidFill>
            <a:miter lim="800000"/>
            <a:headEnd/>
            <a:tailEnd type="triangle" w="med" len="med"/>
          </a:ln>
          <a:effectLst/>
        </p:spPr>
        <p:txBody>
          <a:bodyPr/>
          <a:lstStyle/>
          <a:p>
            <a:endParaRPr lang="en-IN"/>
          </a:p>
        </p:txBody>
      </p:sp>
      <p:sp>
        <p:nvSpPr>
          <p:cNvPr id="15" name="Rectangle 14"/>
          <p:cNvSpPr>
            <a:spLocks noChangeArrowheads="1"/>
          </p:cNvSpPr>
          <p:nvPr/>
        </p:nvSpPr>
        <p:spPr bwMode="auto">
          <a:xfrm>
            <a:off x="1280160" y="3585210"/>
            <a:ext cx="1371600" cy="914400"/>
          </a:xfrm>
          <a:prstGeom prst="rect">
            <a:avLst/>
          </a:prstGeom>
          <a:solidFill>
            <a:srgbClr val="00E4A8"/>
          </a:solidFill>
          <a:ln w="12600">
            <a:solidFill>
              <a:srgbClr val="000000"/>
            </a:solidFill>
            <a:miter lim="800000"/>
            <a:headEnd/>
            <a:tailEnd/>
          </a:ln>
          <a:effectLst/>
        </p:spPr>
        <p:txBody>
          <a:bodyPr wrap="none"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o-RO" dirty="0">
                <a:solidFill>
                  <a:srgbClr val="000000"/>
                </a:solidFill>
                <a:latin typeface="Tahoma" pitchFamily="32" charset="0"/>
              </a:rPr>
              <a:t>Schema XML</a:t>
            </a:r>
            <a:endParaRPr lang="en-US" dirty="0">
              <a:solidFill>
                <a:srgbClr val="000000"/>
              </a:solidFill>
              <a:latin typeface="Tahoma" pitchFamily="32" charset="0"/>
            </a:endParaRPr>
          </a:p>
        </p:txBody>
      </p:sp>
      <p:sp>
        <p:nvSpPr>
          <p:cNvPr id="16" name="Rectangle 15"/>
          <p:cNvSpPr>
            <a:spLocks noChangeArrowheads="1"/>
          </p:cNvSpPr>
          <p:nvPr/>
        </p:nvSpPr>
        <p:spPr bwMode="auto">
          <a:xfrm>
            <a:off x="4023360" y="3585210"/>
            <a:ext cx="1143000" cy="914400"/>
          </a:xfrm>
          <a:prstGeom prst="rect">
            <a:avLst/>
          </a:prstGeom>
          <a:solidFill>
            <a:srgbClr val="FFFF00"/>
          </a:solidFill>
          <a:ln w="12600">
            <a:solidFill>
              <a:srgbClr val="000000"/>
            </a:solidFill>
            <a:miter lim="800000"/>
            <a:headEnd/>
            <a:tailEnd/>
          </a:ln>
          <a:effectLst/>
        </p:spPr>
        <p:txBody>
          <a:bodyPr wrap="none"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o-RO" dirty="0">
                <a:solidFill>
                  <a:srgbClr val="000000"/>
                </a:solidFill>
                <a:latin typeface="Tahoma" pitchFamily="32" charset="0"/>
              </a:rPr>
              <a:t>Compilator</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latin typeface="Tahoma" pitchFamily="32" charset="0"/>
              </a:rPr>
              <a:t>JAXB</a:t>
            </a:r>
          </a:p>
        </p:txBody>
      </p:sp>
      <p:sp>
        <p:nvSpPr>
          <p:cNvPr id="17" name="Rectangle 16"/>
          <p:cNvSpPr>
            <a:spLocks noChangeArrowheads="1"/>
          </p:cNvSpPr>
          <p:nvPr/>
        </p:nvSpPr>
        <p:spPr bwMode="auto">
          <a:xfrm>
            <a:off x="6461760" y="3509010"/>
            <a:ext cx="1828800" cy="1066800"/>
          </a:xfrm>
          <a:prstGeom prst="rect">
            <a:avLst/>
          </a:prstGeom>
          <a:solidFill>
            <a:srgbClr val="00E4A8"/>
          </a:solidFill>
          <a:ln w="12600">
            <a:solidFill>
              <a:srgbClr val="000000"/>
            </a:solidFill>
            <a:miter lim="800000"/>
            <a:headEnd/>
            <a:tailEnd/>
          </a:ln>
          <a:effectLst/>
        </p:spPr>
        <p:txBody>
          <a:bodyPr wrap="none"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o-RO" dirty="0">
                <a:solidFill>
                  <a:srgbClr val="000000"/>
                </a:solidFill>
                <a:latin typeface="Tahoma" pitchFamily="32" charset="0"/>
              </a:rPr>
              <a:t>Schema derivata</a:t>
            </a:r>
            <a:endParaRPr lang="en-US" dirty="0">
              <a:solidFill>
                <a:srgbClr val="000000"/>
              </a:solidFill>
              <a:latin typeface="Tahoma" pitchFamily="32" charset="0"/>
            </a:endParaRP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o-RO" dirty="0">
                <a:solidFill>
                  <a:srgbClr val="000000"/>
                </a:solidFill>
                <a:latin typeface="Tahoma" pitchFamily="32" charset="0"/>
              </a:rPr>
              <a:t>Clase si</a:t>
            </a:r>
            <a:endParaRPr lang="en-US" dirty="0">
              <a:solidFill>
                <a:srgbClr val="000000"/>
              </a:solidFill>
              <a:latin typeface="Tahoma" pitchFamily="32" charset="0"/>
            </a:endParaRP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o-RO" dirty="0">
                <a:solidFill>
                  <a:srgbClr val="000000"/>
                </a:solidFill>
                <a:latin typeface="Tahoma" pitchFamily="32" charset="0"/>
              </a:rPr>
              <a:t>interfete</a:t>
            </a:r>
            <a:endParaRPr lang="en-US" dirty="0">
              <a:solidFill>
                <a:srgbClr val="000000"/>
              </a:solidFill>
              <a:latin typeface="Tahoma" pitchFamily="32" charset="0"/>
            </a:endParaRPr>
          </a:p>
        </p:txBody>
      </p:sp>
      <p:sp>
        <p:nvSpPr>
          <p:cNvPr id="18" name="Line 6"/>
          <p:cNvSpPr>
            <a:spLocks noChangeShapeType="1"/>
          </p:cNvSpPr>
          <p:nvPr/>
        </p:nvSpPr>
        <p:spPr bwMode="auto">
          <a:xfrm>
            <a:off x="2727960" y="4042410"/>
            <a:ext cx="1295400" cy="1588"/>
          </a:xfrm>
          <a:prstGeom prst="line">
            <a:avLst/>
          </a:prstGeom>
          <a:noFill/>
          <a:ln w="76320">
            <a:solidFill>
              <a:srgbClr val="000000"/>
            </a:solidFill>
            <a:miter lim="800000"/>
            <a:headEnd/>
            <a:tailEnd type="triangle" w="med" len="med"/>
          </a:ln>
          <a:effectLst/>
        </p:spPr>
        <p:txBody>
          <a:bodyPr/>
          <a:lstStyle/>
          <a:p>
            <a:endParaRPr lang="en-IN"/>
          </a:p>
        </p:txBody>
      </p:sp>
      <p:sp>
        <p:nvSpPr>
          <p:cNvPr id="19" name="Line 11"/>
          <p:cNvSpPr>
            <a:spLocks noChangeShapeType="1"/>
          </p:cNvSpPr>
          <p:nvPr/>
        </p:nvSpPr>
        <p:spPr bwMode="auto">
          <a:xfrm>
            <a:off x="5166360" y="4042410"/>
            <a:ext cx="1295400" cy="1588"/>
          </a:xfrm>
          <a:prstGeom prst="line">
            <a:avLst/>
          </a:prstGeom>
          <a:noFill/>
          <a:ln w="76320">
            <a:solidFill>
              <a:srgbClr val="000000"/>
            </a:solidFill>
            <a:miter lim="800000"/>
            <a:headEnd/>
            <a:tailEnd type="triangle" w="med" len="med"/>
          </a:ln>
          <a:effectLst/>
        </p:spPr>
        <p:txBody>
          <a:bodyPr/>
          <a:lstStyle/>
          <a:p>
            <a:endParaRPr lang="en-IN"/>
          </a:p>
        </p:txBody>
      </p:sp>
    </p:spTree>
    <p:extLst>
      <p:ext uri="{BB962C8B-B14F-4D97-AF65-F5344CB8AC3E}">
        <p14:creationId xmlns:p14="http://schemas.microsoft.com/office/powerpoint/2010/main" val="96155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1+#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1+#ppt_w/2"/>
                                          </p:val>
                                        </p:tav>
                                        <p:tav tm="100000">
                                          <p:val>
                                            <p:strVal val="#ppt_x"/>
                                          </p:val>
                                        </p:tav>
                                      </p:tavLst>
                                    </p:anim>
                                    <p:anim calcmode="lin" valueType="num">
                                      <p:cBhvr additive="base">
                                        <p:cTn id="17"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1+#ppt_w/2"/>
                                          </p:val>
                                        </p:tav>
                                        <p:tav tm="100000">
                                          <p:val>
                                            <p:strVal val="#ppt_x"/>
                                          </p:val>
                                        </p:tav>
                                      </p:tavLst>
                                    </p:anim>
                                    <p:anim calcmode="lin" valueType="num">
                                      <p:cBhvr additive="base">
                                        <p:cTn id="23" dur="500" fill="hold"/>
                                        <p:tgtEl>
                                          <p:spTgt spid="14"/>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0-#ppt_w/2"/>
                                          </p:val>
                                        </p:tav>
                                        <p:tav tm="100000">
                                          <p:val>
                                            <p:strVal val="#ppt_x"/>
                                          </p:val>
                                        </p:tav>
                                      </p:tavLst>
                                    </p:anim>
                                    <p:anim calcmode="lin" valueType="num">
                                      <p:cBhvr additive="base">
                                        <p:cTn id="27"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0-#ppt_w/2"/>
                                          </p:val>
                                        </p:tav>
                                        <p:tav tm="100000">
                                          <p:val>
                                            <p:strVal val="#ppt_x"/>
                                          </p:val>
                                        </p:tav>
                                      </p:tavLst>
                                    </p:anim>
                                    <p:anim calcmode="lin" valueType="num">
                                      <p:cBhvr additive="base">
                                        <p:cTn id="38" dur="500" fill="hold"/>
                                        <p:tgtEl>
                                          <p:spTgt spid="15"/>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0-#ppt_w/2"/>
                                          </p:val>
                                        </p:tav>
                                        <p:tav tm="100000">
                                          <p:val>
                                            <p:strVal val="#ppt_x"/>
                                          </p:val>
                                        </p:tav>
                                      </p:tavLst>
                                    </p:anim>
                                    <p:anim calcmode="lin" valueType="num">
                                      <p:cBhvr additive="base">
                                        <p:cTn id="4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0-#ppt_w/2"/>
                                          </p:val>
                                        </p:tav>
                                        <p:tav tm="100000">
                                          <p:val>
                                            <p:strVal val="#ppt_x"/>
                                          </p:val>
                                        </p:tav>
                                      </p:tavLst>
                                    </p:anim>
                                    <p:anim calcmode="lin" valueType="num">
                                      <p:cBhvr additive="base">
                                        <p:cTn id="48" dur="500" fill="hold"/>
                                        <p:tgtEl>
                                          <p:spTgt spid="19"/>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1+#ppt_w/2"/>
                                          </p:val>
                                        </p:tav>
                                        <p:tav tm="100000">
                                          <p:val>
                                            <p:strVal val="#ppt_x"/>
                                          </p:val>
                                        </p:tav>
                                      </p:tavLst>
                                    </p:anim>
                                    <p:anim calcmode="lin" valueType="num">
                                      <p:cBhvr additive="base">
                                        <p:cTn id="52"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54A425D-9851-4FBF-A508-E4CBEF4B1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E0C0675-A7D1-41EA-A144-F8DA77B97E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84446"/>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4A92AB83-2601-4041-BF0F-F4F0F5C7DF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84446"/>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8862AB49-2F5E-4C38-82CC-F653510B0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80889"/>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DE6F8AD6-7C47-45FC-875C-65D6B1E55D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4757866"/>
            <a:ext cx="11309338" cy="165668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4845617"/>
            <a:ext cx="11029616" cy="1013800"/>
          </a:xfrm>
        </p:spPr>
        <p:txBody>
          <a:bodyPr>
            <a:normAutofit/>
          </a:bodyPr>
          <a:lstStyle/>
          <a:p>
            <a:r>
              <a:rPr lang="en-US" dirty="0" err="1">
                <a:solidFill>
                  <a:srgbClr val="FFFEFF"/>
                </a:solidFill>
              </a:rPr>
              <a:t>ServiciI</a:t>
            </a:r>
            <a:r>
              <a:rPr lang="en-US" dirty="0">
                <a:solidFill>
                  <a:srgbClr val="FFFEFF"/>
                </a:solidFill>
              </a:rPr>
              <a:t> WEB-</a:t>
            </a:r>
            <a:r>
              <a:rPr lang="en-US" dirty="0" err="1">
                <a:solidFill>
                  <a:srgbClr val="FFFEFF"/>
                </a:solidFill>
              </a:rPr>
              <a:t>Defini</a:t>
            </a:r>
            <a:r>
              <a:rPr lang="ro-RO" dirty="0">
                <a:solidFill>
                  <a:srgbClr val="FFFEFF"/>
                </a:solidFill>
              </a:rPr>
              <a:t>țIe</a:t>
            </a:r>
            <a:endParaRPr lang="en-US" dirty="0">
              <a:solidFill>
                <a:srgbClr val="FFFEFF"/>
              </a:solidFill>
            </a:endParaRPr>
          </a:p>
        </p:txBody>
      </p:sp>
      <p:graphicFrame>
        <p:nvGraphicFramePr>
          <p:cNvPr id="5" name="Content Placeholder 2">
            <a:extLst>
              <a:ext uri="{FF2B5EF4-FFF2-40B4-BE49-F238E27FC236}">
                <a16:creationId xmlns:a16="http://schemas.microsoft.com/office/drawing/2014/main" id="{C5591836-DA3B-4BB7-A429-D79C69A66B9F}"/>
              </a:ext>
            </a:extLst>
          </p:cNvPr>
          <p:cNvGraphicFramePr>
            <a:graphicFrameLocks noGrp="1"/>
          </p:cNvGraphicFramePr>
          <p:nvPr>
            <p:ph idx="1"/>
            <p:extLst>
              <p:ext uri="{D42A27DB-BD31-4B8C-83A1-F6EECF244321}">
                <p14:modId xmlns:p14="http://schemas.microsoft.com/office/powerpoint/2010/main" val="3372231060"/>
              </p:ext>
            </p:extLst>
          </p:nvPr>
        </p:nvGraphicFramePr>
        <p:xfrm>
          <a:off x="307427" y="134007"/>
          <a:ext cx="11438039" cy="44468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4562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819216"/>
          </a:xfrm>
        </p:spPr>
        <p:txBody>
          <a:bodyPr>
            <a:normAutofit/>
          </a:bodyPr>
          <a:lstStyle/>
          <a:p>
            <a:pPr algn="ctr"/>
            <a:r>
              <a:rPr lang="ro-RO" sz="4000" dirty="0"/>
              <a:t>JaxB la runtime</a:t>
            </a:r>
            <a:endParaRPr lang="en-US" sz="4000" dirty="0"/>
          </a:p>
        </p:txBody>
      </p:sp>
      <p:sp>
        <p:nvSpPr>
          <p:cNvPr id="4" name="Text Box 1"/>
          <p:cNvSpPr txBox="1">
            <a:spLocks noChangeArrowheads="1"/>
          </p:cNvSpPr>
          <p:nvPr/>
        </p:nvSpPr>
        <p:spPr bwMode="auto">
          <a:xfrm>
            <a:off x="2464999" y="3227070"/>
            <a:ext cx="7341941" cy="908378"/>
          </a:xfrm>
          <a:prstGeom prst="rect">
            <a:avLst/>
          </a:prstGeom>
          <a:noFill/>
          <a:ln w="9525">
            <a:noFill/>
            <a:round/>
            <a:headEnd/>
            <a:tailEnd/>
          </a:ln>
          <a:effectLst/>
        </p:spPr>
        <p:txBody>
          <a:bodyPr wrap="none" anchor="ctr"/>
          <a:lstStyle/>
          <a:p>
            <a:endParaRPr lang="en-IN"/>
          </a:p>
        </p:txBody>
      </p:sp>
      <p:sp>
        <p:nvSpPr>
          <p:cNvPr id="5" name="Rectangle 3"/>
          <p:cNvSpPr>
            <a:spLocks noChangeArrowheads="1"/>
          </p:cNvSpPr>
          <p:nvPr/>
        </p:nvSpPr>
        <p:spPr bwMode="auto">
          <a:xfrm>
            <a:off x="1907625" y="3150870"/>
            <a:ext cx="1732368" cy="1090054"/>
          </a:xfrm>
          <a:prstGeom prst="rect">
            <a:avLst/>
          </a:prstGeom>
          <a:solidFill>
            <a:srgbClr val="00E4A8"/>
          </a:solidFill>
          <a:ln w="12600">
            <a:solidFill>
              <a:srgbClr val="000000"/>
            </a:solidFill>
            <a:miter lim="800000"/>
            <a:headEnd/>
            <a:tailEnd/>
          </a:ln>
          <a:effectLst/>
        </p:spPr>
        <p:txBody>
          <a:bodyPr wrap="none"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o-RO" dirty="0">
                <a:solidFill>
                  <a:srgbClr val="000000"/>
                </a:solidFill>
                <a:latin typeface="Tahoma" pitchFamily="32" charset="0"/>
              </a:rPr>
              <a:t>Document XML</a:t>
            </a:r>
            <a:endParaRPr lang="en-US" dirty="0">
              <a:solidFill>
                <a:srgbClr val="000000"/>
              </a:solidFill>
              <a:latin typeface="Tahoma" pitchFamily="32" charset="0"/>
            </a:endParaRPr>
          </a:p>
        </p:txBody>
      </p:sp>
      <p:sp>
        <p:nvSpPr>
          <p:cNvPr id="6" name="Rectangle 4"/>
          <p:cNvSpPr>
            <a:spLocks noChangeArrowheads="1"/>
          </p:cNvSpPr>
          <p:nvPr/>
        </p:nvSpPr>
        <p:spPr bwMode="auto">
          <a:xfrm>
            <a:off x="4918903" y="3227070"/>
            <a:ext cx="2144837" cy="1090054"/>
          </a:xfrm>
          <a:prstGeom prst="rect">
            <a:avLst/>
          </a:prstGeom>
          <a:solidFill>
            <a:srgbClr val="FFFF00"/>
          </a:solidFill>
          <a:ln w="12600">
            <a:solidFill>
              <a:srgbClr val="000000"/>
            </a:solidFill>
            <a:miter lim="800000"/>
            <a:headEnd/>
            <a:tailEnd/>
          </a:ln>
          <a:effectLst/>
        </p:spPr>
        <p:txBody>
          <a:bodyPr wrap="none"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latin typeface="Tahoma" pitchFamily="32" charset="0"/>
              </a:rPr>
              <a:t>JAXB API</a:t>
            </a:r>
          </a:p>
        </p:txBody>
      </p:sp>
      <p:sp>
        <p:nvSpPr>
          <p:cNvPr id="7" name="Rectangle 5"/>
          <p:cNvSpPr>
            <a:spLocks noChangeArrowheads="1"/>
          </p:cNvSpPr>
          <p:nvPr/>
        </p:nvSpPr>
        <p:spPr bwMode="auto">
          <a:xfrm>
            <a:off x="8460347" y="3074670"/>
            <a:ext cx="1979849" cy="1271730"/>
          </a:xfrm>
          <a:prstGeom prst="rect">
            <a:avLst/>
          </a:prstGeom>
          <a:solidFill>
            <a:srgbClr val="00E4A8"/>
          </a:solidFill>
          <a:ln w="12600">
            <a:solidFill>
              <a:srgbClr val="000000"/>
            </a:solidFill>
            <a:miter lim="800000"/>
            <a:headEnd/>
            <a:tailEnd/>
          </a:ln>
          <a:effectLst/>
        </p:spPr>
        <p:txBody>
          <a:bodyPr wrap="none"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o-RO" dirty="0">
                <a:solidFill>
                  <a:srgbClr val="000000"/>
                </a:solidFill>
                <a:latin typeface="Tahoma" pitchFamily="32" charset="0"/>
              </a:rPr>
              <a:t>Obiecte </a:t>
            </a:r>
            <a:r>
              <a:rPr lang="en-US" dirty="0">
                <a:solidFill>
                  <a:srgbClr val="000000"/>
                </a:solidFill>
                <a:latin typeface="Tahoma" pitchFamily="32" charset="0"/>
              </a:rPr>
              <a:t>Java</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o-RO" dirty="0">
                <a:solidFill>
                  <a:srgbClr val="000000"/>
                </a:solidFill>
                <a:latin typeface="Tahoma" pitchFamily="32" charset="0"/>
              </a:rPr>
              <a:t>reprezentând</a:t>
            </a:r>
            <a:endParaRPr lang="en-US" dirty="0">
              <a:solidFill>
                <a:srgbClr val="000000"/>
              </a:solidFill>
              <a:latin typeface="Tahoma" pitchFamily="32" charset="0"/>
            </a:endParaRP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o-RO" dirty="0">
                <a:solidFill>
                  <a:srgbClr val="000000"/>
                </a:solidFill>
                <a:latin typeface="Tahoma" pitchFamily="32" charset="0"/>
              </a:rPr>
              <a:t>Conținut </a:t>
            </a:r>
            <a:r>
              <a:rPr lang="en-US" dirty="0">
                <a:solidFill>
                  <a:srgbClr val="000000"/>
                </a:solidFill>
                <a:latin typeface="Tahoma" pitchFamily="32" charset="0"/>
              </a:rPr>
              <a:t>XML</a:t>
            </a:r>
          </a:p>
        </p:txBody>
      </p:sp>
      <p:sp>
        <p:nvSpPr>
          <p:cNvPr id="8" name="Line 6"/>
          <p:cNvSpPr>
            <a:spLocks noChangeShapeType="1"/>
          </p:cNvSpPr>
          <p:nvPr/>
        </p:nvSpPr>
        <p:spPr bwMode="auto">
          <a:xfrm>
            <a:off x="3650216" y="3455669"/>
            <a:ext cx="1326774" cy="1893"/>
          </a:xfrm>
          <a:prstGeom prst="line">
            <a:avLst/>
          </a:prstGeom>
          <a:noFill/>
          <a:ln w="76320">
            <a:solidFill>
              <a:srgbClr val="FF9900"/>
            </a:solidFill>
            <a:miter lim="800000"/>
            <a:headEnd/>
            <a:tailEnd type="triangle" w="med" len="med"/>
          </a:ln>
          <a:effectLst/>
        </p:spPr>
        <p:txBody>
          <a:bodyPr/>
          <a:lstStyle/>
          <a:p>
            <a:endParaRPr lang="en-IN"/>
          </a:p>
        </p:txBody>
      </p:sp>
      <p:sp>
        <p:nvSpPr>
          <p:cNvPr id="9" name="Line 7"/>
          <p:cNvSpPr>
            <a:spLocks noChangeShapeType="1"/>
          </p:cNvSpPr>
          <p:nvPr/>
        </p:nvSpPr>
        <p:spPr bwMode="auto">
          <a:xfrm>
            <a:off x="7059226" y="3455669"/>
            <a:ext cx="1402393" cy="1893"/>
          </a:xfrm>
          <a:prstGeom prst="line">
            <a:avLst/>
          </a:prstGeom>
          <a:noFill/>
          <a:ln w="76320">
            <a:solidFill>
              <a:srgbClr val="FF9900"/>
            </a:solidFill>
            <a:miter lim="800000"/>
            <a:headEnd/>
            <a:tailEnd type="triangle" w="med" len="med"/>
          </a:ln>
          <a:effectLst/>
        </p:spPr>
        <p:txBody>
          <a:bodyPr/>
          <a:lstStyle/>
          <a:p>
            <a:endParaRPr lang="en-IN"/>
          </a:p>
        </p:txBody>
      </p:sp>
      <p:sp>
        <p:nvSpPr>
          <p:cNvPr id="10" name="Line 8"/>
          <p:cNvSpPr>
            <a:spLocks noChangeShapeType="1"/>
          </p:cNvSpPr>
          <p:nvPr/>
        </p:nvSpPr>
        <p:spPr bwMode="auto">
          <a:xfrm flipH="1">
            <a:off x="7061820" y="3912869"/>
            <a:ext cx="1326774" cy="1893"/>
          </a:xfrm>
          <a:prstGeom prst="line">
            <a:avLst/>
          </a:prstGeom>
          <a:noFill/>
          <a:ln w="76320">
            <a:solidFill>
              <a:srgbClr val="000000"/>
            </a:solidFill>
            <a:miter lim="800000"/>
            <a:headEnd/>
            <a:tailEnd type="triangle" w="med" len="med"/>
          </a:ln>
          <a:effectLst/>
        </p:spPr>
        <p:txBody>
          <a:bodyPr/>
          <a:lstStyle/>
          <a:p>
            <a:endParaRPr lang="en-IN"/>
          </a:p>
        </p:txBody>
      </p:sp>
      <p:sp>
        <p:nvSpPr>
          <p:cNvPr id="11" name="Line 9"/>
          <p:cNvSpPr>
            <a:spLocks noChangeShapeType="1"/>
          </p:cNvSpPr>
          <p:nvPr/>
        </p:nvSpPr>
        <p:spPr bwMode="auto">
          <a:xfrm flipH="1">
            <a:off x="3606541" y="3836669"/>
            <a:ext cx="1326774" cy="1893"/>
          </a:xfrm>
          <a:prstGeom prst="line">
            <a:avLst/>
          </a:prstGeom>
          <a:noFill/>
          <a:ln w="76320">
            <a:solidFill>
              <a:srgbClr val="000000"/>
            </a:solidFill>
            <a:miter lim="800000"/>
            <a:headEnd/>
            <a:tailEnd type="triangle" w="med" len="med"/>
          </a:ln>
          <a:effectLst/>
        </p:spPr>
        <p:txBody>
          <a:bodyPr/>
          <a:lstStyle/>
          <a:p>
            <a:endParaRPr lang="en-IN"/>
          </a:p>
        </p:txBody>
      </p:sp>
      <p:sp>
        <p:nvSpPr>
          <p:cNvPr id="12" name="Text Box 10"/>
          <p:cNvSpPr txBox="1">
            <a:spLocks noChangeArrowheads="1"/>
          </p:cNvSpPr>
          <p:nvPr/>
        </p:nvSpPr>
        <p:spPr bwMode="auto">
          <a:xfrm>
            <a:off x="7046486" y="2998470"/>
            <a:ext cx="1403638" cy="371513"/>
          </a:xfrm>
          <a:prstGeom prst="rect">
            <a:avLst/>
          </a:prstGeom>
          <a:noFill/>
          <a:ln w="9525">
            <a:noFill/>
            <a:round/>
            <a:headEnd/>
            <a:tailEnd/>
          </a:ln>
          <a:effectLst/>
        </p:spPr>
        <p:txBody>
          <a:bodyPr wrap="squar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err="1">
                <a:solidFill>
                  <a:srgbClr val="000000"/>
                </a:solidFill>
                <a:latin typeface="Tahoma" pitchFamily="32" charset="0"/>
              </a:rPr>
              <a:t>unmarsh</a:t>
            </a:r>
            <a:r>
              <a:rPr lang="ro-RO" dirty="0">
                <a:solidFill>
                  <a:srgbClr val="000000"/>
                </a:solidFill>
                <a:latin typeface="Tahoma" pitchFamily="32" charset="0"/>
              </a:rPr>
              <a:t>all</a:t>
            </a:r>
            <a:endParaRPr lang="en-US" dirty="0">
              <a:solidFill>
                <a:srgbClr val="000000"/>
              </a:solidFill>
              <a:latin typeface="Tahoma" pitchFamily="32" charset="0"/>
            </a:endParaRPr>
          </a:p>
        </p:txBody>
      </p:sp>
      <p:sp>
        <p:nvSpPr>
          <p:cNvPr id="13" name="Text Box 11"/>
          <p:cNvSpPr txBox="1">
            <a:spLocks noChangeArrowheads="1"/>
          </p:cNvSpPr>
          <p:nvPr/>
        </p:nvSpPr>
        <p:spPr bwMode="auto">
          <a:xfrm>
            <a:off x="3840376" y="3803650"/>
            <a:ext cx="1125974" cy="371513"/>
          </a:xfrm>
          <a:prstGeom prst="rect">
            <a:avLst/>
          </a:prstGeom>
          <a:noFill/>
          <a:ln w="9525">
            <a:noFill/>
            <a:round/>
            <a:headEnd/>
            <a:tailEnd/>
          </a:ln>
          <a:effectLst/>
        </p:spPr>
        <p:txBody>
          <a:bodyPr wrap="squar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latin typeface="Tahoma" pitchFamily="32" charset="0"/>
              </a:rPr>
              <a:t>marsh</a:t>
            </a:r>
            <a:r>
              <a:rPr lang="ro-RO" dirty="0">
                <a:solidFill>
                  <a:srgbClr val="000000"/>
                </a:solidFill>
                <a:latin typeface="Tahoma" pitchFamily="32" charset="0"/>
              </a:rPr>
              <a:t>a</a:t>
            </a:r>
            <a:r>
              <a:rPr lang="en-US" dirty="0">
                <a:solidFill>
                  <a:srgbClr val="000000"/>
                </a:solidFill>
                <a:latin typeface="Tahoma" pitchFamily="32" charset="0"/>
              </a:rPr>
              <a:t>l</a:t>
            </a:r>
            <a:r>
              <a:rPr lang="ro-RO" dirty="0">
                <a:solidFill>
                  <a:srgbClr val="000000"/>
                </a:solidFill>
                <a:latin typeface="Tahoma" pitchFamily="32" charset="0"/>
              </a:rPr>
              <a:t>l</a:t>
            </a:r>
            <a:endParaRPr lang="en-US" dirty="0">
              <a:solidFill>
                <a:srgbClr val="000000"/>
              </a:solidFill>
              <a:latin typeface="Tahoma" pitchFamily="32" charset="0"/>
            </a:endParaRPr>
          </a:p>
        </p:txBody>
      </p:sp>
    </p:spTree>
    <p:extLst>
      <p:ext uri="{BB962C8B-B14F-4D97-AF65-F5344CB8AC3E}">
        <p14:creationId xmlns:p14="http://schemas.microsoft.com/office/powerpoint/2010/main" val="2094936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1+#ppt_w/2"/>
                                          </p:val>
                                        </p:tav>
                                        <p:tav tm="100000">
                                          <p:val>
                                            <p:strVal val="#ppt_x"/>
                                          </p:val>
                                        </p:tav>
                                      </p:tavLst>
                                    </p:anim>
                                    <p:anim calcmode="lin" valueType="num">
                                      <p:cBhvr additive="base">
                                        <p:cTn id="17"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linds(horizontal)">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linds(horizontal)">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pPr algn="ctr"/>
            <a:r>
              <a:rPr lang="ro-RO" sz="3200" b="1" dirty="0">
                <a:solidFill>
                  <a:srgbClr val="FFFFFF"/>
                </a:solidFill>
              </a:rPr>
              <a:t>JAX-WS</a:t>
            </a:r>
            <a:endParaRPr lang="en-US" sz="3200" b="1" dirty="0">
              <a:solidFill>
                <a:srgbClr val="FFFFFF"/>
              </a:solidFill>
            </a:endParaRPr>
          </a:p>
        </p:txBody>
      </p:sp>
      <p:sp>
        <p:nvSpPr>
          <p:cNvPr id="3" name="Content Placeholder 2"/>
          <p:cNvSpPr>
            <a:spLocks noGrp="1"/>
          </p:cNvSpPr>
          <p:nvPr>
            <p:ph idx="1"/>
          </p:nvPr>
        </p:nvSpPr>
        <p:spPr>
          <a:xfrm>
            <a:off x="5124664" y="796159"/>
            <a:ext cx="6108179" cy="5052291"/>
          </a:xfrm>
        </p:spPr>
        <p:txBody>
          <a:bodyPr anchor="ctr">
            <a:normAutofit/>
          </a:bodyPr>
          <a:lstStyle/>
          <a:p>
            <a:r>
              <a:rPr lang="en-GB" dirty="0">
                <a:latin typeface="Arial" pitchFamily="34" charset="0"/>
                <a:ea typeface="DejaVu Sans" pitchFamily="2"/>
                <a:cs typeface="Arial" pitchFamily="34" charset="0"/>
              </a:rPr>
              <a:t>JAX-WS </a:t>
            </a:r>
            <a:r>
              <a:rPr lang="ro-RO" dirty="0">
                <a:latin typeface="Arial" pitchFamily="34" charset="0"/>
                <a:ea typeface="DejaVu Sans" pitchFamily="2"/>
                <a:cs typeface="Arial" pitchFamily="34" charset="0"/>
              </a:rPr>
              <a:t>poate fi utilizat pentru implementare SOAP atât la nivel de server cât și la nivel de client</a:t>
            </a:r>
            <a:r>
              <a:rPr lang="en-GB" dirty="0">
                <a:latin typeface="Arial" pitchFamily="34" charset="0"/>
                <a:ea typeface="DejaVu Sans" pitchFamily="2"/>
                <a:cs typeface="Arial" pitchFamily="34" charset="0"/>
              </a:rPr>
              <a:t>.</a:t>
            </a:r>
            <a:endParaRPr lang="ro-RO" dirty="0">
              <a:latin typeface="Arial" pitchFamily="34" charset="0"/>
              <a:ea typeface="DejaVu Sans" pitchFamily="2"/>
              <a:cs typeface="Arial" pitchFamily="34" charset="0"/>
            </a:endParaRPr>
          </a:p>
          <a:p>
            <a:r>
              <a:rPr lang="ro-RO" dirty="0">
                <a:latin typeface="Arial" pitchFamily="34" charset="0"/>
                <a:ea typeface="DejaVu Sans" pitchFamily="2"/>
                <a:cs typeface="Arial" pitchFamily="34" charset="0"/>
              </a:rPr>
              <a:t>Terminologie, a se citi jargon SOA:</a:t>
            </a:r>
          </a:p>
          <a:p>
            <a:pPr marL="0" lvl="0" indent="0" algn="ctr" hangingPunct="0">
              <a:spcBef>
                <a:spcPts val="0"/>
              </a:spcBef>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dirty="0">
                <a:latin typeface="Microsoft Sans Serif" pitchFamily="34"/>
                <a:ea typeface="Lucida Sans Unicode" pitchFamily="2"/>
                <a:cs typeface="Lucida Sans Unicode" pitchFamily="2"/>
              </a:rPr>
              <a:t>XML XSD</a:t>
            </a:r>
          </a:p>
          <a:p>
            <a:pPr marL="0" lvl="0" indent="0" algn="ctr" hangingPunct="0">
              <a:spcBef>
                <a:spcPts val="0"/>
              </a:spcBef>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dirty="0">
                <a:latin typeface="Microsoft Sans Serif" pitchFamily="34"/>
                <a:ea typeface="Lucida Sans Unicode" pitchFamily="2"/>
                <a:cs typeface="Lucida Sans Unicode" pitchFamily="2"/>
              </a:rPr>
              <a:t>XSLT </a:t>
            </a:r>
            <a:r>
              <a:rPr lang="en-US" dirty="0" err="1">
                <a:latin typeface="Microsoft Sans Serif" pitchFamily="34"/>
                <a:ea typeface="Lucida Sans Unicode" pitchFamily="2"/>
                <a:cs typeface="Lucida Sans Unicode" pitchFamily="2"/>
              </a:rPr>
              <a:t>Xpath</a:t>
            </a:r>
            <a:r>
              <a:rPr lang="en-US" dirty="0">
                <a:latin typeface="Microsoft Sans Serif" pitchFamily="34"/>
                <a:ea typeface="Lucida Sans Unicode" pitchFamily="2"/>
                <a:cs typeface="Lucida Sans Unicode" pitchFamily="2"/>
              </a:rPr>
              <a:t> JAXP</a:t>
            </a:r>
          </a:p>
          <a:p>
            <a:pPr marL="0" lvl="0" indent="0" algn="ctr" hangingPunct="0">
              <a:spcBef>
                <a:spcPts val="0"/>
              </a:spcBef>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dirty="0">
                <a:latin typeface="Microsoft Sans Serif" pitchFamily="34"/>
                <a:ea typeface="Lucida Sans Unicode" pitchFamily="2"/>
                <a:cs typeface="Lucida Sans Unicode" pitchFamily="2"/>
              </a:rPr>
              <a:t>SAX DOM JAXB </a:t>
            </a:r>
            <a:r>
              <a:rPr lang="en-US" dirty="0" err="1">
                <a:latin typeface="Microsoft Sans Serif" pitchFamily="34"/>
                <a:ea typeface="Lucida Sans Unicode" pitchFamily="2"/>
                <a:cs typeface="Lucida Sans Unicode" pitchFamily="2"/>
              </a:rPr>
              <a:t>StaX</a:t>
            </a:r>
            <a:endParaRPr lang="en-US" dirty="0">
              <a:latin typeface="Microsoft Sans Serif" pitchFamily="34"/>
              <a:ea typeface="Lucida Sans Unicode" pitchFamily="2"/>
              <a:cs typeface="Lucida Sans Unicode" pitchFamily="2"/>
            </a:endParaRPr>
          </a:p>
          <a:p>
            <a:pPr marL="0" lvl="0" indent="0" algn="ctr" hangingPunct="0">
              <a:spcBef>
                <a:spcPts val="0"/>
              </a:spcBef>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dirty="0">
                <a:latin typeface="Microsoft Sans Serif" pitchFamily="34"/>
                <a:ea typeface="Lucida Sans Unicode" pitchFamily="2"/>
                <a:cs typeface="Lucida Sans Unicode" pitchFamily="2"/>
              </a:rPr>
              <a:t>SOAP WSDL UDDI Rest</a:t>
            </a:r>
          </a:p>
          <a:p>
            <a:pPr marL="0" lvl="0" indent="0" algn="ctr" hangingPunct="0">
              <a:spcBef>
                <a:spcPts val="0"/>
              </a:spcBef>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dirty="0">
                <a:latin typeface="Microsoft Sans Serif" pitchFamily="34"/>
                <a:ea typeface="Lucida Sans Unicode" pitchFamily="2"/>
                <a:cs typeface="Lucida Sans Unicode" pitchFamily="2"/>
              </a:rPr>
              <a:t>JAX-RPC JAX-WS JAX-RS</a:t>
            </a:r>
          </a:p>
          <a:p>
            <a:pPr marL="0" lvl="0" indent="0" algn="ctr" hangingPunct="0">
              <a:spcBef>
                <a:spcPts val="0"/>
              </a:spcBef>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dirty="0">
                <a:latin typeface="Microsoft Sans Serif" pitchFamily="34"/>
                <a:ea typeface="Lucida Sans Unicode" pitchFamily="2"/>
                <a:cs typeface="Lucida Sans Unicode" pitchFamily="2"/>
              </a:rPr>
              <a:t>SAAJ WS* BP</a:t>
            </a:r>
          </a:p>
          <a:p>
            <a:pPr marL="0" lvl="0" indent="0" algn="ctr" hangingPunct="0">
              <a:spcBef>
                <a:spcPts val="0"/>
              </a:spcBef>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dirty="0">
                <a:latin typeface="Microsoft Sans Serif" pitchFamily="34"/>
                <a:ea typeface="Lucida Sans Unicode" pitchFamily="2"/>
                <a:cs typeface="Lucida Sans Unicode" pitchFamily="2"/>
              </a:rPr>
              <a:t>Axis Metro</a:t>
            </a:r>
          </a:p>
          <a:p>
            <a:pPr marL="0" lvl="0" indent="0" algn="ctr" hangingPunct="0">
              <a:spcBef>
                <a:spcPts val="0"/>
              </a:spcBef>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dirty="0">
                <a:latin typeface="Microsoft Sans Serif" pitchFamily="34"/>
                <a:ea typeface="Lucida Sans Unicode" pitchFamily="2"/>
                <a:cs typeface="Lucida Sans Unicode" pitchFamily="2"/>
              </a:rPr>
              <a:t>ESB</a:t>
            </a:r>
          </a:p>
          <a:p>
            <a:pPr marL="0" lvl="0" indent="0" algn="ctr" hangingPunct="0">
              <a:spcBef>
                <a:spcPts val="0"/>
              </a:spcBef>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dirty="0">
                <a:latin typeface="Microsoft Sans Serif" pitchFamily="34"/>
                <a:ea typeface="Lucida Sans Unicode" pitchFamily="2"/>
                <a:cs typeface="Lucida Sans Unicode" pitchFamily="2"/>
              </a:rPr>
              <a:t>SOA</a:t>
            </a:r>
          </a:p>
          <a:p>
            <a:pPr marL="0" indent="0">
              <a:buNone/>
            </a:pPr>
            <a:endParaRPr lang="en-GB" dirty="0">
              <a:latin typeface="Arial" pitchFamily="34" charset="0"/>
              <a:ea typeface="DejaVu Sans" pitchFamily="2"/>
              <a:cs typeface="Arial" pitchFamily="34" charset="0"/>
            </a:endParaRPr>
          </a:p>
          <a:p>
            <a:endParaRPr lang="en-US" dirty="0"/>
          </a:p>
        </p:txBody>
      </p:sp>
    </p:spTree>
    <p:extLst>
      <p:ext uri="{BB962C8B-B14F-4D97-AF65-F5344CB8AC3E}">
        <p14:creationId xmlns:p14="http://schemas.microsoft.com/office/powerpoint/2010/main" val="3074485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6489" y="874985"/>
            <a:ext cx="5478517" cy="525659"/>
          </a:xfrm>
        </p:spPr>
        <p:txBody>
          <a:bodyPr/>
          <a:lstStyle/>
          <a:p>
            <a:r>
              <a:rPr lang="ro-RO" dirty="0"/>
              <a:t>Consideratii </a:t>
            </a:r>
            <a:r>
              <a:rPr lang="en-US" dirty="0"/>
              <a:t>A</a:t>
            </a:r>
            <a:r>
              <a:rPr lang="ro-RO" dirty="0"/>
              <a:t>rhitecturale</a:t>
            </a:r>
            <a:endParaRPr lang="en-US" dirty="0"/>
          </a:p>
        </p:txBody>
      </p:sp>
      <p:sp>
        <p:nvSpPr>
          <p:cNvPr id="3" name="Content Placeholder 2"/>
          <p:cNvSpPr>
            <a:spLocks noGrp="1"/>
          </p:cNvSpPr>
          <p:nvPr>
            <p:ph idx="1"/>
          </p:nvPr>
        </p:nvSpPr>
        <p:spPr>
          <a:xfrm>
            <a:off x="983504" y="1941706"/>
            <a:ext cx="9940509" cy="4619114"/>
          </a:xfrm>
        </p:spPr>
        <p:txBody>
          <a:bodyPr>
            <a:noAutofit/>
          </a:bodyPr>
          <a:lstStyle/>
          <a:p>
            <a:r>
              <a:rPr lang="en-US" sz="2400" dirty="0" err="1"/>
              <a:t>Simplificat</a:t>
            </a:r>
            <a:r>
              <a:rPr lang="en-US" sz="2400" dirty="0"/>
              <a:t>, u</a:t>
            </a:r>
            <a:r>
              <a:rPr lang="ro-RO" sz="2400" dirty="0"/>
              <a:t>n serviciu poate fi interpretat drept o funcționalitate expusă în scopul utilizării locale sau </a:t>
            </a:r>
            <a:r>
              <a:rPr lang="en-US" sz="2400" dirty="0"/>
              <a:t>“</a:t>
            </a:r>
            <a:r>
              <a:rPr lang="ro-RO" sz="2400" dirty="0"/>
              <a:t>remote</a:t>
            </a:r>
            <a:r>
              <a:rPr lang="en-US" sz="2400" dirty="0"/>
              <a:t>”</a:t>
            </a:r>
            <a:r>
              <a:rPr lang="ro-RO" sz="2400" dirty="0"/>
              <a:t>.</a:t>
            </a:r>
          </a:p>
          <a:p>
            <a:r>
              <a:rPr lang="ro-RO" sz="2400" dirty="0"/>
              <a:t>Serviciile și aplicațiile care consumă aceste </a:t>
            </a:r>
            <a:r>
              <a:rPr lang="en-US" sz="2400" dirty="0" err="1"/>
              <a:t>func</a:t>
            </a:r>
            <a:r>
              <a:rPr lang="ro-RO" sz="2400" dirty="0"/>
              <a:t>ționalități interacționează prin intermediul mesajelor.</a:t>
            </a:r>
          </a:p>
          <a:p>
            <a:r>
              <a:rPr lang="ro-RO" sz="2400" dirty="0"/>
              <a:t>Mesajele pot fi transeferate direct de la serviciu la consumator, sau prin</a:t>
            </a:r>
            <a:r>
              <a:rPr lang="en-US" sz="2400" dirty="0" err="1"/>
              <a:t>servicii</a:t>
            </a:r>
            <a:r>
              <a:rPr lang="en-US" sz="2400" dirty="0"/>
              <a:t> </a:t>
            </a:r>
            <a:r>
              <a:rPr lang="en-US" sz="2400" dirty="0" err="1"/>
              <a:t>în</a:t>
            </a:r>
            <a:r>
              <a:rPr lang="en-US" sz="2400" dirty="0"/>
              <a:t> cloud cum </a:t>
            </a:r>
            <a:r>
              <a:rPr lang="en-US" sz="2400" dirty="0" err="1"/>
              <a:t>ar</a:t>
            </a:r>
            <a:r>
              <a:rPr lang="en-US" sz="2400" dirty="0"/>
              <a:t> fi</a:t>
            </a:r>
            <a:r>
              <a:rPr lang="ro-RO" sz="2400" dirty="0"/>
              <a:t> Azure ServiceBus(mesajele fiind SOAP)</a:t>
            </a:r>
          </a:p>
          <a:p>
            <a:r>
              <a:rPr lang="ro-RO" sz="2400" dirty="0"/>
              <a:t>Serviciul este ”opac” din exterior. WCF expune metadate</a:t>
            </a:r>
            <a:r>
              <a:rPr lang="en-US" sz="2400" dirty="0"/>
              <a:t>le</a:t>
            </a:r>
            <a:r>
              <a:rPr lang="ro-RO" sz="2400" dirty="0"/>
              <a:t> prin WSDL</a:t>
            </a:r>
          </a:p>
          <a:p>
            <a:r>
              <a:rPr lang="ro-RO" sz="2400" dirty="0"/>
              <a:t>Un </a:t>
            </a:r>
            <a:r>
              <a:rPr lang="ro-RO" sz="2400" b="1" dirty="0"/>
              <a:t>endpoint</a:t>
            </a:r>
            <a:r>
              <a:rPr lang="ro-RO" sz="2400" dirty="0"/>
              <a:t> este o resursă în rețea </a:t>
            </a:r>
            <a:r>
              <a:rPr lang="en-US" sz="2400" dirty="0"/>
              <a:t>de </a:t>
            </a:r>
            <a:r>
              <a:rPr lang="ro-RO" sz="2400" dirty="0"/>
              <a:t>unde pot fi trimise mesaje.</a:t>
            </a:r>
          </a:p>
          <a:p>
            <a:r>
              <a:rPr lang="ro-RO" sz="2400" dirty="0"/>
              <a:t>Un serviciu poate fi vazut ca o familie de endpoint-uri.</a:t>
            </a:r>
          </a:p>
          <a:p>
            <a:r>
              <a:rPr lang="ro-RO" sz="2400" dirty="0"/>
              <a:t>Clienții nu interacționează cu serviciile în mod direct</a:t>
            </a:r>
            <a:r>
              <a:rPr lang="en-US" sz="2400" dirty="0"/>
              <a:t>,</a:t>
            </a:r>
            <a:r>
              <a:rPr lang="ro-RO" sz="2400" dirty="0"/>
              <a:t> </a:t>
            </a:r>
            <a:r>
              <a:rPr lang="en-US" sz="2400" dirty="0" err="1"/>
              <a:t>fiind</a:t>
            </a:r>
            <a:r>
              <a:rPr lang="ro-RO" sz="2400" dirty="0"/>
              <a:t> utiliz</a:t>
            </a:r>
            <a:r>
              <a:rPr lang="en-US" sz="2400" dirty="0"/>
              <a:t>at</a:t>
            </a:r>
            <a:r>
              <a:rPr lang="ro-RO" sz="2400" dirty="0"/>
              <a:t> un proxy.</a:t>
            </a:r>
            <a:endParaRPr lang="en-US" sz="2400" dirty="0"/>
          </a:p>
        </p:txBody>
      </p:sp>
    </p:spTree>
    <p:extLst>
      <p:ext uri="{BB962C8B-B14F-4D97-AF65-F5344CB8AC3E}">
        <p14:creationId xmlns:p14="http://schemas.microsoft.com/office/powerpoint/2010/main" val="1242973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5627" y="890750"/>
            <a:ext cx="7404042" cy="541425"/>
          </a:xfrm>
        </p:spPr>
        <p:txBody>
          <a:bodyPr/>
          <a:lstStyle/>
          <a:p>
            <a:r>
              <a:rPr lang="ro-RO" dirty="0"/>
              <a:t>Contract asociat serviciiului in WCF</a:t>
            </a:r>
          </a:p>
        </p:txBody>
      </p:sp>
      <p:sp>
        <p:nvSpPr>
          <p:cNvPr id="3" name="Content Placeholder 2"/>
          <p:cNvSpPr>
            <a:spLocks noGrp="1"/>
          </p:cNvSpPr>
          <p:nvPr>
            <p:ph idx="1"/>
          </p:nvPr>
        </p:nvSpPr>
        <p:spPr>
          <a:xfrm>
            <a:off x="457200" y="1891862"/>
            <a:ext cx="11184673" cy="4760398"/>
          </a:xfrm>
        </p:spPr>
        <p:txBody>
          <a:bodyPr>
            <a:noAutofit/>
          </a:bodyPr>
          <a:lstStyle/>
          <a:p>
            <a:pPr>
              <a:buFont typeface="Courier New" panose="02070309020205020404" pitchFamily="49" charset="0"/>
              <a:buChar char="o"/>
            </a:pPr>
            <a:endParaRPr lang="en-US" sz="2200" dirty="0"/>
          </a:p>
          <a:p>
            <a:pPr>
              <a:buFont typeface="Courier New" panose="02070309020205020404" pitchFamily="49" charset="0"/>
              <a:buChar char="o"/>
            </a:pPr>
            <a:r>
              <a:rPr lang="ro-RO" sz="2200" dirty="0"/>
              <a:t>În cadrul WCF termenul de contract asociat serviciului(service contract) reprezintă o familie de operații(metode) pe care le expune un serviciu WCF și este marcat cu atributului [ServiceContract]. </a:t>
            </a:r>
            <a:endParaRPr lang="en-US" sz="2200" dirty="0"/>
          </a:p>
          <a:p>
            <a:pPr>
              <a:buFont typeface="Courier New" panose="02070309020205020404" pitchFamily="49" charset="0"/>
              <a:buChar char="o"/>
            </a:pPr>
            <a:r>
              <a:rPr lang="en-US" sz="2200" dirty="0" err="1"/>
              <a:t>Contractul</a:t>
            </a:r>
            <a:r>
              <a:rPr lang="en-US" sz="2200" dirty="0"/>
              <a:t> </a:t>
            </a:r>
            <a:r>
              <a:rPr lang="en-US" sz="2200" dirty="0" err="1"/>
              <a:t>descrie</a:t>
            </a:r>
            <a:r>
              <a:rPr lang="en-US" sz="2200" dirty="0"/>
              <a:t> </a:t>
            </a:r>
            <a:r>
              <a:rPr lang="en-US" sz="2200" dirty="0" err="1"/>
              <a:t>func</a:t>
            </a:r>
            <a:r>
              <a:rPr lang="ro-RO" sz="2200" dirty="0"/>
              <a:t>ț</a:t>
            </a:r>
            <a:r>
              <a:rPr lang="en-US" sz="2200" dirty="0" err="1"/>
              <a:t>ionalit</a:t>
            </a:r>
            <a:r>
              <a:rPr lang="ro-RO" sz="2200" dirty="0"/>
              <a:t>ățile</a:t>
            </a:r>
            <a:r>
              <a:rPr lang="en-US" sz="2200" dirty="0"/>
              <a:t> </a:t>
            </a:r>
            <a:r>
              <a:rPr lang="ro-RO" sz="2200" dirty="0"/>
              <a:t>serviciului disponibilzate consumatorului.</a:t>
            </a:r>
          </a:p>
          <a:p>
            <a:pPr>
              <a:buFont typeface="Courier New" panose="02070309020205020404" pitchFamily="49" charset="0"/>
              <a:buChar char="o"/>
            </a:pPr>
            <a:r>
              <a:rPr lang="ro-RO" sz="2200" dirty="0"/>
              <a:t>Un contract este compus dintr-un </a:t>
            </a:r>
            <a:r>
              <a:rPr lang="ro-RO" sz="2200" b="1" dirty="0"/>
              <a:t>contract interfață</a:t>
            </a:r>
            <a:r>
              <a:rPr lang="ro-RO" sz="2200" dirty="0"/>
              <a:t> și un </a:t>
            </a:r>
            <a:r>
              <a:rPr lang="ro-RO" sz="2200" b="1" dirty="0"/>
              <a:t>endpoint</a:t>
            </a:r>
          </a:p>
          <a:p>
            <a:pPr>
              <a:buFont typeface="Courier New" panose="02070309020205020404" pitchFamily="49" charset="0"/>
              <a:buChar char="o"/>
            </a:pPr>
            <a:r>
              <a:rPr lang="ro-RO" sz="2200" dirty="0"/>
              <a:t>In economia serviciului acesta poate fi comparat cu un contract de tip SLA</a:t>
            </a:r>
            <a:r>
              <a:rPr lang="en-US" sz="2200" dirty="0"/>
              <a:t>(Service Level Agreement)</a:t>
            </a:r>
            <a:r>
              <a:rPr lang="ro-RO" sz="2200" dirty="0"/>
              <a:t>.</a:t>
            </a:r>
          </a:p>
          <a:p>
            <a:pPr>
              <a:buFont typeface="Courier New" panose="02070309020205020404" pitchFamily="49" charset="0"/>
              <a:buChar char="o"/>
            </a:pPr>
            <a:r>
              <a:rPr lang="ro-RO" sz="2200" dirty="0"/>
              <a:t>Contractul interfață este compus din</a:t>
            </a:r>
            <a:r>
              <a:rPr lang="ro-RO" sz="2000" dirty="0"/>
              <a:t>:</a:t>
            </a:r>
          </a:p>
          <a:p>
            <a:pPr lvl="1">
              <a:buFont typeface="Courier New" panose="02070309020205020404" pitchFamily="49" charset="0"/>
              <a:buChar char="o"/>
            </a:pPr>
            <a:r>
              <a:rPr lang="ro-RO" b="1" dirty="0"/>
              <a:t> Contractul operați</a:t>
            </a:r>
            <a:r>
              <a:rPr lang="en-US" b="1" dirty="0" err="1"/>
              <a:t>onal</a:t>
            </a:r>
            <a:r>
              <a:rPr lang="en-US" dirty="0"/>
              <a:t>-</a:t>
            </a:r>
            <a:r>
              <a:rPr lang="ro-RO" dirty="0"/>
              <a:t>este definiția unei operațiuni asociată serviciului WCF, metoda, sau expunerea </a:t>
            </a:r>
            <a:r>
              <a:rPr lang="en-US" dirty="0" err="1"/>
              <a:t>funcționalității</a:t>
            </a:r>
            <a:r>
              <a:rPr lang="ro-RO" dirty="0"/>
              <a:t> serviciului ca parte a </a:t>
            </a:r>
            <a:r>
              <a:rPr lang="ro-RO" b="1" dirty="0"/>
              <a:t>contractului interfață</a:t>
            </a:r>
          </a:p>
          <a:p>
            <a:pPr lvl="1">
              <a:buFont typeface="Courier New" panose="02070309020205020404" pitchFamily="49" charset="0"/>
              <a:buChar char="o"/>
            </a:pPr>
            <a:r>
              <a:rPr lang="ro-RO" b="1" dirty="0"/>
              <a:t> Contractul date – este utilizat pentru a genera o schemă XML peste tipurile CLR. Modelul datelor impune structura și tipul mesajului. </a:t>
            </a:r>
          </a:p>
          <a:p>
            <a:endParaRPr lang="ro-RO" sz="1600" dirty="0"/>
          </a:p>
          <a:p>
            <a:endParaRPr lang="ro-RO" sz="1200" dirty="0"/>
          </a:p>
        </p:txBody>
      </p:sp>
    </p:spTree>
    <p:extLst>
      <p:ext uri="{BB962C8B-B14F-4D97-AF65-F5344CB8AC3E}">
        <p14:creationId xmlns:p14="http://schemas.microsoft.com/office/powerpoint/2010/main" val="2222252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3986" y="890751"/>
            <a:ext cx="2514600" cy="606973"/>
          </a:xfrm>
        </p:spPr>
        <p:txBody>
          <a:bodyPr>
            <a:normAutofit fontScale="90000"/>
          </a:bodyPr>
          <a:lstStyle/>
          <a:p>
            <a:r>
              <a:rPr lang="ro-RO" b="1" dirty="0"/>
              <a:t>WSDL și XSD</a:t>
            </a:r>
            <a:endParaRPr lang="en-US" b="1" dirty="0"/>
          </a:p>
        </p:txBody>
      </p:sp>
      <p:sp>
        <p:nvSpPr>
          <p:cNvPr id="3" name="Content Placeholder 2"/>
          <p:cNvSpPr>
            <a:spLocks noGrp="1"/>
          </p:cNvSpPr>
          <p:nvPr>
            <p:ph idx="1"/>
          </p:nvPr>
        </p:nvSpPr>
        <p:spPr>
          <a:xfrm>
            <a:off x="1154954" y="1885950"/>
            <a:ext cx="9440656" cy="4659816"/>
          </a:xfrm>
        </p:spPr>
        <p:txBody>
          <a:bodyPr>
            <a:normAutofit lnSpcReduction="10000"/>
          </a:bodyPr>
          <a:lstStyle/>
          <a:p>
            <a:pPr marL="0" indent="0">
              <a:buNone/>
            </a:pPr>
            <a:r>
              <a:rPr lang="ro-RO" sz="2400" dirty="0"/>
              <a:t>Contractul este scris în WSDL și XSD(XML Schema Definition) și lucrează cu tipuri CLR. WCF facilitează această mapare:</a:t>
            </a:r>
          </a:p>
          <a:p>
            <a:pPr lvl="1"/>
            <a:r>
              <a:rPr lang="ro-RO" sz="2200" dirty="0"/>
              <a:t>Serviciu se structurează astfel: </a:t>
            </a:r>
            <a:r>
              <a:rPr lang="en-US" sz="2200" b="1" dirty="0"/>
              <a:t>[</a:t>
            </a:r>
            <a:r>
              <a:rPr lang="en-US" sz="2200" b="1" dirty="0" err="1"/>
              <a:t>ServiceContract</a:t>
            </a:r>
            <a:r>
              <a:rPr lang="en-US" sz="2200" b="1" dirty="0"/>
              <a:t>], [</a:t>
            </a:r>
            <a:r>
              <a:rPr lang="en-US" sz="2200" b="1" dirty="0" err="1"/>
              <a:t>OperationContract</a:t>
            </a:r>
            <a:r>
              <a:rPr lang="en-US" sz="2200" b="1" dirty="0"/>
              <a:t>], [</a:t>
            </a:r>
            <a:r>
              <a:rPr lang="en-US" sz="2200" b="1" dirty="0" err="1"/>
              <a:t>FaultContract</a:t>
            </a:r>
            <a:r>
              <a:rPr lang="en-US" sz="2200" b="1" dirty="0"/>
              <a:t>],[</a:t>
            </a:r>
            <a:r>
              <a:rPr lang="en-US" sz="2200" b="1" dirty="0" err="1"/>
              <a:t>MessageContract</a:t>
            </a:r>
            <a:r>
              <a:rPr lang="en-US" sz="2200" b="1" dirty="0"/>
              <a:t>] </a:t>
            </a:r>
            <a:r>
              <a:rPr lang="ro-RO" sz="2200" b="1" dirty="0"/>
              <a:t>și/sau </a:t>
            </a:r>
            <a:r>
              <a:rPr lang="en-US" sz="2200" b="1" dirty="0"/>
              <a:t>[</a:t>
            </a:r>
            <a:r>
              <a:rPr lang="en-US" sz="2200" b="1" dirty="0" err="1"/>
              <a:t>DataContract</a:t>
            </a:r>
            <a:r>
              <a:rPr lang="en-US" sz="2200" b="1" dirty="0"/>
              <a:t>].</a:t>
            </a:r>
          </a:p>
          <a:p>
            <a:pPr lvl="1"/>
            <a:r>
              <a:rPr lang="en-US" sz="2200" dirty="0" err="1"/>
              <a:t>Pentru</a:t>
            </a:r>
            <a:r>
              <a:rPr lang="en-US" sz="2200" dirty="0"/>
              <a:t> </a:t>
            </a:r>
            <a:r>
              <a:rPr lang="en-US" sz="2200" dirty="0" err="1"/>
              <a:t>codul</a:t>
            </a:r>
            <a:r>
              <a:rPr lang="en-US" sz="2200" dirty="0"/>
              <a:t> </a:t>
            </a:r>
            <a:r>
              <a:rPr lang="en-US" sz="2200" dirty="0" err="1"/>
              <a:t>programului</a:t>
            </a:r>
            <a:r>
              <a:rPr lang="en-US" sz="2200" dirty="0"/>
              <a:t> care </a:t>
            </a:r>
            <a:r>
              <a:rPr lang="en-US" sz="2200" dirty="0" err="1"/>
              <a:t>consuma</a:t>
            </a:r>
            <a:r>
              <a:rPr lang="en-US" sz="2200" dirty="0"/>
              <a:t> </a:t>
            </a:r>
            <a:r>
              <a:rPr lang="en-US" sz="2200" dirty="0" err="1"/>
              <a:t>serviciul</a:t>
            </a:r>
            <a:r>
              <a:rPr lang="en-US" sz="2200" dirty="0"/>
              <a:t> </a:t>
            </a:r>
            <a:r>
              <a:rPr lang="en-US" sz="2200" dirty="0" err="1"/>
              <a:t>cerem</a:t>
            </a:r>
            <a:r>
              <a:rPr lang="en-US" sz="2200" dirty="0"/>
              <a:t> </a:t>
            </a:r>
            <a:r>
              <a:rPr lang="en-US" sz="2200" dirty="0" err="1"/>
              <a:t>serviciului</a:t>
            </a:r>
            <a:r>
              <a:rPr lang="en-US" sz="2200" dirty="0"/>
              <a:t> </a:t>
            </a:r>
            <a:r>
              <a:rPr lang="en-US" sz="2200" dirty="0" err="1"/>
              <a:t>detalii</a:t>
            </a:r>
            <a:r>
              <a:rPr lang="en-US" sz="2200" dirty="0"/>
              <a:t> </a:t>
            </a:r>
            <a:r>
              <a:rPr lang="en-US" sz="2200" dirty="0" err="1"/>
              <a:t>despre</a:t>
            </a:r>
            <a:r>
              <a:rPr lang="en-US" sz="2200" dirty="0"/>
              <a:t> </a:t>
            </a:r>
            <a:r>
              <a:rPr lang="en-US" sz="2200" dirty="0" err="1"/>
              <a:t>contracte</a:t>
            </a:r>
            <a:r>
              <a:rPr lang="ro-RO" sz="2200" dirty="0"/>
              <a:t>, în plus trebuie să fie generată o clasă proxy ce expune interfața serviciului, pe care o putem apela din cod.</a:t>
            </a:r>
          </a:p>
          <a:p>
            <a:pPr lvl="1"/>
            <a:r>
              <a:rPr lang="ro-RO" sz="2200" dirty="0"/>
              <a:t>Svcutil.exe –este un utilitar care expune metadate legate de serviciu</a:t>
            </a:r>
          </a:p>
          <a:p>
            <a:pPr lvl="1"/>
            <a:r>
              <a:rPr lang="ro-RO" sz="2200" dirty="0"/>
              <a:t>Este generat codul WSDL și tipurile .NET și .XSD</a:t>
            </a:r>
          </a:p>
          <a:p>
            <a:pPr lvl="1"/>
            <a:r>
              <a:rPr lang="ro-RO" sz="2200" dirty="0"/>
              <a:t>Svctraceviewer.exe – utilitar grafic pentru citit log-uri WCF, formatul mesajelor catre si din endpoint-uri.</a:t>
            </a:r>
            <a:endParaRPr lang="en-US" sz="2200" dirty="0"/>
          </a:p>
        </p:txBody>
      </p:sp>
    </p:spTree>
    <p:extLst>
      <p:ext uri="{BB962C8B-B14F-4D97-AF65-F5344CB8AC3E}">
        <p14:creationId xmlns:p14="http://schemas.microsoft.com/office/powerpoint/2010/main" val="3157496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5F28DDD-9641-43BA-944D-79B068705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46228" y="1037967"/>
            <a:ext cx="3054091" cy="4709131"/>
          </a:xfrm>
        </p:spPr>
        <p:txBody>
          <a:bodyPr anchor="ctr">
            <a:normAutofit/>
          </a:bodyPr>
          <a:lstStyle/>
          <a:p>
            <a:pPr algn="ctr"/>
            <a:r>
              <a:rPr lang="ro-RO" sz="3200" b="1" dirty="0">
                <a:solidFill>
                  <a:schemeClr val="accent1"/>
                </a:solidFill>
              </a:rPr>
              <a:t>EndPoint</a:t>
            </a:r>
          </a:p>
        </p:txBody>
      </p:sp>
      <p:sp>
        <p:nvSpPr>
          <p:cNvPr id="13" name="Rectangle 12">
            <a:extLst>
              <a:ext uri="{FF2B5EF4-FFF2-40B4-BE49-F238E27FC236}">
                <a16:creationId xmlns:a16="http://schemas.microsoft.com/office/drawing/2014/main" id="{32AA2954-062E-4B72-A97B-0B066FB15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0CA29A6-E0B1-40CD-ADF7-7B8E932A3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8DD5F866-AD72-475A-B6C6-54E4577D4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C02BAD4C-6EA9-4F10-92D4-A1C8C53DA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6" name="Content Placeholder 2">
            <a:extLst>
              <a:ext uri="{FF2B5EF4-FFF2-40B4-BE49-F238E27FC236}">
                <a16:creationId xmlns:a16="http://schemas.microsoft.com/office/drawing/2014/main" id="{DC851126-6E8D-4D3B-8F6E-D159BC780EC4}"/>
              </a:ext>
            </a:extLst>
          </p:cNvPr>
          <p:cNvGraphicFramePr>
            <a:graphicFrameLocks noGrp="1"/>
          </p:cNvGraphicFramePr>
          <p:nvPr>
            <p:ph idx="1"/>
            <p:extLst>
              <p:ext uri="{D42A27DB-BD31-4B8C-83A1-F6EECF244321}">
                <p14:modId xmlns:p14="http://schemas.microsoft.com/office/powerpoint/2010/main" val="996281596"/>
              </p:ext>
            </p:extLst>
          </p:nvPr>
        </p:nvGraphicFramePr>
        <p:xfrm>
          <a:off x="4598438" y="1037967"/>
          <a:ext cx="7012370" cy="5165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4329409"/>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p:txBody>
          <a:bodyPr/>
          <a:lstStyle/>
          <a:p>
            <a:pPr algn="l"/>
            <a:r>
              <a:rPr lang="en-US" b="1" dirty="0"/>
              <a:t>Endpoint</a:t>
            </a:r>
          </a:p>
        </p:txBody>
      </p:sp>
      <p:pic>
        <p:nvPicPr>
          <p:cNvPr id="720899" name="Picture 3" descr="silver edge - sapphire square"/>
          <p:cNvPicPr>
            <a:picLocks noChangeArrowheads="1"/>
          </p:cNvPicPr>
          <p:nvPr/>
        </p:nvPicPr>
        <p:blipFill>
          <a:blip r:embed="rId3"/>
          <a:srcRect/>
          <a:stretch>
            <a:fillRect/>
          </a:stretch>
        </p:blipFill>
        <p:spPr bwMode="auto">
          <a:xfrm>
            <a:off x="2109788" y="2030413"/>
            <a:ext cx="2057400" cy="2925762"/>
          </a:xfrm>
          <a:prstGeom prst="rect">
            <a:avLst/>
          </a:prstGeom>
          <a:noFill/>
        </p:spPr>
      </p:pic>
      <p:pic>
        <p:nvPicPr>
          <p:cNvPr id="720900" name="Picture 4" descr="silver edge - rose square"/>
          <p:cNvPicPr>
            <a:picLocks noChangeAspect="1" noChangeArrowheads="1"/>
          </p:cNvPicPr>
          <p:nvPr/>
        </p:nvPicPr>
        <p:blipFill>
          <a:blip r:embed="rId4"/>
          <a:srcRect/>
          <a:stretch>
            <a:fillRect/>
          </a:stretch>
        </p:blipFill>
        <p:spPr bwMode="auto">
          <a:xfrm>
            <a:off x="8066088" y="2028826"/>
            <a:ext cx="2057400" cy="2924175"/>
          </a:xfrm>
          <a:prstGeom prst="rect">
            <a:avLst/>
          </a:prstGeom>
          <a:noFill/>
        </p:spPr>
      </p:pic>
      <p:sp>
        <p:nvSpPr>
          <p:cNvPr id="720901" name="Text Box 5"/>
          <p:cNvSpPr txBox="1">
            <a:spLocks noChangeArrowheads="1"/>
          </p:cNvSpPr>
          <p:nvPr/>
        </p:nvSpPr>
        <p:spPr bwMode="auto">
          <a:xfrm>
            <a:off x="2562226" y="2632076"/>
            <a:ext cx="1120775" cy="519113"/>
          </a:xfrm>
          <a:prstGeom prst="rect">
            <a:avLst/>
          </a:prstGeom>
          <a:noFill/>
          <a:ln w="12700" algn="ctr">
            <a:noFill/>
            <a:miter lim="800000"/>
            <a:headEnd/>
            <a:tailEnd/>
          </a:ln>
          <a:effectLst/>
        </p:spPr>
        <p:txBody>
          <a:bodyPr wrap="none">
            <a:spAutoFit/>
          </a:bodyPr>
          <a:lstStyle/>
          <a:p>
            <a:pPr algn="ctr" eaLnBrk="0" hangingPunct="0"/>
            <a:r>
              <a:rPr lang="en-US" sz="2800" dirty="0">
                <a:effectLst>
                  <a:outerShdw blurRad="38100" dist="38100" dir="2700000" algn="tl">
                    <a:srgbClr val="000000"/>
                  </a:outerShdw>
                </a:effectLst>
                <a:latin typeface="Segoe Semibold" pitchFamily="34" charset="0"/>
              </a:rPr>
              <a:t>Client</a:t>
            </a:r>
          </a:p>
        </p:txBody>
      </p:sp>
      <p:sp>
        <p:nvSpPr>
          <p:cNvPr id="720902" name="Text Box 6"/>
          <p:cNvSpPr txBox="1">
            <a:spLocks noChangeArrowheads="1"/>
          </p:cNvSpPr>
          <p:nvPr/>
        </p:nvSpPr>
        <p:spPr bwMode="auto">
          <a:xfrm>
            <a:off x="8367620" y="2632075"/>
            <a:ext cx="1463863" cy="523220"/>
          </a:xfrm>
          <a:prstGeom prst="rect">
            <a:avLst/>
          </a:prstGeom>
          <a:noFill/>
          <a:ln w="12700" algn="ctr">
            <a:noFill/>
            <a:miter lim="800000"/>
            <a:headEnd/>
            <a:tailEnd/>
          </a:ln>
          <a:effectLst/>
        </p:spPr>
        <p:txBody>
          <a:bodyPr wrap="none">
            <a:spAutoFit/>
          </a:bodyPr>
          <a:lstStyle/>
          <a:p>
            <a:pPr algn="ctr" eaLnBrk="0" hangingPunct="0"/>
            <a:r>
              <a:rPr lang="en-US" sz="2800" dirty="0" err="1">
                <a:effectLst>
                  <a:outerShdw blurRad="38100" dist="38100" dir="2700000" algn="tl">
                    <a:srgbClr val="000000"/>
                  </a:outerShdw>
                </a:effectLst>
                <a:latin typeface="Segoe Semibold" pitchFamily="34" charset="0"/>
              </a:rPr>
              <a:t>Servic</a:t>
            </a:r>
            <a:r>
              <a:rPr lang="ro-RO" sz="2800" dirty="0">
                <a:effectLst>
                  <a:outerShdw blurRad="38100" dist="38100" dir="2700000" algn="tl">
                    <a:srgbClr val="000000"/>
                  </a:outerShdw>
                </a:effectLst>
                <a:latin typeface="Segoe Semibold" pitchFamily="34" charset="0"/>
              </a:rPr>
              <a:t>iu</a:t>
            </a:r>
            <a:endParaRPr lang="en-US" sz="2800" dirty="0">
              <a:effectLst>
                <a:outerShdw blurRad="38100" dist="38100" dir="2700000" algn="tl">
                  <a:srgbClr val="000000"/>
                </a:outerShdw>
              </a:effectLst>
              <a:latin typeface="Segoe Semibold" pitchFamily="34" charset="0"/>
            </a:endParaRPr>
          </a:p>
        </p:txBody>
      </p:sp>
      <p:pic>
        <p:nvPicPr>
          <p:cNvPr id="720903" name="Picture 7" descr="Metallic edge Sapphire Rounded Bar faded color short"/>
          <p:cNvPicPr>
            <a:picLocks noChangeAspect="1" noChangeArrowheads="1"/>
          </p:cNvPicPr>
          <p:nvPr/>
        </p:nvPicPr>
        <p:blipFill>
          <a:blip r:embed="rId5"/>
          <a:srcRect/>
          <a:stretch>
            <a:fillRect/>
          </a:stretch>
        </p:blipFill>
        <p:spPr bwMode="auto">
          <a:xfrm>
            <a:off x="5121275" y="3759200"/>
            <a:ext cx="1944688" cy="927100"/>
          </a:xfrm>
          <a:prstGeom prst="rect">
            <a:avLst/>
          </a:prstGeom>
          <a:noFill/>
        </p:spPr>
      </p:pic>
      <p:sp>
        <p:nvSpPr>
          <p:cNvPr id="720904" name="Text Box 8"/>
          <p:cNvSpPr txBox="1">
            <a:spLocks noChangeArrowheads="1"/>
          </p:cNvSpPr>
          <p:nvPr/>
        </p:nvSpPr>
        <p:spPr bwMode="auto">
          <a:xfrm>
            <a:off x="5602816" y="3989389"/>
            <a:ext cx="1007007" cy="461665"/>
          </a:xfrm>
          <a:prstGeom prst="rect">
            <a:avLst/>
          </a:prstGeom>
          <a:noFill/>
          <a:ln w="12700" algn="ctr">
            <a:noFill/>
            <a:miter lim="800000"/>
            <a:headEnd/>
            <a:tailEnd/>
          </a:ln>
          <a:effectLst/>
        </p:spPr>
        <p:txBody>
          <a:bodyPr wrap="none">
            <a:spAutoFit/>
          </a:bodyPr>
          <a:lstStyle/>
          <a:p>
            <a:pPr algn="ctr" eaLnBrk="0" hangingPunct="0"/>
            <a:r>
              <a:rPr lang="en-US" sz="2400" dirty="0" err="1">
                <a:effectLst>
                  <a:outerShdw blurRad="38100" dist="38100" dir="2700000" algn="tl">
                    <a:srgbClr val="000000"/>
                  </a:outerShdw>
                </a:effectLst>
                <a:latin typeface="Segoe Semibold" pitchFamily="34" charset="0"/>
              </a:rPr>
              <a:t>Mes</a:t>
            </a:r>
            <a:r>
              <a:rPr lang="ro-RO" sz="2400" dirty="0">
                <a:effectLst>
                  <a:outerShdw blurRad="38100" dist="38100" dir="2700000" algn="tl">
                    <a:srgbClr val="000000"/>
                  </a:outerShdw>
                </a:effectLst>
                <a:latin typeface="Segoe Semibold" pitchFamily="34" charset="0"/>
              </a:rPr>
              <a:t>aj</a:t>
            </a:r>
            <a:endParaRPr lang="en-US" sz="2400" dirty="0">
              <a:effectLst>
                <a:outerShdw blurRad="38100" dist="38100" dir="2700000" algn="tl">
                  <a:srgbClr val="000000"/>
                </a:outerShdw>
              </a:effectLst>
              <a:latin typeface="Segoe Semibold" pitchFamily="34" charset="0"/>
            </a:endParaRPr>
          </a:p>
        </p:txBody>
      </p:sp>
      <p:pic>
        <p:nvPicPr>
          <p:cNvPr id="720905" name="Picture 9" descr="GEL Dotted Line MS-green"/>
          <p:cNvPicPr>
            <a:picLocks noChangeAspect="1" noChangeArrowheads="1"/>
          </p:cNvPicPr>
          <p:nvPr/>
        </p:nvPicPr>
        <p:blipFill>
          <a:blip r:embed="rId6"/>
          <a:srcRect r="75771" b="-11320"/>
          <a:stretch>
            <a:fillRect/>
          </a:stretch>
        </p:blipFill>
        <p:spPr bwMode="auto">
          <a:xfrm>
            <a:off x="3987801" y="4143376"/>
            <a:ext cx="1235075" cy="187325"/>
          </a:xfrm>
          <a:prstGeom prst="rect">
            <a:avLst/>
          </a:prstGeom>
          <a:noFill/>
        </p:spPr>
      </p:pic>
      <p:pic>
        <p:nvPicPr>
          <p:cNvPr id="720906" name="Picture 10" descr="Metallic edge Green Triangles Arrows"/>
          <p:cNvPicPr>
            <a:picLocks noChangeAspect="1" noChangeArrowheads="1"/>
          </p:cNvPicPr>
          <p:nvPr/>
        </p:nvPicPr>
        <p:blipFill>
          <a:blip r:embed="rId7" cstate="print"/>
          <a:srcRect/>
          <a:stretch>
            <a:fillRect/>
          </a:stretch>
        </p:blipFill>
        <p:spPr bwMode="auto">
          <a:xfrm>
            <a:off x="4392614" y="3846514"/>
            <a:ext cx="407987" cy="771525"/>
          </a:xfrm>
          <a:prstGeom prst="rect">
            <a:avLst/>
          </a:prstGeom>
          <a:noFill/>
        </p:spPr>
      </p:pic>
      <p:pic>
        <p:nvPicPr>
          <p:cNvPr id="720907" name="Picture 11" descr="GEL Dotted Line MS-green"/>
          <p:cNvPicPr>
            <a:picLocks noChangeAspect="1" noChangeArrowheads="1"/>
          </p:cNvPicPr>
          <p:nvPr/>
        </p:nvPicPr>
        <p:blipFill>
          <a:blip r:embed="rId6"/>
          <a:srcRect r="75771" b="-11320"/>
          <a:stretch>
            <a:fillRect/>
          </a:stretch>
        </p:blipFill>
        <p:spPr bwMode="auto">
          <a:xfrm>
            <a:off x="6946901" y="4143376"/>
            <a:ext cx="1235075" cy="187325"/>
          </a:xfrm>
          <a:prstGeom prst="rect">
            <a:avLst/>
          </a:prstGeom>
          <a:noFill/>
        </p:spPr>
      </p:pic>
      <p:pic>
        <p:nvPicPr>
          <p:cNvPr id="720908" name="Picture 12" descr="Metallic edge Green Triangles Arrows"/>
          <p:cNvPicPr>
            <a:picLocks noChangeAspect="1" noChangeArrowheads="1"/>
          </p:cNvPicPr>
          <p:nvPr/>
        </p:nvPicPr>
        <p:blipFill>
          <a:blip r:embed="rId7" cstate="print"/>
          <a:srcRect/>
          <a:stretch>
            <a:fillRect/>
          </a:stretch>
        </p:blipFill>
        <p:spPr bwMode="auto">
          <a:xfrm>
            <a:off x="7321550" y="3846514"/>
            <a:ext cx="407988" cy="771525"/>
          </a:xfrm>
          <a:prstGeom prst="rect">
            <a:avLst/>
          </a:prstGeom>
          <a:noFill/>
        </p:spPr>
      </p:pic>
      <p:grpSp>
        <p:nvGrpSpPr>
          <p:cNvPr id="2" name="Group 13"/>
          <p:cNvGrpSpPr>
            <a:grpSpLocks/>
          </p:cNvGrpSpPr>
          <p:nvPr/>
        </p:nvGrpSpPr>
        <p:grpSpPr bwMode="auto">
          <a:xfrm>
            <a:off x="3009901" y="3860800"/>
            <a:ext cx="1368425" cy="704850"/>
            <a:chOff x="1291" y="2526"/>
            <a:chExt cx="862" cy="444"/>
          </a:xfrm>
        </p:grpSpPr>
        <p:pic>
          <p:nvPicPr>
            <p:cNvPr id="720910" name="Picture 14" descr="ShinyGreen2"/>
            <p:cNvPicPr>
              <a:picLocks noChangeAspect="1" noChangeArrowheads="1"/>
            </p:cNvPicPr>
            <p:nvPr/>
          </p:nvPicPr>
          <p:blipFill>
            <a:blip r:embed="rId8"/>
            <a:srcRect/>
            <a:stretch>
              <a:fillRect/>
            </a:stretch>
          </p:blipFill>
          <p:spPr bwMode="auto">
            <a:xfrm rot="5400000">
              <a:off x="1500" y="2317"/>
              <a:ext cx="444" cy="862"/>
            </a:xfrm>
            <a:prstGeom prst="rect">
              <a:avLst/>
            </a:prstGeom>
            <a:noFill/>
          </p:spPr>
        </p:pic>
        <p:sp>
          <p:nvSpPr>
            <p:cNvPr id="720911" name="Text Box 15"/>
            <p:cNvSpPr txBox="1">
              <a:spLocks noChangeArrowheads="1"/>
            </p:cNvSpPr>
            <p:nvPr/>
          </p:nvSpPr>
          <p:spPr bwMode="auto">
            <a:xfrm>
              <a:off x="1315" y="2626"/>
              <a:ext cx="776" cy="250"/>
            </a:xfrm>
            <a:prstGeom prst="rect">
              <a:avLst/>
            </a:prstGeom>
            <a:noFill/>
            <a:ln w="12700" algn="ctr">
              <a:noFill/>
              <a:miter lim="800000"/>
              <a:headEnd/>
              <a:tailEnd/>
            </a:ln>
            <a:effectLst/>
          </p:spPr>
          <p:txBody>
            <a:bodyPr wrap="none">
              <a:spAutoFit/>
            </a:bodyPr>
            <a:lstStyle/>
            <a:p>
              <a:pPr algn="ctr" eaLnBrk="0" hangingPunct="0"/>
              <a:r>
                <a:rPr lang="en-US" sz="2000">
                  <a:effectLst>
                    <a:outerShdw blurRad="38100" dist="38100" dir="2700000" algn="tl">
                      <a:srgbClr val="000000"/>
                    </a:outerShdw>
                  </a:effectLst>
                  <a:latin typeface="Segoe Semibold" pitchFamily="34" charset="0"/>
                </a:rPr>
                <a:t>Endpoint</a:t>
              </a:r>
            </a:p>
          </p:txBody>
        </p:sp>
      </p:grpSp>
      <p:grpSp>
        <p:nvGrpSpPr>
          <p:cNvPr id="3" name="Group 16"/>
          <p:cNvGrpSpPr>
            <a:grpSpLocks/>
          </p:cNvGrpSpPr>
          <p:nvPr/>
        </p:nvGrpSpPr>
        <p:grpSpPr bwMode="auto">
          <a:xfrm>
            <a:off x="7812089" y="3860800"/>
            <a:ext cx="1368425" cy="704850"/>
            <a:chOff x="1291" y="2526"/>
            <a:chExt cx="862" cy="444"/>
          </a:xfrm>
        </p:grpSpPr>
        <p:pic>
          <p:nvPicPr>
            <p:cNvPr id="720913" name="Picture 17" descr="ShinyGreen2"/>
            <p:cNvPicPr>
              <a:picLocks noChangeAspect="1" noChangeArrowheads="1"/>
            </p:cNvPicPr>
            <p:nvPr/>
          </p:nvPicPr>
          <p:blipFill>
            <a:blip r:embed="rId8"/>
            <a:srcRect/>
            <a:stretch>
              <a:fillRect/>
            </a:stretch>
          </p:blipFill>
          <p:spPr bwMode="auto">
            <a:xfrm rot="5400000">
              <a:off x="1500" y="2317"/>
              <a:ext cx="444" cy="862"/>
            </a:xfrm>
            <a:prstGeom prst="rect">
              <a:avLst/>
            </a:prstGeom>
            <a:noFill/>
          </p:spPr>
        </p:pic>
        <p:sp>
          <p:nvSpPr>
            <p:cNvPr id="720914" name="Text Box 18"/>
            <p:cNvSpPr txBox="1">
              <a:spLocks noChangeArrowheads="1"/>
            </p:cNvSpPr>
            <p:nvPr/>
          </p:nvSpPr>
          <p:spPr bwMode="auto">
            <a:xfrm>
              <a:off x="1315" y="2626"/>
              <a:ext cx="776" cy="250"/>
            </a:xfrm>
            <a:prstGeom prst="rect">
              <a:avLst/>
            </a:prstGeom>
            <a:noFill/>
            <a:ln w="12700" algn="ctr">
              <a:noFill/>
              <a:miter lim="800000"/>
              <a:headEnd/>
              <a:tailEnd/>
            </a:ln>
            <a:effectLst/>
          </p:spPr>
          <p:txBody>
            <a:bodyPr wrap="none">
              <a:spAutoFit/>
            </a:bodyPr>
            <a:lstStyle/>
            <a:p>
              <a:pPr algn="ctr" eaLnBrk="0" hangingPunct="0"/>
              <a:r>
                <a:rPr lang="en-US" sz="2000">
                  <a:effectLst>
                    <a:outerShdw blurRad="38100" dist="38100" dir="2700000" algn="tl">
                      <a:srgbClr val="000000"/>
                    </a:outerShdw>
                  </a:effectLst>
                  <a:latin typeface="Segoe Semibold" pitchFamily="34" charset="0"/>
                </a:rPr>
                <a:t>Endpoint</a:t>
              </a:r>
            </a:p>
          </p:txBody>
        </p:sp>
      </p:grpSp>
      <p:grpSp>
        <p:nvGrpSpPr>
          <p:cNvPr id="4" name="Group 19"/>
          <p:cNvGrpSpPr>
            <a:grpSpLocks/>
          </p:cNvGrpSpPr>
          <p:nvPr/>
        </p:nvGrpSpPr>
        <p:grpSpPr bwMode="auto">
          <a:xfrm>
            <a:off x="7812089" y="3282950"/>
            <a:ext cx="1368425" cy="704850"/>
            <a:chOff x="1291" y="2526"/>
            <a:chExt cx="862" cy="444"/>
          </a:xfrm>
        </p:grpSpPr>
        <p:pic>
          <p:nvPicPr>
            <p:cNvPr id="720916" name="Picture 20" descr="ShinyGreen2"/>
            <p:cNvPicPr>
              <a:picLocks noChangeAspect="1" noChangeArrowheads="1"/>
            </p:cNvPicPr>
            <p:nvPr/>
          </p:nvPicPr>
          <p:blipFill>
            <a:blip r:embed="rId8"/>
            <a:srcRect/>
            <a:stretch>
              <a:fillRect/>
            </a:stretch>
          </p:blipFill>
          <p:spPr bwMode="auto">
            <a:xfrm rot="5400000">
              <a:off x="1500" y="2317"/>
              <a:ext cx="444" cy="862"/>
            </a:xfrm>
            <a:prstGeom prst="rect">
              <a:avLst/>
            </a:prstGeom>
            <a:noFill/>
          </p:spPr>
        </p:pic>
        <p:sp>
          <p:nvSpPr>
            <p:cNvPr id="720917" name="Text Box 21"/>
            <p:cNvSpPr txBox="1">
              <a:spLocks noChangeArrowheads="1"/>
            </p:cNvSpPr>
            <p:nvPr/>
          </p:nvSpPr>
          <p:spPr bwMode="auto">
            <a:xfrm>
              <a:off x="1315" y="2626"/>
              <a:ext cx="776" cy="250"/>
            </a:xfrm>
            <a:prstGeom prst="rect">
              <a:avLst/>
            </a:prstGeom>
            <a:noFill/>
            <a:ln w="12700" algn="ctr">
              <a:noFill/>
              <a:miter lim="800000"/>
              <a:headEnd/>
              <a:tailEnd/>
            </a:ln>
            <a:effectLst/>
          </p:spPr>
          <p:txBody>
            <a:bodyPr wrap="none">
              <a:spAutoFit/>
            </a:bodyPr>
            <a:lstStyle/>
            <a:p>
              <a:pPr algn="ctr" eaLnBrk="0" hangingPunct="0"/>
              <a:r>
                <a:rPr lang="en-US" sz="2000">
                  <a:effectLst>
                    <a:outerShdw blurRad="38100" dist="38100" dir="2700000" algn="tl">
                      <a:srgbClr val="000000"/>
                    </a:outerShdw>
                  </a:effectLst>
                  <a:latin typeface="Segoe Semibold" pitchFamily="34" charset="0"/>
                </a:rPr>
                <a:t>Endpoint</a:t>
              </a:r>
            </a:p>
          </p:txBody>
        </p:sp>
      </p:grpSp>
    </p:spTree>
    <p:extLst>
      <p:ext uri="{BB962C8B-B14F-4D97-AF65-F5344CB8AC3E}">
        <p14:creationId xmlns:p14="http://schemas.microsoft.com/office/powerpoint/2010/main" val="3836729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End</a:t>
            </a:r>
            <a:r>
              <a:rPr lang="ro-RO" b="1" dirty="0"/>
              <a:t>p</a:t>
            </a:r>
            <a:r>
              <a:rPr lang="en-US" b="1" dirty="0" err="1"/>
              <a:t>oint</a:t>
            </a:r>
            <a:endParaRPr lang="en-US" b="1" dirty="0"/>
          </a:p>
        </p:txBody>
      </p:sp>
      <p:graphicFrame>
        <p:nvGraphicFramePr>
          <p:cNvPr id="6" name="Content Placeholder 5"/>
          <p:cNvGraphicFramePr>
            <a:graphicFrameLocks noGrp="1"/>
          </p:cNvGraphicFramePr>
          <p:nvPr>
            <p:ph idx="1"/>
          </p:nvPr>
        </p:nvGraphicFramePr>
        <p:xfrm>
          <a:off x="1981200" y="1935164"/>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pPr algn="r" rtl="0"/>
            <a:r>
              <a:rPr lang="en-US" sz="1200">
                <a:solidFill>
                  <a:srgbClr val="FEFAC9"/>
                </a:solidFill>
                <a:latin typeface="Constantia"/>
              </a:rPr>
              <a:t>Microsoft Innovation &amp; Practice Team, MSCoE</a:t>
            </a:r>
            <a:endParaRPr lang="en-US" sz="1200" dirty="0">
              <a:solidFill>
                <a:srgbClr val="FEFAC9"/>
              </a:solidFill>
              <a:latin typeface="Constantia"/>
            </a:endParaRPr>
          </a:p>
        </p:txBody>
      </p:sp>
      <p:sp>
        <p:nvSpPr>
          <p:cNvPr id="5" name="Slide Number Placeholder 4"/>
          <p:cNvSpPr>
            <a:spLocks noGrp="1"/>
          </p:cNvSpPr>
          <p:nvPr>
            <p:ph type="sldNum" sz="quarter" idx="12"/>
          </p:nvPr>
        </p:nvSpPr>
        <p:spPr/>
        <p:txBody>
          <a:bodyPr/>
          <a:lstStyle/>
          <a:p>
            <a:pPr algn="r" rtl="0"/>
            <a:fld id="{79D3F02D-6684-4ED1-BE85-5B1D284D99E6}" type="slidenum">
              <a:rPr lang="en-US" sz="1600">
                <a:solidFill>
                  <a:srgbClr val="FEFAC9"/>
                </a:solidFill>
                <a:latin typeface="Constantia"/>
              </a:rPr>
              <a:pPr algn="r" rtl="0"/>
              <a:t>27</a:t>
            </a:fld>
            <a:endParaRPr lang="en-US" sz="1600">
              <a:solidFill>
                <a:srgbClr val="FEFAC9"/>
              </a:solidFill>
              <a:latin typeface="Constantia"/>
            </a:endParaRPr>
          </a:p>
        </p:txBody>
      </p:sp>
    </p:spTree>
    <p:extLst>
      <p:ext uri="{BB962C8B-B14F-4D97-AF65-F5344CB8AC3E}">
        <p14:creationId xmlns:p14="http://schemas.microsoft.com/office/powerpoint/2010/main" val="1796673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167" y="836508"/>
            <a:ext cx="9613231" cy="706964"/>
          </a:xfrm>
        </p:spPr>
        <p:txBody>
          <a:bodyPr/>
          <a:lstStyle/>
          <a:p>
            <a:r>
              <a:rPr lang="ro-RO" dirty="0"/>
              <a:t>Modele de date și atributul </a:t>
            </a:r>
            <a:r>
              <a:rPr lang="ro-RO" b="1" dirty="0"/>
              <a:t>DataContract</a:t>
            </a:r>
          </a:p>
        </p:txBody>
      </p:sp>
      <p:sp>
        <p:nvSpPr>
          <p:cNvPr id="3" name="Content Placeholder 2"/>
          <p:cNvSpPr>
            <a:spLocks noGrp="1"/>
          </p:cNvSpPr>
          <p:nvPr>
            <p:ph idx="1"/>
          </p:nvPr>
        </p:nvSpPr>
        <p:spPr>
          <a:xfrm>
            <a:off x="1154954" y="2000251"/>
            <a:ext cx="8825659" cy="4534364"/>
          </a:xfrm>
        </p:spPr>
        <p:txBody>
          <a:bodyPr>
            <a:normAutofit lnSpcReduction="10000"/>
          </a:bodyPr>
          <a:lstStyle/>
          <a:p>
            <a:r>
              <a:rPr lang="ro-RO" sz="2400" dirty="0"/>
              <a:t>Atributul </a:t>
            </a:r>
            <a:r>
              <a:rPr lang="ro-RO" sz="2400" b="1" dirty="0"/>
              <a:t>DataContract </a:t>
            </a:r>
            <a:r>
              <a:rPr lang="ro-RO" sz="2400" dirty="0"/>
              <a:t>este utilizat pentru a genera o schemă XML dintr-un tip CLR. Membrii unui tip de date nu vor  fi serializati cu excepția atributului </a:t>
            </a:r>
            <a:r>
              <a:rPr lang="ro-RO" sz="2400" b="1" dirty="0"/>
              <a:t>DataMember</a:t>
            </a:r>
          </a:p>
          <a:p>
            <a:r>
              <a:rPr lang="ro-RO" sz="2400" b="1" dirty="0"/>
              <a:t>DataContract</a:t>
            </a:r>
            <a:r>
              <a:rPr lang="ro-RO" sz="2400" dirty="0"/>
              <a:t> utilizează XMLFormatter pentru a lucra cu serializarea și tipurilor CLR, respectiv deserializarea schemei XML în tipuri CLR.</a:t>
            </a:r>
          </a:p>
          <a:p>
            <a:r>
              <a:rPr lang="ro-RO" sz="2400" b="1" dirty="0"/>
              <a:t>WCF</a:t>
            </a:r>
            <a:r>
              <a:rPr lang="ro-RO" sz="2400" dirty="0"/>
              <a:t> vine cu doua intrumente de serializare </a:t>
            </a:r>
            <a:r>
              <a:rPr lang="ro-RO" sz="2400" b="1" dirty="0"/>
              <a:t>XMLSerializer</a:t>
            </a:r>
            <a:r>
              <a:rPr lang="ro-RO" sz="2400" dirty="0"/>
              <a:t> și </a:t>
            </a:r>
            <a:r>
              <a:rPr lang="ro-RO" sz="2400" b="1" dirty="0"/>
              <a:t>XMLFormatter  </a:t>
            </a:r>
            <a:r>
              <a:rPr lang="ro-RO" sz="2400" dirty="0"/>
              <a:t>succesor al primului și implicit implementat în WCF.</a:t>
            </a:r>
          </a:p>
          <a:p>
            <a:r>
              <a:rPr lang="ro-RO" sz="2400" dirty="0"/>
              <a:t>Utilizat cînd </a:t>
            </a:r>
            <a:r>
              <a:rPr lang="ro-RO" sz="2400" b="1" dirty="0"/>
              <a:t>DataContract</a:t>
            </a:r>
            <a:r>
              <a:rPr lang="ro-RO" sz="2400" dirty="0"/>
              <a:t> și </a:t>
            </a:r>
            <a:r>
              <a:rPr lang="ro-RO" sz="2400" b="1" dirty="0"/>
              <a:t>DataMember</a:t>
            </a:r>
            <a:r>
              <a:rPr lang="ro-RO" sz="2400" dirty="0"/>
              <a:t> sunt utilizate</a:t>
            </a:r>
            <a:br>
              <a:rPr lang="en-US" sz="2400" dirty="0"/>
            </a:br>
            <a:r>
              <a:rPr lang="ro-RO" sz="2400" dirty="0"/>
              <a:t> într-un tip de dată CLR. </a:t>
            </a:r>
          </a:p>
          <a:p>
            <a:pPr marL="0" indent="0">
              <a:buNone/>
            </a:pPr>
            <a:endParaRPr lang="ro-RO" dirty="0"/>
          </a:p>
        </p:txBody>
      </p:sp>
    </p:spTree>
    <p:extLst>
      <p:ext uri="{BB962C8B-B14F-4D97-AF65-F5344CB8AC3E}">
        <p14:creationId xmlns:p14="http://schemas.microsoft.com/office/powerpoint/2010/main" val="1949787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6" y="588658"/>
            <a:ext cx="8761413" cy="706964"/>
          </a:xfrm>
        </p:spPr>
        <p:txBody>
          <a:bodyPr/>
          <a:lstStyle/>
          <a:p>
            <a:r>
              <a:rPr lang="ro-RO" dirty="0"/>
              <a:t>Exemplu</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08855856"/>
              </p:ext>
            </p:extLst>
          </p:nvPr>
        </p:nvGraphicFramePr>
        <p:xfrm>
          <a:off x="1335427" y="2011680"/>
          <a:ext cx="9492247" cy="4602480"/>
        </p:xfrm>
        <a:graphic>
          <a:graphicData uri="http://schemas.openxmlformats.org/drawingml/2006/table">
            <a:tbl>
              <a:tblPr firstRow="1" bandRow="1">
                <a:tableStyleId>{5C22544A-7EE6-4342-B048-85BDC9FD1C3A}</a:tableStyleId>
              </a:tblPr>
              <a:tblGrid>
                <a:gridCol w="3571106">
                  <a:extLst>
                    <a:ext uri="{9D8B030D-6E8A-4147-A177-3AD203B41FA5}">
                      <a16:colId xmlns:a16="http://schemas.microsoft.com/office/drawing/2014/main" val="20000"/>
                    </a:ext>
                  </a:extLst>
                </a:gridCol>
                <a:gridCol w="5921141">
                  <a:extLst>
                    <a:ext uri="{9D8B030D-6E8A-4147-A177-3AD203B41FA5}">
                      <a16:colId xmlns:a16="http://schemas.microsoft.com/office/drawing/2014/main" val="20001"/>
                    </a:ext>
                  </a:extLst>
                </a:gridCol>
              </a:tblGrid>
              <a:tr h="0">
                <a:tc>
                  <a:txBody>
                    <a:bodyPr/>
                    <a:lstStyle/>
                    <a:p>
                      <a:endParaRPr lang="ro-RO" dirty="0"/>
                    </a:p>
                  </a:txBody>
                  <a:tcPr/>
                </a:tc>
                <a:tc>
                  <a:txBody>
                    <a:bodyPr/>
                    <a:lstStyle/>
                    <a:p>
                      <a:endParaRPr lang="ro-RO" dirty="0"/>
                    </a:p>
                  </a:txBody>
                  <a:tcPr/>
                </a:tc>
                <a:extLst>
                  <a:ext uri="{0D108BD9-81ED-4DB2-BD59-A6C34878D82A}">
                    <a16:rowId xmlns:a16="http://schemas.microsoft.com/office/drawing/2014/main" val="10000"/>
                  </a:ext>
                </a:extLst>
              </a:tr>
              <a:tr h="370840">
                <a:tc>
                  <a:txBody>
                    <a:bodyPr/>
                    <a:lstStyle/>
                    <a:p>
                      <a:r>
                        <a:rPr lang="ro-RO" sz="1800" b="0" i="0" u="none" strike="noStrike" kern="1200" baseline="0" dirty="0">
                          <a:solidFill>
                            <a:schemeClr val="dk1"/>
                          </a:solidFill>
                          <a:latin typeface="+mn-lt"/>
                          <a:ea typeface="+mn-ea"/>
                          <a:cs typeface="+mn-cs"/>
                        </a:rPr>
                        <a:t>public class Cont</a:t>
                      </a:r>
                    </a:p>
                    <a:p>
                      <a:r>
                        <a:rPr lang="ro-RO" sz="1800" b="0" i="0" u="none" strike="noStrike" kern="1200" baseline="0" dirty="0">
                          <a:solidFill>
                            <a:schemeClr val="dk1"/>
                          </a:solidFill>
                          <a:latin typeface="+mn-lt"/>
                          <a:ea typeface="+mn-ea"/>
                          <a:cs typeface="+mn-cs"/>
                        </a:rPr>
                        <a:t>{</a:t>
                      </a:r>
                    </a:p>
                    <a:p>
                      <a:r>
                        <a:rPr lang="ro-RO" sz="1800" b="0" i="0" u="none" strike="noStrike" kern="1200" baseline="0" dirty="0">
                          <a:solidFill>
                            <a:schemeClr val="dk1"/>
                          </a:solidFill>
                          <a:latin typeface="+mn-lt"/>
                          <a:ea typeface="+mn-ea"/>
                          <a:cs typeface="+mn-cs"/>
                        </a:rPr>
                        <a:t>public string Număr_Cont;</a:t>
                      </a:r>
                    </a:p>
                    <a:p>
                      <a:r>
                        <a:rPr lang="ro-RO" sz="1800" b="0" i="0" u="none" strike="noStrike" kern="1200" baseline="0" dirty="0">
                          <a:solidFill>
                            <a:schemeClr val="dk1"/>
                          </a:solidFill>
                          <a:latin typeface="+mn-lt"/>
                          <a:ea typeface="+mn-ea"/>
                          <a:cs typeface="+mn-cs"/>
                        </a:rPr>
                        <a:t>public string Nume_Cont;</a:t>
                      </a:r>
                    </a:p>
                    <a:p>
                      <a:r>
                        <a:rPr lang="ro-RO" sz="1800" b="0" i="0" u="none" strike="noStrike" kern="1200" baseline="0" dirty="0">
                          <a:solidFill>
                            <a:schemeClr val="dk1"/>
                          </a:solidFill>
                          <a:latin typeface="+mn-lt"/>
                          <a:ea typeface="+mn-ea"/>
                          <a:cs typeface="+mn-cs"/>
                        </a:rPr>
                        <a:t>public string Tip;</a:t>
                      </a:r>
                    </a:p>
                    <a:p>
                      <a:r>
                        <a:rPr lang="ro-RO" sz="1800" b="0" i="0" u="none" strike="noStrike" kern="1200" baseline="0" dirty="0">
                          <a:solidFill>
                            <a:schemeClr val="dk1"/>
                          </a:solidFill>
                          <a:latin typeface="+mn-lt"/>
                          <a:ea typeface="+mn-ea"/>
                          <a:cs typeface="+mn-cs"/>
                        </a:rPr>
                        <a:t>public string Cash;</a:t>
                      </a:r>
                    </a:p>
                    <a:p>
                      <a:r>
                        <a:rPr lang="ro-RO" sz="1800" b="0" i="0" u="none" strike="noStrike" kern="1200" baseline="0" dirty="0">
                          <a:solidFill>
                            <a:schemeClr val="dk1"/>
                          </a:solidFill>
                          <a:latin typeface="+mn-lt"/>
                          <a:ea typeface="+mn-ea"/>
                          <a:cs typeface="+mn-cs"/>
                        </a:rPr>
                        <a:t>public string Investitii;</a:t>
                      </a:r>
                    </a:p>
                    <a:p>
                      <a:r>
                        <a:rPr lang="ro-RO" sz="1800" b="0" i="0" u="none" strike="noStrike" kern="1200" baseline="0" dirty="0">
                          <a:solidFill>
                            <a:schemeClr val="dk1"/>
                          </a:solidFill>
                          <a:latin typeface="+mn-lt"/>
                          <a:ea typeface="+mn-ea"/>
                          <a:cs typeface="+mn-cs"/>
                        </a:rPr>
                        <a:t>}</a:t>
                      </a:r>
                      <a:endParaRPr lang="ro-RO" dirty="0"/>
                    </a:p>
                  </a:txBody>
                  <a:tcPr/>
                </a:tc>
                <a:tc>
                  <a:txBody>
                    <a:bodyPr/>
                    <a:lstStyle/>
                    <a:p>
                      <a:r>
                        <a:rPr lang="ro-RO" sz="1600" b="0" i="0" u="none" strike="noStrike" kern="1200" baseline="0" dirty="0">
                          <a:solidFill>
                            <a:schemeClr val="dk1"/>
                          </a:solidFill>
                          <a:latin typeface="+mn-lt"/>
                          <a:ea typeface="+mn-ea"/>
                          <a:cs typeface="+mn-cs"/>
                        </a:rPr>
                        <a:t>using System.Runtime.Serialization;</a:t>
                      </a:r>
                    </a:p>
                    <a:p>
                      <a:r>
                        <a:rPr lang="ro-RO" sz="1600" b="0" i="0" u="none" strike="noStrike" kern="1200" baseline="0" dirty="0">
                          <a:solidFill>
                            <a:schemeClr val="dk1"/>
                          </a:solidFill>
                          <a:latin typeface="+mn-lt"/>
                          <a:ea typeface="+mn-ea"/>
                          <a:cs typeface="+mn-cs"/>
                        </a:rPr>
                        <a:t>[DataContract(Namespace = "Financiar", Name = „ContContract")]</a:t>
                      </a:r>
                    </a:p>
                    <a:p>
                      <a:r>
                        <a:rPr lang="ro-RO" sz="1600" b="0" i="0" u="none" strike="noStrike" kern="1200" baseline="0" dirty="0">
                          <a:solidFill>
                            <a:schemeClr val="dk1"/>
                          </a:solidFill>
                          <a:latin typeface="+mn-lt"/>
                          <a:ea typeface="+mn-ea"/>
                          <a:cs typeface="+mn-cs"/>
                        </a:rPr>
                        <a:t>public class </a:t>
                      </a:r>
                      <a:r>
                        <a:rPr lang="ro-RO" sz="1600" b="1" i="0" u="none" strike="noStrike" kern="1200" baseline="0" dirty="0">
                          <a:solidFill>
                            <a:schemeClr val="dk1"/>
                          </a:solidFill>
                          <a:latin typeface="+mn-lt"/>
                          <a:ea typeface="+mn-ea"/>
                          <a:cs typeface="+mn-cs"/>
                        </a:rPr>
                        <a:t>Cont</a:t>
                      </a:r>
                    </a:p>
                    <a:p>
                      <a:r>
                        <a:rPr lang="ro-RO" sz="1600" b="0" i="0" u="none" strike="noStrike" kern="1200" baseline="0" dirty="0">
                          <a:solidFill>
                            <a:schemeClr val="dk1"/>
                          </a:solidFill>
                          <a:latin typeface="+mn-lt"/>
                          <a:ea typeface="+mn-ea"/>
                          <a:cs typeface="+mn-cs"/>
                        </a:rPr>
                        <a:t>{</a:t>
                      </a:r>
                    </a:p>
                    <a:p>
                      <a:r>
                        <a:rPr lang="ro-RO" sz="1600" b="0" i="0" u="none" strike="noStrike" kern="1200" baseline="0" dirty="0">
                          <a:solidFill>
                            <a:schemeClr val="dk1"/>
                          </a:solidFill>
                          <a:latin typeface="+mn-lt"/>
                          <a:ea typeface="+mn-ea"/>
                          <a:cs typeface="+mn-cs"/>
                        </a:rPr>
                        <a:t>[DataMember(Name = „Numar_Cont")]</a:t>
                      </a:r>
                    </a:p>
                    <a:p>
                      <a:r>
                        <a:rPr lang="ro-RO" sz="1600" b="0" i="0" u="none" strike="noStrike" kern="1200" baseline="0" dirty="0">
                          <a:solidFill>
                            <a:schemeClr val="dk1"/>
                          </a:solidFill>
                          <a:latin typeface="+mn-lt"/>
                          <a:ea typeface="+mn-ea"/>
                          <a:cs typeface="+mn-cs"/>
                        </a:rPr>
                        <a:t>public string Numar_Cont;</a:t>
                      </a:r>
                    </a:p>
                    <a:p>
                      <a:r>
                        <a:rPr lang="ro-RO" sz="1600" b="0" i="0" u="none" strike="noStrike" kern="1200" baseline="0" dirty="0">
                          <a:solidFill>
                            <a:schemeClr val="dk1"/>
                          </a:solidFill>
                          <a:latin typeface="+mn-lt"/>
                          <a:ea typeface="+mn-ea"/>
                          <a:cs typeface="+mn-cs"/>
                        </a:rPr>
                        <a:t>[DataMember(Name = "Nume_Cont")]</a:t>
                      </a:r>
                    </a:p>
                    <a:p>
                      <a:r>
                        <a:rPr lang="ro-RO" sz="1600" b="0" i="0" u="none" strike="noStrike" kern="1200" baseline="0" dirty="0">
                          <a:solidFill>
                            <a:schemeClr val="dk1"/>
                          </a:solidFill>
                          <a:latin typeface="+mn-lt"/>
                          <a:ea typeface="+mn-ea"/>
                          <a:cs typeface="+mn-cs"/>
                        </a:rPr>
                        <a:t>public string Nume_Cont;</a:t>
                      </a:r>
                    </a:p>
                    <a:p>
                      <a:r>
                        <a:rPr lang="ro-RO" sz="1600" b="0" i="0" u="none" strike="noStrike" kern="1200" baseline="0" dirty="0">
                          <a:solidFill>
                            <a:schemeClr val="dk1"/>
                          </a:solidFill>
                          <a:latin typeface="+mn-lt"/>
                          <a:ea typeface="+mn-ea"/>
                          <a:cs typeface="+mn-cs"/>
                        </a:rPr>
                        <a:t>[DataMember(Name = „Tip", Order = 1)]</a:t>
                      </a:r>
                    </a:p>
                    <a:p>
                      <a:r>
                        <a:rPr lang="ro-RO" sz="1600" b="0" i="0" u="none" strike="noStrike" kern="1200" baseline="0" dirty="0">
                          <a:solidFill>
                            <a:schemeClr val="dk1"/>
                          </a:solidFill>
                          <a:latin typeface="+mn-lt"/>
                          <a:ea typeface="+mn-ea"/>
                          <a:cs typeface="+mn-cs"/>
                        </a:rPr>
                        <a:t>public string  Tip;</a:t>
                      </a:r>
                    </a:p>
                    <a:p>
                      <a:r>
                        <a:rPr lang="ro-RO" sz="1600" b="0" i="0" u="none" strike="noStrike" kern="1200" baseline="0" dirty="0">
                          <a:solidFill>
                            <a:schemeClr val="dk1"/>
                          </a:solidFill>
                          <a:latin typeface="+mn-lt"/>
                          <a:ea typeface="+mn-ea"/>
                          <a:cs typeface="+mn-cs"/>
                        </a:rPr>
                        <a:t>[DataMember(Name = "Cash", Order = 1)]</a:t>
                      </a:r>
                    </a:p>
                    <a:p>
                      <a:r>
                        <a:rPr lang="ro-RO" sz="1600" b="0" i="0" u="none" strike="noStrike" kern="1200" baseline="0" dirty="0">
                          <a:solidFill>
                            <a:schemeClr val="dk1"/>
                          </a:solidFill>
                          <a:latin typeface="+mn-lt"/>
                          <a:ea typeface="+mn-ea"/>
                          <a:cs typeface="+mn-cs"/>
                        </a:rPr>
                        <a:t>public string Cash;</a:t>
                      </a:r>
                    </a:p>
                    <a:p>
                      <a:r>
                        <a:rPr lang="ro-RO" sz="1600" b="0" i="0" u="none" strike="noStrike" kern="1200" baseline="0" dirty="0">
                          <a:solidFill>
                            <a:schemeClr val="dk1"/>
                          </a:solidFill>
                          <a:latin typeface="+mn-lt"/>
                          <a:ea typeface="+mn-ea"/>
                          <a:cs typeface="+mn-cs"/>
                        </a:rPr>
                        <a:t>[DataMember(Name = "Investitii", Order = 2)]</a:t>
                      </a:r>
                    </a:p>
                    <a:p>
                      <a:r>
                        <a:rPr lang="ro-RO" sz="1600" b="0" i="0" u="none" strike="noStrike" kern="1200" baseline="0" dirty="0">
                          <a:solidFill>
                            <a:schemeClr val="dk1"/>
                          </a:solidFill>
                          <a:latin typeface="+mn-lt"/>
                          <a:ea typeface="+mn-ea"/>
                          <a:cs typeface="+mn-cs"/>
                        </a:rPr>
                        <a:t>public string Investitii;</a:t>
                      </a:r>
                    </a:p>
                    <a:p>
                      <a:r>
                        <a:rPr lang="ro-RO" sz="1600" b="0" i="0" u="none" strike="noStrike" kern="1200" baseline="0" dirty="0">
                          <a:solidFill>
                            <a:schemeClr val="dk1"/>
                          </a:solidFill>
                          <a:latin typeface="+mn-lt"/>
                          <a:ea typeface="+mn-ea"/>
                          <a:cs typeface="+mn-cs"/>
                        </a:rPr>
                        <a:t>[DataMember(Name = "Total", Order = 2)]</a:t>
                      </a:r>
                    </a:p>
                    <a:p>
                      <a:r>
                        <a:rPr lang="ro-RO" sz="1600" b="0" i="0" u="none" strike="noStrike" kern="1200" baseline="0" dirty="0">
                          <a:solidFill>
                            <a:schemeClr val="dk1"/>
                          </a:solidFill>
                          <a:latin typeface="+mn-lt"/>
                          <a:ea typeface="+mn-ea"/>
                          <a:cs typeface="+mn-cs"/>
                        </a:rPr>
                        <a:t>public string Total;</a:t>
                      </a:r>
                    </a:p>
                    <a:p>
                      <a:r>
                        <a:rPr lang="ro-RO" sz="1600" b="0" i="0" u="none" strike="noStrike" kern="1200" baseline="0" dirty="0">
                          <a:solidFill>
                            <a:schemeClr val="dk1"/>
                          </a:solidFill>
                          <a:latin typeface="+mn-lt"/>
                          <a:ea typeface="+mn-ea"/>
                          <a:cs typeface="+mn-cs"/>
                        </a:rPr>
                        <a:t>}</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01530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0130DC-F780-43D2-B26A-92EACD789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1192" y="641653"/>
            <a:ext cx="11029616" cy="1095560"/>
          </a:xfrm>
        </p:spPr>
        <p:txBody>
          <a:bodyPr anchor="t">
            <a:normAutofit/>
          </a:bodyPr>
          <a:lstStyle/>
          <a:p>
            <a:r>
              <a:rPr lang="en-US" b="1" dirty="0" err="1">
                <a:solidFill>
                  <a:schemeClr val="accent2"/>
                </a:solidFill>
              </a:rPr>
              <a:t>Componentele</a:t>
            </a:r>
            <a:r>
              <a:rPr lang="en-US" b="1" dirty="0">
                <a:solidFill>
                  <a:schemeClr val="accent2"/>
                </a:solidFill>
              </a:rPr>
              <a:t> </a:t>
            </a:r>
            <a:r>
              <a:rPr lang="en-US" b="1" dirty="0" err="1">
                <a:solidFill>
                  <a:schemeClr val="accent2"/>
                </a:solidFill>
              </a:rPr>
              <a:t>serviciilor</a:t>
            </a:r>
            <a:r>
              <a:rPr lang="en-US" b="1" dirty="0">
                <a:solidFill>
                  <a:schemeClr val="accent2"/>
                </a:solidFill>
              </a:rPr>
              <a:t> web</a:t>
            </a:r>
          </a:p>
        </p:txBody>
      </p:sp>
      <p:sp>
        <p:nvSpPr>
          <p:cNvPr id="10" name="Rectangle 9">
            <a:extLst>
              <a:ext uri="{FF2B5EF4-FFF2-40B4-BE49-F238E27FC236}">
                <a16:creationId xmlns:a16="http://schemas.microsoft.com/office/drawing/2014/main" id="{17676E0E-5B44-4166-8EDD-CFDBAC622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581192" y="1879600"/>
            <a:ext cx="11029615" cy="3979200"/>
          </a:xfrm>
        </p:spPr>
        <p:txBody>
          <a:bodyPr>
            <a:normAutofit/>
          </a:bodyPr>
          <a:lstStyle/>
          <a:p>
            <a:pPr marL="0" indent="0">
              <a:buNone/>
            </a:pPr>
            <a:r>
              <a:rPr lang="en-US" sz="3200" dirty="0" err="1">
                <a:solidFill>
                  <a:schemeClr val="accent2">
                    <a:lumMod val="50000"/>
                  </a:schemeClr>
                </a:solidFill>
              </a:rPr>
              <a:t>Platforma</a:t>
            </a:r>
            <a:r>
              <a:rPr lang="en-US" sz="3200" dirty="0">
                <a:solidFill>
                  <a:schemeClr val="accent2">
                    <a:lumMod val="50000"/>
                  </a:schemeClr>
                </a:solidFill>
              </a:rPr>
              <a:t> </a:t>
            </a:r>
            <a:r>
              <a:rPr lang="en-US" sz="3200" dirty="0" err="1">
                <a:solidFill>
                  <a:schemeClr val="accent2">
                    <a:lumMod val="50000"/>
                  </a:schemeClr>
                </a:solidFill>
              </a:rPr>
              <a:t>serviciilor</a:t>
            </a:r>
            <a:r>
              <a:rPr lang="en-US" sz="3200" dirty="0">
                <a:solidFill>
                  <a:schemeClr val="accent2">
                    <a:lumMod val="50000"/>
                  </a:schemeClr>
                </a:solidFill>
              </a:rPr>
              <a:t> web </a:t>
            </a:r>
            <a:r>
              <a:rPr lang="en-US" sz="3200" dirty="0" err="1">
                <a:solidFill>
                  <a:schemeClr val="accent2">
                    <a:lumMod val="50000"/>
                  </a:schemeClr>
                </a:solidFill>
              </a:rPr>
              <a:t>este</a:t>
            </a:r>
            <a:r>
              <a:rPr lang="en-US" sz="3200" dirty="0">
                <a:solidFill>
                  <a:schemeClr val="accent2">
                    <a:lumMod val="50000"/>
                  </a:schemeClr>
                </a:solidFill>
              </a:rPr>
              <a:t>  XML + HTTP.  </a:t>
            </a:r>
            <a:r>
              <a:rPr lang="en-US" sz="3200" dirty="0" err="1">
                <a:solidFill>
                  <a:schemeClr val="accent2">
                    <a:lumMod val="50000"/>
                  </a:schemeClr>
                </a:solidFill>
              </a:rPr>
              <a:t>Standardul</a:t>
            </a:r>
            <a:r>
              <a:rPr lang="en-US" sz="3200" dirty="0">
                <a:solidFill>
                  <a:schemeClr val="accent2">
                    <a:lumMod val="50000"/>
                  </a:schemeClr>
                </a:solidFill>
              </a:rPr>
              <a:t>  WS </a:t>
            </a:r>
            <a:r>
              <a:rPr lang="en-US" sz="3200" dirty="0" err="1">
                <a:solidFill>
                  <a:schemeClr val="accent2">
                    <a:lumMod val="50000"/>
                  </a:schemeClr>
                </a:solidFill>
              </a:rPr>
              <a:t>utilizeaz</a:t>
            </a:r>
            <a:r>
              <a:rPr lang="ro-RO" sz="3200" dirty="0">
                <a:solidFill>
                  <a:schemeClr val="accent2">
                    <a:lumMod val="50000"/>
                  </a:schemeClr>
                </a:solidFill>
              </a:rPr>
              <a:t>ă următoarele elemente:</a:t>
            </a:r>
            <a:endParaRPr lang="en-US" sz="3200" dirty="0">
              <a:solidFill>
                <a:schemeClr val="accent2">
                  <a:lumMod val="50000"/>
                </a:schemeClr>
              </a:solidFill>
            </a:endParaRPr>
          </a:p>
          <a:p>
            <a:pPr lvl="1"/>
            <a:r>
              <a:rPr lang="en-US" sz="3200" dirty="0">
                <a:solidFill>
                  <a:schemeClr val="accent2">
                    <a:lumMod val="50000"/>
                  </a:schemeClr>
                </a:solidFill>
              </a:rPr>
              <a:t>SOAP (Simple Object Access Protocol)</a:t>
            </a:r>
          </a:p>
          <a:p>
            <a:pPr lvl="1"/>
            <a:r>
              <a:rPr lang="en-US" sz="3200" dirty="0">
                <a:solidFill>
                  <a:schemeClr val="accent2">
                    <a:lumMod val="50000"/>
                  </a:schemeClr>
                </a:solidFill>
              </a:rPr>
              <a:t>UDDI (Universal Description, Discovery and Integration)</a:t>
            </a:r>
          </a:p>
          <a:p>
            <a:pPr lvl="1"/>
            <a:r>
              <a:rPr lang="en-US" sz="3200" dirty="0">
                <a:solidFill>
                  <a:schemeClr val="accent2">
                    <a:lumMod val="50000"/>
                  </a:schemeClr>
                </a:solidFill>
              </a:rPr>
              <a:t>WSDL (Web Services Description Language)</a:t>
            </a:r>
          </a:p>
          <a:p>
            <a:pPr marL="0" indent="0">
              <a:buNone/>
            </a:pPr>
            <a:endParaRPr lang="en-US" sz="2400" dirty="0">
              <a:solidFill>
                <a:schemeClr val="accent2">
                  <a:lumMod val="50000"/>
                </a:schemeClr>
              </a:solidFill>
            </a:endParaRPr>
          </a:p>
        </p:txBody>
      </p:sp>
    </p:spTree>
    <p:extLst>
      <p:ext uri="{BB962C8B-B14F-4D97-AF65-F5344CB8AC3E}">
        <p14:creationId xmlns:p14="http://schemas.microsoft.com/office/powerpoint/2010/main" val="30500042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Mesaje și atributul </a:t>
            </a:r>
            <a:r>
              <a:rPr lang="ro-RO" b="1" dirty="0"/>
              <a:t>MessageContract</a:t>
            </a:r>
          </a:p>
        </p:txBody>
      </p:sp>
      <p:sp>
        <p:nvSpPr>
          <p:cNvPr id="3" name="Content Placeholder 2"/>
          <p:cNvSpPr>
            <a:spLocks noGrp="1"/>
          </p:cNvSpPr>
          <p:nvPr>
            <p:ph idx="1"/>
          </p:nvPr>
        </p:nvSpPr>
        <p:spPr/>
        <p:txBody>
          <a:bodyPr>
            <a:normAutofit/>
          </a:bodyPr>
          <a:lstStyle/>
          <a:p>
            <a:r>
              <a:rPr lang="ro-RO" sz="2400" dirty="0"/>
              <a:t>WCF utilizează mesaje SOAP alineate standardelor industriale SOAP și schema XML </a:t>
            </a:r>
          </a:p>
          <a:p>
            <a:r>
              <a:rPr lang="ro-RO" sz="2400" dirty="0"/>
              <a:t>Mesajele pot fi transmise folosind protocoale de transport(HTTP, HTTPS, MSMQ  sau TCP)</a:t>
            </a:r>
          </a:p>
          <a:p>
            <a:r>
              <a:rPr lang="ro-RO" sz="2400" dirty="0"/>
              <a:t>MEP(Message Exchange Pattern) include varianta sincronă și asincrona.</a:t>
            </a:r>
          </a:p>
          <a:p>
            <a:r>
              <a:rPr lang="ro-RO" sz="2400" dirty="0"/>
              <a:t>WCF include un framwork  pentru managementul mesajelor(System.ServiceModel).</a:t>
            </a:r>
          </a:p>
          <a:p>
            <a:r>
              <a:rPr lang="ro-RO" sz="2400" dirty="0"/>
              <a:t>Clasele MessageContract, MessageHeader și MessageBody utilizate ca atribute la descrierea structurii mesajului SOAP </a:t>
            </a:r>
          </a:p>
        </p:txBody>
      </p:sp>
    </p:spTree>
    <p:extLst>
      <p:ext uri="{BB962C8B-B14F-4D97-AF65-F5344CB8AC3E}">
        <p14:creationId xmlns:p14="http://schemas.microsoft.com/office/powerpoint/2010/main" val="1050092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EXEMPLU</a:t>
            </a:r>
            <a:endParaRPr lang="ro-RO"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52116666"/>
              </p:ext>
            </p:extLst>
          </p:nvPr>
        </p:nvGraphicFramePr>
        <p:xfrm>
          <a:off x="1091453" y="1943500"/>
          <a:ext cx="8824914" cy="4613825"/>
        </p:xfrm>
        <a:graphic>
          <a:graphicData uri="http://schemas.openxmlformats.org/drawingml/2006/table">
            <a:tbl>
              <a:tblPr firstRow="1" bandRow="1">
                <a:tableStyleId>{5C22544A-7EE6-4342-B048-85BDC9FD1C3A}</a:tableStyleId>
              </a:tblPr>
              <a:tblGrid>
                <a:gridCol w="4412457">
                  <a:extLst>
                    <a:ext uri="{9D8B030D-6E8A-4147-A177-3AD203B41FA5}">
                      <a16:colId xmlns:a16="http://schemas.microsoft.com/office/drawing/2014/main" val="20000"/>
                    </a:ext>
                  </a:extLst>
                </a:gridCol>
                <a:gridCol w="4412457">
                  <a:extLst>
                    <a:ext uri="{9D8B030D-6E8A-4147-A177-3AD203B41FA5}">
                      <a16:colId xmlns:a16="http://schemas.microsoft.com/office/drawing/2014/main" val="20001"/>
                    </a:ext>
                  </a:extLst>
                </a:gridCol>
              </a:tblGrid>
              <a:tr h="341583">
                <a:tc>
                  <a:txBody>
                    <a:bodyPr/>
                    <a:lstStyle/>
                    <a:p>
                      <a:endParaRPr lang="ro-RO" dirty="0"/>
                    </a:p>
                  </a:txBody>
                  <a:tcPr/>
                </a:tc>
                <a:tc>
                  <a:txBody>
                    <a:bodyPr/>
                    <a:lstStyle/>
                    <a:p>
                      <a:endParaRPr lang="ro-RO" dirty="0"/>
                    </a:p>
                  </a:txBody>
                  <a:tcPr/>
                </a:tc>
                <a:extLst>
                  <a:ext uri="{0D108BD9-81ED-4DB2-BD59-A6C34878D82A}">
                    <a16:rowId xmlns:a16="http://schemas.microsoft.com/office/drawing/2014/main" val="10000"/>
                  </a:ext>
                </a:extLst>
              </a:tr>
              <a:tr h="4248065">
                <a:tc>
                  <a:txBody>
                    <a:bodyPr/>
                    <a:lstStyle/>
                    <a:p>
                      <a:pPr marL="0" indent="0">
                        <a:buNone/>
                      </a:pPr>
                      <a:r>
                        <a:rPr lang="ro-RO" sz="1600" dirty="0"/>
                        <a:t>[DataContract]</a:t>
                      </a:r>
                    </a:p>
                    <a:p>
                      <a:pPr marL="0" indent="0">
                        <a:buNone/>
                      </a:pPr>
                      <a:r>
                        <a:rPr lang="ro-RO" sz="1600" dirty="0"/>
                        <a:t>       public class </a:t>
                      </a:r>
                      <a:r>
                        <a:rPr lang="ro-RO" sz="1600" b="1" dirty="0"/>
                        <a:t>MsgHeader </a:t>
                      </a:r>
                      <a:r>
                        <a:rPr lang="ro-RO" sz="1600" dirty="0"/>
                        <a:t>{</a:t>
                      </a:r>
                    </a:p>
                    <a:p>
                      <a:pPr marL="0" indent="0">
                        <a:buNone/>
                      </a:pPr>
                      <a:r>
                        <a:rPr lang="ro-RO" sz="1600" dirty="0"/>
                        <a:t>[DataMember]</a:t>
                      </a:r>
                    </a:p>
                    <a:p>
                      <a:pPr marL="0" indent="0">
                        <a:buNone/>
                      </a:pPr>
                      <a:r>
                        <a:rPr lang="ro-RO" sz="1600" dirty="0"/>
                        <a:t>       public string loginName;</a:t>
                      </a:r>
                    </a:p>
                    <a:p>
                      <a:pPr marL="0" indent="0">
                        <a:buNone/>
                      </a:pPr>
                      <a:r>
                        <a:rPr lang="ro-RO" sz="1600" dirty="0"/>
                        <a:t>[DataMember]</a:t>
                      </a:r>
                    </a:p>
                    <a:p>
                      <a:pPr marL="0" indent="0">
                        <a:buNone/>
                      </a:pPr>
                      <a:r>
                        <a:rPr lang="ro-RO" sz="1600" dirty="0"/>
                        <a:t>       public string password;</a:t>
                      </a:r>
                    </a:p>
                    <a:p>
                      <a:pPr marL="0" indent="0">
                        <a:buNone/>
                      </a:pPr>
                      <a:r>
                        <a:rPr lang="ro-RO" sz="1600" dirty="0"/>
                        <a:t>                                                 }</a:t>
                      </a:r>
                    </a:p>
                    <a:p>
                      <a:pPr marL="0" indent="0">
                        <a:buNone/>
                      </a:pPr>
                      <a:r>
                        <a:rPr lang="ro-RO" sz="1600" dirty="0"/>
                        <a:t>[DataContract]</a:t>
                      </a:r>
                    </a:p>
                    <a:p>
                      <a:pPr marL="0" indent="0">
                        <a:buNone/>
                      </a:pPr>
                      <a:r>
                        <a:rPr lang="ro-RO" sz="1600" dirty="0"/>
                        <a:t>public class  </a:t>
                      </a:r>
                      <a:r>
                        <a:rPr lang="ro-RO" sz="1600" b="1" dirty="0"/>
                        <a:t>MsgBody</a:t>
                      </a:r>
                    </a:p>
                    <a:p>
                      <a:r>
                        <a:rPr lang="ro-RO" sz="1600" dirty="0"/>
                        <a:t>{</a:t>
                      </a:r>
                    </a:p>
                    <a:p>
                      <a:r>
                        <a:rPr lang="ro-RO" sz="1600" b="0" i="0" u="none" strike="noStrike" kern="1200" baseline="0" dirty="0">
                          <a:solidFill>
                            <a:schemeClr val="dk1"/>
                          </a:solidFill>
                          <a:latin typeface="+mn-lt"/>
                          <a:ea typeface="+mn-ea"/>
                          <a:cs typeface="+mn-cs"/>
                        </a:rPr>
                        <a:t>[DataMember(Order=1)]</a:t>
                      </a:r>
                    </a:p>
                    <a:p>
                      <a:r>
                        <a:rPr lang="ro-RO" sz="1600" b="0" i="0" u="none" strike="noStrike" kern="1200" baseline="0" dirty="0">
                          <a:solidFill>
                            <a:schemeClr val="dk1"/>
                          </a:solidFill>
                          <a:latin typeface="+mn-lt"/>
                          <a:ea typeface="+mn-ea"/>
                          <a:cs typeface="+mn-cs"/>
                        </a:rPr>
                        <a:t>public string name;</a:t>
                      </a:r>
                    </a:p>
                    <a:p>
                      <a:r>
                        <a:rPr lang="ro-RO" sz="1600" b="0" i="0" u="none" strike="noStrike" kern="1200" baseline="0" dirty="0">
                          <a:solidFill>
                            <a:schemeClr val="dk1"/>
                          </a:solidFill>
                          <a:latin typeface="+mn-lt"/>
                          <a:ea typeface="+mn-ea"/>
                          <a:cs typeface="+mn-cs"/>
                        </a:rPr>
                        <a:t>[DataMember(Order=2)]</a:t>
                      </a:r>
                    </a:p>
                    <a:p>
                      <a:r>
                        <a:rPr lang="ro-RO" sz="1600" b="0" i="0" u="none" strike="noStrike" kern="1200" baseline="0" dirty="0">
                          <a:solidFill>
                            <a:schemeClr val="dk1"/>
                          </a:solidFill>
                          <a:latin typeface="+mn-lt"/>
                          <a:ea typeface="+mn-ea"/>
                          <a:cs typeface="+mn-cs"/>
                        </a:rPr>
                        <a:t>public int phone;</a:t>
                      </a:r>
                    </a:p>
                    <a:p>
                      <a:r>
                        <a:rPr lang="ro-RO" sz="1600" b="0" i="0" u="none" strike="noStrike" kern="1200" baseline="0" dirty="0">
                          <a:solidFill>
                            <a:schemeClr val="dk1"/>
                          </a:solidFill>
                          <a:latin typeface="+mn-lt"/>
                          <a:ea typeface="+mn-ea"/>
                          <a:cs typeface="+mn-cs"/>
                        </a:rPr>
                        <a:t>[DataMember(Order=3)]</a:t>
                      </a:r>
                    </a:p>
                    <a:p>
                      <a:r>
                        <a:rPr lang="ro-RO" sz="1600" b="0" i="0" u="none" strike="noStrike" kern="1200" baseline="0" dirty="0">
                          <a:solidFill>
                            <a:schemeClr val="dk1"/>
                          </a:solidFill>
                          <a:latin typeface="+mn-lt"/>
                          <a:ea typeface="+mn-ea"/>
                          <a:cs typeface="+mn-cs"/>
                        </a:rPr>
                        <a:t>public int email;</a:t>
                      </a:r>
                    </a:p>
                    <a:p>
                      <a:r>
                        <a:rPr lang="ro-RO" sz="1600" b="0" i="0" u="none" strike="noStrike" kern="1200" baseline="0" dirty="0">
                          <a:solidFill>
                            <a:schemeClr val="dk1"/>
                          </a:solidFill>
                          <a:latin typeface="+mn-lt"/>
                          <a:ea typeface="+mn-ea"/>
                          <a:cs typeface="+mn-cs"/>
                        </a:rPr>
                        <a:t>}</a:t>
                      </a:r>
                      <a:endParaRPr lang="ro-RO" sz="1600" dirty="0"/>
                    </a:p>
                  </a:txBody>
                  <a:tcPr/>
                </a:tc>
                <a:tc>
                  <a:txBody>
                    <a:bodyPr/>
                    <a:lstStyle/>
                    <a:p>
                      <a:r>
                        <a:rPr lang="ro-RO" sz="1600" b="0" i="0" u="none" strike="noStrike" kern="1200" baseline="0" dirty="0">
                          <a:solidFill>
                            <a:schemeClr val="dk1"/>
                          </a:solidFill>
                          <a:latin typeface="+mn-lt"/>
                          <a:ea typeface="+mn-ea"/>
                          <a:cs typeface="+mn-cs"/>
                        </a:rPr>
                        <a:t>[MessageContract]</a:t>
                      </a:r>
                    </a:p>
                    <a:p>
                      <a:r>
                        <a:rPr lang="ro-RO" sz="1600" b="0" i="0" u="none" strike="noStrike" kern="1200" baseline="0" dirty="0">
                          <a:solidFill>
                            <a:schemeClr val="dk1"/>
                          </a:solidFill>
                          <a:latin typeface="+mn-lt"/>
                          <a:ea typeface="+mn-ea"/>
                          <a:cs typeface="+mn-cs"/>
                        </a:rPr>
                        <a:t>public class ContactMessage</a:t>
                      </a:r>
                    </a:p>
                    <a:p>
                      <a:r>
                        <a:rPr lang="ro-RO" sz="1600" b="0" i="0" u="none" strike="noStrike" kern="1200" baseline="0" dirty="0">
                          <a:solidFill>
                            <a:schemeClr val="dk1"/>
                          </a:solidFill>
                          <a:latin typeface="+mn-lt"/>
                          <a:ea typeface="+mn-ea"/>
                          <a:cs typeface="+mn-cs"/>
                        </a:rPr>
                        <a:t> {</a:t>
                      </a:r>
                    </a:p>
                    <a:p>
                      <a:r>
                        <a:rPr lang="ro-RO" sz="1600" b="0" i="0" u="none" strike="noStrike" kern="1200" baseline="0" dirty="0">
                          <a:solidFill>
                            <a:schemeClr val="dk1"/>
                          </a:solidFill>
                          <a:latin typeface="+mn-lt"/>
                          <a:ea typeface="+mn-ea"/>
                          <a:cs typeface="+mn-cs"/>
                        </a:rPr>
                        <a:t>[MessageHeader]</a:t>
                      </a:r>
                    </a:p>
                    <a:p>
                      <a:r>
                        <a:rPr lang="ro-RO" sz="1600" b="0" i="0" u="none" strike="noStrike" kern="1200" baseline="0" dirty="0">
                          <a:solidFill>
                            <a:schemeClr val="dk1"/>
                          </a:solidFill>
                          <a:latin typeface="+mn-lt"/>
                          <a:ea typeface="+mn-ea"/>
                          <a:cs typeface="+mn-cs"/>
                        </a:rPr>
                        <a:t>public </a:t>
                      </a:r>
                      <a:r>
                        <a:rPr lang="ro-RO" sz="1600" b="1" i="0" u="none" strike="noStrike" kern="1200" baseline="0" dirty="0">
                          <a:solidFill>
                            <a:schemeClr val="dk1"/>
                          </a:solidFill>
                          <a:latin typeface="+mn-lt"/>
                          <a:ea typeface="+mn-ea"/>
                          <a:cs typeface="+mn-cs"/>
                        </a:rPr>
                        <a:t>MsgHeader </a:t>
                      </a:r>
                      <a:r>
                        <a:rPr lang="ro-RO" sz="1600" b="0" i="0" u="none" strike="noStrike" kern="1200" baseline="0" dirty="0">
                          <a:solidFill>
                            <a:schemeClr val="dk1"/>
                          </a:solidFill>
                          <a:latin typeface="+mn-lt"/>
                          <a:ea typeface="+mn-ea"/>
                          <a:cs typeface="+mn-cs"/>
                        </a:rPr>
                        <a:t>msgHeader;</a:t>
                      </a:r>
                    </a:p>
                    <a:p>
                      <a:r>
                        <a:rPr lang="ro-RO" sz="1600" b="0" i="0" u="none" strike="noStrike" kern="1200" baseline="0" dirty="0">
                          <a:solidFill>
                            <a:schemeClr val="dk1"/>
                          </a:solidFill>
                          <a:latin typeface="+mn-lt"/>
                          <a:ea typeface="+mn-ea"/>
                          <a:cs typeface="+mn-cs"/>
                        </a:rPr>
                        <a:t>[MessageBody]</a:t>
                      </a:r>
                    </a:p>
                    <a:p>
                      <a:r>
                        <a:rPr lang="ro-RO" sz="1600" b="0" i="0" u="none" strike="noStrike" kern="1200" baseline="0" dirty="0">
                          <a:solidFill>
                            <a:schemeClr val="dk1"/>
                          </a:solidFill>
                          <a:latin typeface="+mn-lt"/>
                          <a:ea typeface="+mn-ea"/>
                          <a:cs typeface="+mn-cs"/>
                        </a:rPr>
                        <a:t>public </a:t>
                      </a:r>
                      <a:r>
                        <a:rPr lang="ro-RO" sz="1600" b="1" i="0" u="none" strike="noStrike" kern="1200" baseline="0" dirty="0">
                          <a:solidFill>
                            <a:schemeClr val="dk1"/>
                          </a:solidFill>
                          <a:latin typeface="+mn-lt"/>
                          <a:ea typeface="+mn-ea"/>
                          <a:cs typeface="+mn-cs"/>
                        </a:rPr>
                        <a:t>MsgBody </a:t>
                      </a:r>
                      <a:r>
                        <a:rPr lang="ro-RO" sz="1600" b="0" i="0" u="none" strike="noStrike" kern="1200" baseline="0" dirty="0">
                          <a:solidFill>
                            <a:schemeClr val="dk1"/>
                          </a:solidFill>
                          <a:latin typeface="+mn-lt"/>
                          <a:ea typeface="+mn-ea"/>
                          <a:cs typeface="+mn-cs"/>
                        </a:rPr>
                        <a:t>msgBody;</a:t>
                      </a:r>
                    </a:p>
                    <a:p>
                      <a:r>
                        <a:rPr lang="ro-RO" sz="1600" b="0" i="0" u="none" strike="noStrike" kern="1200" baseline="0" dirty="0">
                          <a:solidFill>
                            <a:schemeClr val="dk1"/>
                          </a:solidFill>
                          <a:latin typeface="+mn-lt"/>
                          <a:ea typeface="+mn-ea"/>
                          <a:cs typeface="+mn-cs"/>
                        </a:rPr>
                        <a:t>}</a:t>
                      </a:r>
                    </a:p>
                    <a:p>
                      <a:endParaRPr lang="ro-RO" sz="16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34060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76656" y="658853"/>
            <a:ext cx="3673198" cy="689100"/>
          </a:xfrm>
        </p:spPr>
        <p:txBody>
          <a:bodyPr>
            <a:normAutofit/>
          </a:bodyPr>
          <a:lstStyle/>
          <a:p>
            <a:pPr algn="ctr">
              <a:lnSpc>
                <a:spcPct val="90000"/>
              </a:lnSpc>
            </a:pPr>
            <a:r>
              <a:rPr lang="ro-RO" sz="2000" b="1" dirty="0">
                <a:solidFill>
                  <a:schemeClr val="tx2"/>
                </a:solidFill>
              </a:rPr>
              <a:t>Serviciul Endpoints </a:t>
            </a:r>
            <a:br>
              <a:rPr lang="en-US" sz="2000" b="1" dirty="0">
                <a:solidFill>
                  <a:schemeClr val="tx2"/>
                </a:solidFill>
              </a:rPr>
            </a:br>
            <a:r>
              <a:rPr lang="ro-RO" sz="2000" b="1" dirty="0">
                <a:solidFill>
                  <a:schemeClr val="tx2"/>
                </a:solidFill>
              </a:rPr>
              <a:t>și elementul endpoint</a:t>
            </a:r>
          </a:p>
        </p:txBody>
      </p:sp>
      <p:sp>
        <p:nvSpPr>
          <p:cNvPr id="12" name="Rectangle 11">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356987" y="2125384"/>
            <a:ext cx="3792866" cy="3634486"/>
          </a:xfrm>
        </p:spPr>
        <p:txBody>
          <a:bodyPr>
            <a:normAutofit/>
          </a:bodyPr>
          <a:lstStyle/>
          <a:p>
            <a:r>
              <a:rPr lang="ro-RO" sz="2000" b="1" dirty="0"/>
              <a:t>Un endpoint conține</a:t>
            </a:r>
            <a:r>
              <a:rPr lang="ro-RO" sz="2400" b="1" dirty="0"/>
              <a:t>:</a:t>
            </a:r>
          </a:p>
          <a:p>
            <a:pPr lvl="1"/>
            <a:r>
              <a:rPr lang="ro-RO" sz="2000" b="1" dirty="0"/>
              <a:t>Adresa</a:t>
            </a:r>
            <a:r>
              <a:rPr lang="ro-RO" sz="2000" dirty="0"/>
              <a:t>-locatia serviciului</a:t>
            </a:r>
          </a:p>
          <a:p>
            <a:pPr lvl="1"/>
            <a:r>
              <a:rPr lang="ro-RO" sz="2000" b="1" dirty="0"/>
              <a:t>Legătura</a:t>
            </a:r>
            <a:r>
              <a:rPr lang="ro-RO" sz="2000" dirty="0"/>
              <a:t>-cerinte invocate de serviciu(</a:t>
            </a:r>
            <a:r>
              <a:rPr lang="en-US" sz="2000" dirty="0"/>
              <a:t>ex. </a:t>
            </a:r>
            <a:r>
              <a:rPr lang="ro-RO" sz="2000" dirty="0"/>
              <a:t>securitate și fiabilitate).</a:t>
            </a:r>
          </a:p>
          <a:p>
            <a:pPr lvl="1"/>
            <a:r>
              <a:rPr lang="ro-RO" sz="2000" b="1" dirty="0"/>
              <a:t>Contract</a:t>
            </a:r>
          </a:p>
          <a:p>
            <a:pPr marL="457200" lvl="1" indent="0">
              <a:buNone/>
            </a:pPr>
            <a:endParaRPr lang="ro-RO" dirty="0"/>
          </a:p>
          <a:p>
            <a:pPr marL="457200" lvl="1" indent="0">
              <a:buNone/>
            </a:pPr>
            <a:endParaRPr lang="ro-RO" dirty="0"/>
          </a:p>
        </p:txBody>
      </p:sp>
      <p:graphicFrame>
        <p:nvGraphicFramePr>
          <p:cNvPr id="5" name="Table 4"/>
          <p:cNvGraphicFramePr>
            <a:graphicFrameLocks noGrp="1"/>
          </p:cNvGraphicFramePr>
          <p:nvPr>
            <p:extLst>
              <p:ext uri="{D42A27DB-BD31-4B8C-83A1-F6EECF244321}">
                <p14:modId xmlns:p14="http://schemas.microsoft.com/office/powerpoint/2010/main" val="3977459501"/>
              </p:ext>
            </p:extLst>
          </p:nvPr>
        </p:nvGraphicFramePr>
        <p:xfrm>
          <a:off x="4654296" y="1184271"/>
          <a:ext cx="6735272" cy="4308965"/>
        </p:xfrm>
        <a:graphic>
          <a:graphicData uri="http://schemas.openxmlformats.org/drawingml/2006/table">
            <a:tbl>
              <a:tblPr firstRow="1" bandRow="1">
                <a:tableStyleId>{5C22544A-7EE6-4342-B048-85BDC9FD1C3A}</a:tableStyleId>
              </a:tblPr>
              <a:tblGrid>
                <a:gridCol w="3367636">
                  <a:extLst>
                    <a:ext uri="{9D8B030D-6E8A-4147-A177-3AD203B41FA5}">
                      <a16:colId xmlns:a16="http://schemas.microsoft.com/office/drawing/2014/main" val="20000"/>
                    </a:ext>
                  </a:extLst>
                </a:gridCol>
                <a:gridCol w="3367636">
                  <a:extLst>
                    <a:ext uri="{9D8B030D-6E8A-4147-A177-3AD203B41FA5}">
                      <a16:colId xmlns:a16="http://schemas.microsoft.com/office/drawing/2014/main" val="20001"/>
                    </a:ext>
                  </a:extLst>
                </a:gridCol>
              </a:tblGrid>
              <a:tr h="4308965">
                <a:tc>
                  <a:txBody>
                    <a:bodyPr/>
                    <a:lstStyle/>
                    <a:p>
                      <a:r>
                        <a:rPr lang="ro-RO" sz="1700" b="0" i="0" u="none" strike="noStrike" kern="1200" baseline="0" dirty="0">
                          <a:solidFill>
                            <a:schemeClr val="dk1"/>
                          </a:solidFill>
                          <a:latin typeface="+mn-lt"/>
                          <a:ea typeface="+mn-ea"/>
                          <a:cs typeface="+mn-cs"/>
                        </a:rPr>
                        <a:t>&lt;system.serviceModel&gt;</a:t>
                      </a:r>
                    </a:p>
                    <a:p>
                      <a:r>
                        <a:rPr lang="ro-RO" sz="1700" b="0" i="0" u="none" strike="noStrike" kern="1200" baseline="0" dirty="0">
                          <a:solidFill>
                            <a:schemeClr val="dk1"/>
                          </a:solidFill>
                          <a:latin typeface="+mn-lt"/>
                          <a:ea typeface="+mn-ea"/>
                          <a:cs typeface="+mn-cs"/>
                        </a:rPr>
                        <a:t>&lt;services&gt;</a:t>
                      </a:r>
                    </a:p>
                    <a:p>
                      <a:r>
                        <a:rPr lang="ro-RO" sz="1700" b="0" i="0" u="none" strike="noStrike" kern="1200" baseline="0" dirty="0">
                          <a:solidFill>
                            <a:schemeClr val="dk1"/>
                          </a:solidFill>
                          <a:latin typeface="+mn-lt"/>
                          <a:ea typeface="+mn-ea"/>
                          <a:cs typeface="+mn-cs"/>
                        </a:rPr>
                        <a:t>&lt;service name="AccountService"&gt;</a:t>
                      </a:r>
                    </a:p>
                    <a:p>
                      <a:r>
                        <a:rPr lang="ro-RO" sz="1700" b="0" i="0" u="none" strike="noStrike" kern="1200" baseline="0" dirty="0">
                          <a:solidFill>
                            <a:schemeClr val="dk1"/>
                          </a:solidFill>
                          <a:latin typeface="+mn-lt"/>
                          <a:ea typeface="+mn-ea"/>
                          <a:cs typeface="+mn-cs"/>
                        </a:rPr>
                        <a:t>&lt;endpoint name="EndPoint1"</a:t>
                      </a:r>
                    </a:p>
                    <a:p>
                      <a:r>
                        <a:rPr lang="ro-RO" sz="1700" b="0" i="0" u="none" strike="noStrike" kern="1200" baseline="0" dirty="0">
                          <a:solidFill>
                            <a:schemeClr val="dk1"/>
                          </a:solidFill>
                          <a:latin typeface="+mn-lt"/>
                          <a:ea typeface="+mn-ea"/>
                          <a:cs typeface="+mn-cs"/>
                        </a:rPr>
                        <a:t>address="net.tcp://localhost:1234"</a:t>
                      </a:r>
                    </a:p>
                    <a:p>
                      <a:r>
                        <a:rPr lang="ro-RO" sz="1700" b="0" i="0" u="none" strike="noStrike" kern="1200" baseline="0" dirty="0">
                          <a:solidFill>
                            <a:schemeClr val="dk1"/>
                          </a:solidFill>
                          <a:latin typeface="+mn-lt"/>
                          <a:ea typeface="+mn-ea"/>
                          <a:cs typeface="+mn-cs"/>
                        </a:rPr>
                        <a:t>binding="netTcpBinding"</a:t>
                      </a:r>
                    </a:p>
                    <a:p>
                      <a:r>
                        <a:rPr lang="ro-RO" sz="1700" b="0" i="0" u="none" strike="noStrike" kern="1200" baseline="0" dirty="0">
                          <a:solidFill>
                            <a:schemeClr val="dk1"/>
                          </a:solidFill>
                          <a:latin typeface="+mn-lt"/>
                          <a:ea typeface="+mn-ea"/>
                          <a:cs typeface="+mn-cs"/>
                        </a:rPr>
                        <a:t>contract="IAccount" /&gt;</a:t>
                      </a:r>
                    </a:p>
                    <a:p>
                      <a:r>
                        <a:rPr lang="ro-RO" sz="1700" b="0" i="0" u="none" strike="noStrike" kern="1200" baseline="0" dirty="0">
                          <a:solidFill>
                            <a:schemeClr val="dk1"/>
                          </a:solidFill>
                          <a:latin typeface="+mn-lt"/>
                          <a:ea typeface="+mn-ea"/>
                          <a:cs typeface="+mn-cs"/>
                        </a:rPr>
                        <a:t>&lt;/service&gt;</a:t>
                      </a:r>
                    </a:p>
                    <a:p>
                      <a:r>
                        <a:rPr lang="ro-RO" sz="1700" b="0" i="0" u="none" strike="noStrike" kern="1200" baseline="0" dirty="0">
                          <a:solidFill>
                            <a:schemeClr val="dk1"/>
                          </a:solidFill>
                          <a:latin typeface="+mn-lt"/>
                          <a:ea typeface="+mn-ea"/>
                          <a:cs typeface="+mn-cs"/>
                        </a:rPr>
                        <a:t>&lt;/services&gt;</a:t>
                      </a:r>
                    </a:p>
                    <a:p>
                      <a:r>
                        <a:rPr lang="ro-RO" sz="1700" b="0" i="0" u="none" strike="noStrike" kern="1200" baseline="0" dirty="0">
                          <a:solidFill>
                            <a:schemeClr val="dk1"/>
                          </a:solidFill>
                          <a:latin typeface="+mn-lt"/>
                          <a:ea typeface="+mn-ea"/>
                          <a:cs typeface="+mn-cs"/>
                        </a:rPr>
                        <a:t>&lt;/system.serviceModel&gt;</a:t>
                      </a:r>
                      <a:endParaRPr lang="ro-RO" sz="1700" dirty="0"/>
                    </a:p>
                  </a:txBody>
                  <a:tcPr marL="78727" marR="78727" marT="39363" marB="39363">
                    <a:solidFill>
                      <a:schemeClr val="bg1">
                        <a:lumMod val="95000"/>
                      </a:schemeClr>
                    </a:solidFill>
                  </a:tcPr>
                </a:tc>
                <a:tc>
                  <a:txBody>
                    <a:bodyPr/>
                    <a:lstStyle/>
                    <a:p>
                      <a:r>
                        <a:rPr lang="ro-RO" sz="1700" b="0" i="0" u="none" strike="noStrike" kern="1200" baseline="0" dirty="0">
                          <a:solidFill>
                            <a:schemeClr val="tx1"/>
                          </a:solidFill>
                          <a:latin typeface="+mn-lt"/>
                          <a:ea typeface="+mn-ea"/>
                          <a:cs typeface="+mn-cs"/>
                        </a:rPr>
                        <a:t>&lt;system.serviceModel&gt;</a:t>
                      </a:r>
                    </a:p>
                    <a:p>
                      <a:r>
                        <a:rPr lang="ro-RO" sz="1700" b="0" i="0" u="none" strike="noStrike" kern="1200" baseline="0" dirty="0">
                          <a:solidFill>
                            <a:schemeClr val="tx1"/>
                          </a:solidFill>
                          <a:latin typeface="+mn-lt"/>
                          <a:ea typeface="+mn-ea"/>
                          <a:cs typeface="+mn-cs"/>
                        </a:rPr>
                        <a:t>&lt;services&gt;</a:t>
                      </a:r>
                    </a:p>
                    <a:p>
                      <a:r>
                        <a:rPr lang="ro-RO" sz="1700" b="0" i="0" u="none" strike="noStrike" kern="1200" baseline="0" dirty="0">
                          <a:solidFill>
                            <a:schemeClr val="tx1"/>
                          </a:solidFill>
                          <a:latin typeface="+mn-lt"/>
                          <a:ea typeface="+mn-ea"/>
                          <a:cs typeface="+mn-cs"/>
                        </a:rPr>
                        <a:t>&lt;service name="AccountService"&gt;</a:t>
                      </a:r>
                    </a:p>
                    <a:p>
                      <a:r>
                        <a:rPr lang="ro-RO" sz="1700" b="0" i="0" u="none" strike="noStrike" kern="1200" baseline="0" dirty="0">
                          <a:solidFill>
                            <a:schemeClr val="tx1"/>
                          </a:solidFill>
                          <a:latin typeface="+mn-lt"/>
                          <a:ea typeface="+mn-ea"/>
                          <a:cs typeface="+mn-cs"/>
                        </a:rPr>
                        <a:t>&lt;endpoint name="EndPoint1"</a:t>
                      </a:r>
                    </a:p>
                    <a:p>
                      <a:r>
                        <a:rPr lang="ro-RO" sz="1700" b="0" i="0" u="none" strike="noStrike" kern="1200" baseline="0" dirty="0">
                          <a:solidFill>
                            <a:schemeClr val="tx1"/>
                          </a:solidFill>
                          <a:latin typeface="+mn-lt"/>
                          <a:ea typeface="+mn-ea"/>
                          <a:cs typeface="+mn-cs"/>
                        </a:rPr>
                        <a:t>address="net.tcp://localhost:1234"</a:t>
                      </a:r>
                    </a:p>
                    <a:p>
                      <a:r>
                        <a:rPr lang="ro-RO" sz="1700" b="0" i="0" u="none" strike="noStrike" kern="1200" baseline="0" dirty="0">
                          <a:solidFill>
                            <a:schemeClr val="tx1"/>
                          </a:solidFill>
                          <a:latin typeface="+mn-lt"/>
                          <a:ea typeface="+mn-ea"/>
                          <a:cs typeface="+mn-cs"/>
                        </a:rPr>
                        <a:t>binding="netTcpBinding"</a:t>
                      </a:r>
                    </a:p>
                    <a:p>
                      <a:r>
                        <a:rPr lang="ro-RO" sz="1700" b="0" i="0" u="none" strike="noStrike" kern="1200" baseline="0" dirty="0">
                          <a:solidFill>
                            <a:schemeClr val="tx1"/>
                          </a:solidFill>
                          <a:latin typeface="+mn-lt"/>
                          <a:ea typeface="+mn-ea"/>
                          <a:cs typeface="+mn-cs"/>
                        </a:rPr>
                        <a:t>contract="IAccount" /&gt;</a:t>
                      </a:r>
                    </a:p>
                    <a:p>
                      <a:r>
                        <a:rPr lang="ro-RO" sz="1700" b="0" i="0" u="none" strike="noStrike" kern="1200" baseline="0" dirty="0">
                          <a:solidFill>
                            <a:schemeClr val="tx1"/>
                          </a:solidFill>
                          <a:latin typeface="+mn-lt"/>
                          <a:ea typeface="+mn-ea"/>
                          <a:cs typeface="+mn-cs"/>
                        </a:rPr>
                        <a:t>&lt;endpoint name="EndPoint3"</a:t>
                      </a:r>
                    </a:p>
                    <a:p>
                      <a:r>
                        <a:rPr lang="ro-RO" sz="1700" b="0" i="0" u="none" strike="noStrike" kern="1200" baseline="0" dirty="0">
                          <a:solidFill>
                            <a:schemeClr val="tx1"/>
                          </a:solidFill>
                          <a:latin typeface="+mn-lt"/>
                          <a:ea typeface="+mn-ea"/>
                          <a:cs typeface="+mn-cs"/>
                        </a:rPr>
                        <a:t>address="http://localhost:8000"</a:t>
                      </a:r>
                    </a:p>
                    <a:p>
                      <a:r>
                        <a:rPr lang="ro-RO" sz="1700" b="0" i="0" u="none" strike="noStrike" kern="1200" baseline="0" dirty="0">
                          <a:solidFill>
                            <a:schemeClr val="tx1"/>
                          </a:solidFill>
                          <a:latin typeface="+mn-lt"/>
                          <a:ea typeface="+mn-ea"/>
                          <a:cs typeface="+mn-cs"/>
                        </a:rPr>
                        <a:t>binding="basicHttpBinding"</a:t>
                      </a:r>
                    </a:p>
                    <a:p>
                      <a:r>
                        <a:rPr lang="ro-RO" sz="1700" b="0" i="0" u="none" strike="noStrike" kern="1200" baseline="0" dirty="0">
                          <a:solidFill>
                            <a:schemeClr val="tx1"/>
                          </a:solidFill>
                          <a:latin typeface="+mn-lt"/>
                          <a:ea typeface="+mn-ea"/>
                          <a:cs typeface="+mn-cs"/>
                        </a:rPr>
                        <a:t>contract="IAccount" /&gt;</a:t>
                      </a:r>
                    </a:p>
                    <a:p>
                      <a:r>
                        <a:rPr lang="ro-RO" sz="1700" b="0" i="0" u="none" strike="noStrike" kern="1200" baseline="0" dirty="0">
                          <a:solidFill>
                            <a:schemeClr val="tx1"/>
                          </a:solidFill>
                          <a:latin typeface="+mn-lt"/>
                          <a:ea typeface="+mn-ea"/>
                          <a:cs typeface="+mn-cs"/>
                        </a:rPr>
                        <a:t>&lt;/service&gt;</a:t>
                      </a:r>
                    </a:p>
                    <a:p>
                      <a:r>
                        <a:rPr lang="ro-RO" sz="1700" b="0" i="0" u="none" strike="noStrike" kern="1200" baseline="0" dirty="0">
                          <a:solidFill>
                            <a:schemeClr val="tx1"/>
                          </a:solidFill>
                          <a:latin typeface="+mn-lt"/>
                          <a:ea typeface="+mn-ea"/>
                          <a:cs typeface="+mn-cs"/>
                        </a:rPr>
                        <a:t>&lt;/services&gt;</a:t>
                      </a:r>
                    </a:p>
                    <a:p>
                      <a:r>
                        <a:rPr lang="ro-RO" sz="1700" b="0" i="0" u="none" strike="noStrike" kern="1200" baseline="0" dirty="0">
                          <a:solidFill>
                            <a:schemeClr val="tx1"/>
                          </a:solidFill>
                          <a:latin typeface="+mn-lt"/>
                          <a:ea typeface="+mn-ea"/>
                          <a:cs typeface="+mn-cs"/>
                        </a:rPr>
                        <a:t>&lt;/system.serviceModel&gt;</a:t>
                      </a:r>
                      <a:endParaRPr lang="ro-RO" sz="1700" dirty="0">
                        <a:solidFill>
                          <a:schemeClr val="tx1"/>
                        </a:solidFill>
                      </a:endParaRPr>
                    </a:p>
                  </a:txBody>
                  <a:tcPr marL="78727" marR="78727" marT="39363" marB="39363">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49851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5898" y="3548735"/>
            <a:ext cx="8825659" cy="706964"/>
          </a:xfrm>
        </p:spPr>
        <p:txBody>
          <a:bodyPr>
            <a:normAutofit fontScale="90000"/>
          </a:bodyPr>
          <a:lstStyle/>
          <a:p>
            <a:pPr algn="ctr"/>
            <a:r>
              <a:rPr lang="en-US" sz="6600" b="1" dirty="0">
                <a:solidFill>
                  <a:schemeClr val="tx1"/>
                </a:solidFill>
              </a:rPr>
              <a:t>Q&amp;A</a:t>
            </a:r>
          </a:p>
        </p:txBody>
      </p:sp>
    </p:spTree>
    <p:extLst>
      <p:ext uri="{BB962C8B-B14F-4D97-AF65-F5344CB8AC3E}">
        <p14:creationId xmlns:p14="http://schemas.microsoft.com/office/powerpoint/2010/main" val="3722488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2B7D02C-F642-492B-8E97-FDE1C0FDA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1192" y="1507414"/>
            <a:ext cx="5598891" cy="3903332"/>
          </a:xfrm>
        </p:spPr>
        <p:txBody>
          <a:bodyPr anchor="ctr">
            <a:normAutofit/>
          </a:bodyPr>
          <a:lstStyle/>
          <a:p>
            <a:pPr algn="ctr"/>
            <a:r>
              <a:rPr lang="en-US" sz="4000" b="1" dirty="0">
                <a:solidFill>
                  <a:schemeClr val="tx2"/>
                </a:solidFill>
              </a:rPr>
              <a:t>SOAP</a:t>
            </a:r>
            <a:br>
              <a:rPr lang="en-US" sz="3200" dirty="0">
                <a:solidFill>
                  <a:schemeClr val="tx2"/>
                </a:solidFill>
              </a:rPr>
            </a:br>
            <a:r>
              <a:rPr lang="ro-RO" sz="2000" dirty="0">
                <a:solidFill>
                  <a:schemeClr val="tx2"/>
                </a:solidFill>
              </a:rPr>
              <a:t>Simple Object application protocol</a:t>
            </a:r>
            <a:r>
              <a:rPr lang="en-US" sz="2000" dirty="0">
                <a:solidFill>
                  <a:schemeClr val="tx2"/>
                </a:solidFill>
              </a:rPr>
              <a:t> </a:t>
            </a:r>
            <a:br>
              <a:rPr lang="en-US" sz="2000" dirty="0">
                <a:solidFill>
                  <a:schemeClr val="tx2"/>
                </a:solidFill>
              </a:rPr>
            </a:br>
            <a:r>
              <a:rPr lang="en-US" sz="2000" dirty="0">
                <a:solidFill>
                  <a:schemeClr val="tx2"/>
                </a:solidFill>
              </a:rPr>
              <a:t> -</a:t>
            </a:r>
            <a:r>
              <a:rPr lang="en-US" sz="2000" dirty="0" err="1">
                <a:solidFill>
                  <a:schemeClr val="tx2"/>
                </a:solidFill>
              </a:rPr>
              <a:t>Defini</a:t>
            </a:r>
            <a:r>
              <a:rPr lang="ro-RO" sz="2000" dirty="0">
                <a:solidFill>
                  <a:schemeClr val="tx2"/>
                </a:solidFill>
              </a:rPr>
              <a:t>ȚIE</a:t>
            </a:r>
            <a:r>
              <a:rPr lang="en-US" sz="2000" dirty="0">
                <a:solidFill>
                  <a:schemeClr val="tx2"/>
                </a:solidFill>
              </a:rPr>
              <a:t>-</a:t>
            </a:r>
            <a:endParaRPr lang="en-US" sz="3200" dirty="0">
              <a:solidFill>
                <a:schemeClr val="tx2"/>
              </a:solidFill>
            </a:endParaRPr>
          </a:p>
        </p:txBody>
      </p:sp>
      <p:sp>
        <p:nvSpPr>
          <p:cNvPr id="10" name="Rectangle 9">
            <a:extLst>
              <a:ext uri="{FF2B5EF4-FFF2-40B4-BE49-F238E27FC236}">
                <a16:creationId xmlns:a16="http://schemas.microsoft.com/office/drawing/2014/main" id="{A2D0BA34-24BC-4C63-945A-90AA854E1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400800" y="1079938"/>
            <a:ext cx="5210007" cy="4674475"/>
          </a:xfrm>
          <a:ln w="57150">
            <a:noFill/>
          </a:ln>
        </p:spPr>
        <p:txBody>
          <a:bodyPr anchor="ctr">
            <a:normAutofit/>
          </a:bodyPr>
          <a:lstStyle/>
          <a:p>
            <a:pPr marL="0" indent="0">
              <a:buNone/>
            </a:pPr>
            <a:r>
              <a:rPr lang="en-US" sz="2000" dirty="0"/>
              <a:t>SOA</a:t>
            </a:r>
            <a:r>
              <a:rPr lang="ro-RO" sz="2000" dirty="0"/>
              <a:t>P</a:t>
            </a:r>
            <a:r>
              <a:rPr lang="en-US" sz="2000" dirty="0"/>
              <a:t> </a:t>
            </a:r>
            <a:r>
              <a:rPr lang="en-US" sz="2000" dirty="0" err="1"/>
              <a:t>este</a:t>
            </a:r>
            <a:r>
              <a:rPr lang="en-US" sz="2000" dirty="0"/>
              <a:t> un protocol </a:t>
            </a:r>
            <a:r>
              <a:rPr lang="ro-RO" sz="2000" dirty="0"/>
              <a:t>simplu</a:t>
            </a:r>
            <a:r>
              <a:rPr lang="en-US" sz="2000" dirty="0"/>
              <a:t> </a:t>
            </a:r>
            <a:r>
              <a:rPr lang="en-US" sz="2000" dirty="0" err="1"/>
              <a:t>destinat</a:t>
            </a:r>
            <a:r>
              <a:rPr lang="en-US" sz="2000" dirty="0"/>
              <a:t> </a:t>
            </a:r>
            <a:r>
              <a:rPr lang="en-US" sz="2000" dirty="0" err="1"/>
              <a:t>schimbul</a:t>
            </a:r>
            <a:r>
              <a:rPr lang="ro-RO" sz="2000" dirty="0"/>
              <a:t>ui</a:t>
            </a:r>
            <a:r>
              <a:rPr lang="en-US" sz="2000" dirty="0"/>
              <a:t> de </a:t>
            </a:r>
            <a:r>
              <a:rPr lang="en-US" sz="2000" dirty="0" err="1"/>
              <a:t>informații</a:t>
            </a:r>
            <a:r>
              <a:rPr lang="en-US" sz="2000" dirty="0"/>
              <a:t> </a:t>
            </a:r>
            <a:r>
              <a:rPr lang="en-US" sz="2000" dirty="0" err="1"/>
              <a:t>structurate</a:t>
            </a:r>
            <a:r>
              <a:rPr lang="en-US" sz="2000" dirty="0"/>
              <a:t> </a:t>
            </a:r>
            <a:r>
              <a:rPr lang="en-US" sz="2000" dirty="0" err="1"/>
              <a:t>într</a:t>
            </a:r>
            <a:r>
              <a:rPr lang="en-US" sz="2000" dirty="0"/>
              <a:t>-un </a:t>
            </a:r>
            <a:r>
              <a:rPr lang="en-US" sz="2000" dirty="0" err="1"/>
              <a:t>mediu</a:t>
            </a:r>
            <a:r>
              <a:rPr lang="en-US" sz="2000" dirty="0"/>
              <a:t> </a:t>
            </a:r>
            <a:r>
              <a:rPr lang="ro-RO" sz="2000" dirty="0"/>
              <a:t>distribuit</a:t>
            </a:r>
            <a:r>
              <a:rPr lang="en-US" sz="2000" dirty="0"/>
              <a:t>. SOAP </a:t>
            </a:r>
            <a:r>
              <a:rPr lang="en-US" sz="2000" dirty="0" err="1"/>
              <a:t>utilizează</a:t>
            </a:r>
            <a:r>
              <a:rPr lang="en-US" sz="2000" dirty="0"/>
              <a:t> </a:t>
            </a:r>
            <a:r>
              <a:rPr lang="en-US" sz="2000" dirty="0" err="1"/>
              <a:t>tehnologii</a:t>
            </a:r>
            <a:r>
              <a:rPr lang="en-US" sz="2000" dirty="0"/>
              <a:t> XML </a:t>
            </a:r>
            <a:r>
              <a:rPr lang="en-US" sz="2000" dirty="0" err="1"/>
              <a:t>pentru</a:t>
            </a:r>
            <a:r>
              <a:rPr lang="en-US" sz="2000" dirty="0"/>
              <a:t> a </a:t>
            </a:r>
            <a:r>
              <a:rPr lang="en-US" sz="2000" dirty="0" err="1"/>
              <a:t>defini</a:t>
            </a:r>
            <a:r>
              <a:rPr lang="en-US" sz="2000" dirty="0"/>
              <a:t> un </a:t>
            </a:r>
            <a:r>
              <a:rPr lang="ro-RO" sz="2000" dirty="0"/>
              <a:t>framework</a:t>
            </a:r>
            <a:r>
              <a:rPr lang="en-US" sz="2000" dirty="0"/>
              <a:t> </a:t>
            </a:r>
            <a:r>
              <a:rPr lang="ro-RO" sz="2000" dirty="0"/>
              <a:t>extensibil </a:t>
            </a:r>
            <a:r>
              <a:rPr lang="en-US" sz="2000" dirty="0"/>
              <a:t>de </a:t>
            </a:r>
            <a:r>
              <a:rPr lang="en-US" sz="2000" dirty="0" err="1"/>
              <a:t>mesagerie</a:t>
            </a:r>
            <a:r>
              <a:rPr lang="en-US" sz="2000" dirty="0"/>
              <a:t>, care </a:t>
            </a:r>
            <a:r>
              <a:rPr lang="en-US" sz="2000" dirty="0" err="1"/>
              <a:t>oferă</a:t>
            </a:r>
            <a:r>
              <a:rPr lang="en-US" sz="2000" dirty="0"/>
              <a:t> </a:t>
            </a:r>
            <a:r>
              <a:rPr lang="ro-RO" sz="2000" dirty="0"/>
              <a:t>o</a:t>
            </a:r>
            <a:r>
              <a:rPr lang="en-US" sz="2000" dirty="0"/>
              <a:t> </a:t>
            </a:r>
            <a:r>
              <a:rPr lang="ro-RO" sz="2000" dirty="0"/>
              <a:t>structură a mesajului capabilă să interopereze cu o familie de</a:t>
            </a:r>
            <a:r>
              <a:rPr lang="en-US" sz="2000" dirty="0"/>
              <a:t> </a:t>
            </a:r>
            <a:r>
              <a:rPr lang="en-US" sz="2000" dirty="0" err="1"/>
              <a:t>protocoale</a:t>
            </a:r>
            <a:r>
              <a:rPr lang="en-US" sz="2000" dirty="0"/>
              <a:t> </a:t>
            </a:r>
            <a:r>
              <a:rPr lang="ro-RO" sz="2000" dirty="0"/>
              <a:t>compozite</a:t>
            </a:r>
            <a:r>
              <a:rPr lang="en-US" sz="2000" dirty="0"/>
              <a:t>. </a:t>
            </a:r>
          </a:p>
          <a:p>
            <a:pPr marL="0" indent="0">
              <a:buNone/>
            </a:pPr>
            <a:r>
              <a:rPr lang="ro-RO" sz="2000" dirty="0"/>
              <a:t>Frameworkul</a:t>
            </a:r>
            <a:r>
              <a:rPr lang="en-US" sz="2000" dirty="0"/>
              <a:t> a </a:t>
            </a:r>
            <a:r>
              <a:rPr lang="en-US" sz="2000" dirty="0" err="1"/>
              <a:t>fost</a:t>
            </a:r>
            <a:r>
              <a:rPr lang="en-US" sz="2000" dirty="0"/>
              <a:t> </a:t>
            </a:r>
            <a:r>
              <a:rPr lang="en-US" sz="2000" dirty="0" err="1"/>
              <a:t>conceput</a:t>
            </a:r>
            <a:r>
              <a:rPr lang="en-US" sz="2000" dirty="0"/>
              <a:t> </a:t>
            </a:r>
            <a:r>
              <a:rPr lang="en-US" sz="2000" dirty="0" err="1"/>
              <a:t>pentru</a:t>
            </a:r>
            <a:r>
              <a:rPr lang="en-US" sz="2000" dirty="0"/>
              <a:t> a fi independent de </a:t>
            </a:r>
            <a:r>
              <a:rPr lang="en-US" sz="2000" dirty="0" err="1"/>
              <a:t>orice</a:t>
            </a:r>
            <a:r>
              <a:rPr lang="en-US" sz="2000" dirty="0"/>
              <a:t> model </a:t>
            </a:r>
            <a:r>
              <a:rPr lang="ro-RO" sz="2000" dirty="0"/>
              <a:t>particular </a:t>
            </a:r>
            <a:r>
              <a:rPr lang="en-US" sz="2000" dirty="0"/>
              <a:t>de </a:t>
            </a:r>
            <a:r>
              <a:rPr lang="en-US" sz="2000" dirty="0" err="1"/>
              <a:t>programare</a:t>
            </a:r>
            <a:r>
              <a:rPr lang="en-US" sz="2000" dirty="0"/>
              <a:t>, precum </a:t>
            </a:r>
            <a:r>
              <a:rPr lang="en-US" sz="2000" dirty="0" err="1"/>
              <a:t>și</a:t>
            </a:r>
            <a:r>
              <a:rPr lang="en-US" sz="2000" dirty="0"/>
              <a:t> </a:t>
            </a:r>
            <a:r>
              <a:rPr lang="ro-RO" sz="2000" dirty="0"/>
              <a:t>de </a:t>
            </a:r>
            <a:r>
              <a:rPr lang="en-US" sz="2000" dirty="0" err="1"/>
              <a:t>alte</a:t>
            </a:r>
            <a:r>
              <a:rPr lang="en-US" sz="2000" dirty="0"/>
              <a:t> semantic</a:t>
            </a:r>
            <a:r>
              <a:rPr lang="ro-RO" sz="2000" dirty="0"/>
              <a:t>i</a:t>
            </a:r>
            <a:r>
              <a:rPr lang="en-US" sz="2000" dirty="0"/>
              <a:t> </a:t>
            </a:r>
            <a:r>
              <a:rPr lang="ro-RO" sz="2000" dirty="0"/>
              <a:t>de </a:t>
            </a:r>
            <a:r>
              <a:rPr lang="en-US" sz="2000" dirty="0"/>
              <a:t> implement</a:t>
            </a:r>
            <a:r>
              <a:rPr lang="ro-RO" sz="2000" dirty="0"/>
              <a:t>are</a:t>
            </a:r>
            <a:r>
              <a:rPr lang="en-US" sz="2000" dirty="0"/>
              <a:t>.</a:t>
            </a:r>
          </a:p>
        </p:txBody>
      </p:sp>
      <p:sp>
        <p:nvSpPr>
          <p:cNvPr id="12" name="Rectangle 11">
            <a:extLst>
              <a:ext uri="{FF2B5EF4-FFF2-40B4-BE49-F238E27FC236}">
                <a16:creationId xmlns:a16="http://schemas.microsoft.com/office/drawing/2014/main" id="{0647415D-11C2-4BA0-A3EE-E0DA219B3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6030988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8E2400-FAC4-468B-846D-75E60D0A0D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AD2CA5C-E1A7-4B7C-8BD8-210689271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4487"/>
            <a:ext cx="11029616" cy="718870"/>
          </a:xfrm>
        </p:spPr>
        <p:txBody>
          <a:bodyPr>
            <a:normAutofit/>
          </a:bodyPr>
          <a:lstStyle/>
          <a:p>
            <a:pPr algn="ctr"/>
            <a:r>
              <a:rPr lang="ro-RO" dirty="0">
                <a:solidFill>
                  <a:srgbClr val="FFFEFF"/>
                </a:solidFill>
              </a:rPr>
              <a:t>SOAP-Protocoale compozite </a:t>
            </a:r>
            <a:endParaRPr lang="en-US" dirty="0">
              <a:solidFill>
                <a:srgbClr val="FFFEFF"/>
              </a:solidFill>
            </a:endParaRPr>
          </a:p>
        </p:txBody>
      </p:sp>
      <p:grpSp>
        <p:nvGrpSpPr>
          <p:cNvPr id="4" name="Group 4"/>
          <p:cNvGrpSpPr>
            <a:grpSpLocks/>
          </p:cNvGrpSpPr>
          <p:nvPr/>
        </p:nvGrpSpPr>
        <p:grpSpPr bwMode="auto">
          <a:xfrm>
            <a:off x="447818" y="890006"/>
            <a:ext cx="10856058" cy="3957036"/>
            <a:chOff x="902" y="1974"/>
            <a:chExt cx="4528" cy="1898"/>
          </a:xfrm>
        </p:grpSpPr>
        <p:sp>
          <p:nvSpPr>
            <p:cNvPr id="5" name="Text Box 5"/>
            <p:cNvSpPr txBox="1">
              <a:spLocks noChangeArrowheads="1"/>
            </p:cNvSpPr>
            <p:nvPr/>
          </p:nvSpPr>
          <p:spPr bwMode="auto">
            <a:xfrm>
              <a:off x="902" y="3555"/>
              <a:ext cx="4528"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p>
              <a:pPr algn="ctr">
                <a:lnSpc>
                  <a:spcPct val="90000"/>
                </a:lnSpc>
                <a:spcBef>
                  <a:spcPct val="50000"/>
                </a:spcBef>
              </a:pPr>
              <a:r>
                <a:rPr lang="en-US" altLang="en-US" sz="3900">
                  <a:solidFill>
                    <a:schemeClr val="bg1"/>
                  </a:solidFill>
                  <a:latin typeface="Tahoma" panose="020B0604030504040204" pitchFamily="34" charset="0"/>
                </a:rPr>
                <a:t>SOAP</a:t>
              </a:r>
            </a:p>
          </p:txBody>
        </p:sp>
        <p:sp>
          <p:nvSpPr>
            <p:cNvPr id="6" name="Text Box 6"/>
            <p:cNvSpPr txBox="1">
              <a:spLocks noChangeArrowheads="1"/>
            </p:cNvSpPr>
            <p:nvPr/>
          </p:nvSpPr>
          <p:spPr bwMode="auto">
            <a:xfrm>
              <a:off x="960" y="3072"/>
              <a:ext cx="4470" cy="3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p>
              <a:pPr algn="ctr">
                <a:lnSpc>
                  <a:spcPct val="90000"/>
                </a:lnSpc>
                <a:spcAft>
                  <a:spcPts val="600"/>
                </a:spcAft>
              </a:pPr>
              <a:r>
                <a:rPr lang="en-US" altLang="en-US" sz="3900">
                  <a:latin typeface="Tahoma" panose="020B0604030504040204" pitchFamily="34" charset="0"/>
                </a:rPr>
                <a:t>WS-Security</a:t>
              </a:r>
            </a:p>
          </p:txBody>
        </p:sp>
        <p:sp>
          <p:nvSpPr>
            <p:cNvPr id="7" name="Text Box 7"/>
            <p:cNvSpPr txBox="1">
              <a:spLocks noChangeArrowheads="1"/>
            </p:cNvSpPr>
            <p:nvPr/>
          </p:nvSpPr>
          <p:spPr bwMode="auto">
            <a:xfrm>
              <a:off x="1094" y="2547"/>
              <a:ext cx="1092"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rmAutofit/>
            </a:bodyPr>
            <a:lstStyle/>
            <a:p>
              <a:pPr>
                <a:lnSpc>
                  <a:spcPct val="90000"/>
                </a:lnSpc>
                <a:spcAft>
                  <a:spcPts val="600"/>
                </a:spcAft>
              </a:pPr>
              <a:r>
                <a:rPr lang="en-US" altLang="en-US" sz="4300">
                  <a:latin typeface="Tahoma" panose="020B0604030504040204" pitchFamily="34" charset="0"/>
                </a:rPr>
                <a:t>WS-Policy</a:t>
              </a:r>
            </a:p>
          </p:txBody>
        </p:sp>
        <p:sp>
          <p:nvSpPr>
            <p:cNvPr id="8" name="Text Box 8"/>
            <p:cNvSpPr txBox="1">
              <a:spLocks noChangeArrowheads="1"/>
            </p:cNvSpPr>
            <p:nvPr/>
          </p:nvSpPr>
          <p:spPr bwMode="auto">
            <a:xfrm>
              <a:off x="2550" y="2523"/>
              <a:ext cx="1042"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rmAutofit/>
            </a:bodyPr>
            <a:lstStyle/>
            <a:p>
              <a:pPr>
                <a:lnSpc>
                  <a:spcPct val="90000"/>
                </a:lnSpc>
                <a:spcAft>
                  <a:spcPts val="600"/>
                </a:spcAft>
              </a:pPr>
              <a:r>
                <a:rPr lang="en-US" altLang="en-US" sz="4300">
                  <a:latin typeface="Tahoma" panose="020B0604030504040204" pitchFamily="34" charset="0"/>
                </a:rPr>
                <a:t>WS-Trust</a:t>
              </a:r>
            </a:p>
          </p:txBody>
        </p:sp>
        <p:sp>
          <p:nvSpPr>
            <p:cNvPr id="9" name="Text Box 9"/>
            <p:cNvSpPr txBox="1">
              <a:spLocks noChangeArrowheads="1"/>
            </p:cNvSpPr>
            <p:nvPr/>
          </p:nvSpPr>
          <p:spPr bwMode="auto">
            <a:xfrm>
              <a:off x="3923" y="2523"/>
              <a:ext cx="1230"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rmAutofit/>
            </a:bodyPr>
            <a:lstStyle/>
            <a:p>
              <a:pPr>
                <a:lnSpc>
                  <a:spcPct val="90000"/>
                </a:lnSpc>
                <a:spcAft>
                  <a:spcPts val="600"/>
                </a:spcAft>
              </a:pPr>
              <a:r>
                <a:rPr lang="en-US" altLang="en-US" sz="4300">
                  <a:latin typeface="Tahoma" panose="020B0604030504040204" pitchFamily="34" charset="0"/>
                </a:rPr>
                <a:t>WS-Privacy</a:t>
              </a:r>
            </a:p>
          </p:txBody>
        </p:sp>
        <p:sp>
          <p:nvSpPr>
            <p:cNvPr id="10" name="Text Box 10"/>
            <p:cNvSpPr txBox="1">
              <a:spLocks noChangeArrowheads="1"/>
            </p:cNvSpPr>
            <p:nvPr/>
          </p:nvSpPr>
          <p:spPr bwMode="auto">
            <a:xfrm>
              <a:off x="960" y="1975"/>
              <a:ext cx="934" cy="3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rmAutofit/>
            </a:bodyPr>
            <a:lstStyle/>
            <a:p>
              <a:pPr algn="ctr">
                <a:lnSpc>
                  <a:spcPct val="90000"/>
                </a:lnSpc>
                <a:spcAft>
                  <a:spcPts val="600"/>
                </a:spcAft>
              </a:pPr>
              <a:r>
                <a:rPr lang="en-US" altLang="en-US" sz="2000" dirty="0">
                  <a:latin typeface="Tahoma" panose="020B0604030504040204" pitchFamily="34" charset="0"/>
                </a:rPr>
                <a:t>WS-Secure </a:t>
              </a:r>
            </a:p>
            <a:p>
              <a:pPr algn="ctr">
                <a:lnSpc>
                  <a:spcPct val="90000"/>
                </a:lnSpc>
                <a:spcAft>
                  <a:spcPts val="600"/>
                </a:spcAft>
              </a:pPr>
              <a:r>
                <a:rPr lang="en-US" altLang="en-US" sz="2000" dirty="0">
                  <a:latin typeface="Tahoma" panose="020B0604030504040204" pitchFamily="34" charset="0"/>
                </a:rPr>
                <a:t>Conversation</a:t>
              </a:r>
            </a:p>
          </p:txBody>
        </p:sp>
        <p:sp>
          <p:nvSpPr>
            <p:cNvPr id="11" name="Text Box 11"/>
            <p:cNvSpPr txBox="1">
              <a:spLocks noChangeArrowheads="1"/>
            </p:cNvSpPr>
            <p:nvPr/>
          </p:nvSpPr>
          <p:spPr bwMode="auto">
            <a:xfrm>
              <a:off x="2117" y="1974"/>
              <a:ext cx="1579"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rmAutofit/>
            </a:bodyPr>
            <a:lstStyle/>
            <a:p>
              <a:pPr>
                <a:lnSpc>
                  <a:spcPct val="90000"/>
                </a:lnSpc>
                <a:spcAft>
                  <a:spcPts val="600"/>
                </a:spcAft>
              </a:pPr>
              <a:r>
                <a:rPr lang="en-US" altLang="en-US" sz="4300">
                  <a:latin typeface="Tahoma" panose="020B0604030504040204" pitchFamily="34" charset="0"/>
                </a:rPr>
                <a:t>WS-Federation</a:t>
              </a:r>
            </a:p>
          </p:txBody>
        </p:sp>
        <p:sp>
          <p:nvSpPr>
            <p:cNvPr id="12" name="Text Box 12"/>
            <p:cNvSpPr txBox="1">
              <a:spLocks noChangeArrowheads="1"/>
            </p:cNvSpPr>
            <p:nvPr/>
          </p:nvSpPr>
          <p:spPr bwMode="auto">
            <a:xfrm>
              <a:off x="3843" y="1977"/>
              <a:ext cx="1587"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rmAutofit/>
            </a:bodyPr>
            <a:lstStyle/>
            <a:p>
              <a:pPr>
                <a:lnSpc>
                  <a:spcPct val="90000"/>
                </a:lnSpc>
                <a:spcAft>
                  <a:spcPts val="600"/>
                </a:spcAft>
              </a:pPr>
              <a:r>
                <a:rPr lang="en-US" altLang="en-US" sz="3500" dirty="0">
                  <a:latin typeface="Tahoma" panose="020B0604030504040204" pitchFamily="34" charset="0"/>
                </a:rPr>
                <a:t>WS-Authorization</a:t>
              </a:r>
            </a:p>
          </p:txBody>
        </p:sp>
      </p:grpSp>
    </p:spTree>
    <p:extLst>
      <p:ext uri="{BB962C8B-B14F-4D97-AF65-F5344CB8AC3E}">
        <p14:creationId xmlns:p14="http://schemas.microsoft.com/office/powerpoint/2010/main" val="2009957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ro-RO" dirty="0">
                <a:solidFill>
                  <a:srgbClr val="FFFFFF"/>
                </a:solidFill>
              </a:rPr>
              <a:t>Framework</a:t>
            </a:r>
            <a:r>
              <a:rPr lang="en-US" dirty="0">
                <a:solidFill>
                  <a:srgbClr val="FFFFFF"/>
                </a:solidFill>
              </a:rPr>
              <a:t>-</a:t>
            </a:r>
            <a:r>
              <a:rPr lang="ro-RO" dirty="0">
                <a:solidFill>
                  <a:srgbClr val="FFFFFF"/>
                </a:solidFill>
              </a:rPr>
              <a:t>ul de mesagerie soap</a:t>
            </a:r>
            <a:r>
              <a:rPr lang="en-US" dirty="0">
                <a:solidFill>
                  <a:srgbClr val="FFFFFF"/>
                </a:solidFill>
              </a:rPr>
              <a:t>(I)</a:t>
            </a:r>
          </a:p>
        </p:txBody>
      </p:sp>
      <p:sp>
        <p:nvSpPr>
          <p:cNvPr id="3" name="Content Placeholder 2"/>
          <p:cNvSpPr>
            <a:spLocks noGrp="1"/>
          </p:cNvSpPr>
          <p:nvPr>
            <p:ph idx="1"/>
          </p:nvPr>
        </p:nvSpPr>
        <p:spPr>
          <a:xfrm>
            <a:off x="5000017" y="485678"/>
            <a:ext cx="6701402" cy="5888772"/>
          </a:xfrm>
        </p:spPr>
        <p:txBody>
          <a:bodyPr anchor="ctr">
            <a:normAutofit lnSpcReduction="10000"/>
          </a:bodyPr>
          <a:lstStyle/>
          <a:p>
            <a:r>
              <a:rPr lang="ro-RO" altLang="en-US" sz="2400" dirty="0"/>
              <a:t>Frameworkul de mesagerie bazat pe XML se caracterizează prin:</a:t>
            </a:r>
            <a:endParaRPr lang="en-US" altLang="en-US" sz="2400" dirty="0"/>
          </a:p>
          <a:p>
            <a:pPr lvl="1"/>
            <a:r>
              <a:rPr lang="en-US" altLang="en-US" sz="2400" dirty="0" err="1"/>
              <a:t>Extensib</a:t>
            </a:r>
            <a:r>
              <a:rPr lang="ro-RO" altLang="en-US" sz="2400" dirty="0"/>
              <a:t>i</a:t>
            </a:r>
            <a:r>
              <a:rPr lang="en-US" altLang="en-US" sz="2400" dirty="0"/>
              <a:t>l</a:t>
            </a:r>
            <a:r>
              <a:rPr lang="ro-RO" altLang="en-US" sz="2400" dirty="0"/>
              <a:t>itate</a:t>
            </a:r>
          </a:p>
          <a:p>
            <a:pPr lvl="2"/>
            <a:r>
              <a:rPr lang="ro-RO" altLang="en-US" sz="2400" dirty="0"/>
              <a:t>Simplitatea a caracterizat design</a:t>
            </a:r>
            <a:r>
              <a:rPr lang="en-US" altLang="en-US" sz="2400" dirty="0"/>
              <a:t>-ul</a:t>
            </a:r>
            <a:r>
              <a:rPr lang="ro-RO" altLang="en-US" sz="2400" dirty="0"/>
              <a:t> pentru </a:t>
            </a:r>
            <a:r>
              <a:rPr lang="en-US" altLang="en-US" sz="2400" dirty="0"/>
              <a:t>SOAP</a:t>
            </a:r>
          </a:p>
          <a:p>
            <a:pPr lvl="2"/>
            <a:r>
              <a:rPr lang="en-US" altLang="en-US" sz="2400" dirty="0"/>
              <a:t>SOAP </a:t>
            </a:r>
            <a:r>
              <a:rPr lang="ro-RO" altLang="en-US" sz="2400" dirty="0"/>
              <a:t>defineste</a:t>
            </a:r>
            <a:r>
              <a:rPr lang="en-US" altLang="en-US" sz="2400" dirty="0"/>
              <a:t> </a:t>
            </a:r>
            <a:r>
              <a:rPr lang="ro-RO" altLang="en-US" sz="2400" dirty="0"/>
              <a:t>un</a:t>
            </a:r>
            <a:r>
              <a:rPr lang="en-US" altLang="en-US" sz="2400" dirty="0"/>
              <a:t> </a:t>
            </a:r>
            <a:r>
              <a:rPr lang="ro-RO" altLang="en-US" sz="2400" dirty="0"/>
              <a:t>framework de comunicații</a:t>
            </a:r>
            <a:r>
              <a:rPr lang="en-US" altLang="en-US" sz="2400" dirty="0"/>
              <a:t> </a:t>
            </a:r>
            <a:r>
              <a:rPr lang="ro-RO" altLang="en-US" sz="2400" dirty="0"/>
              <a:t>care</a:t>
            </a:r>
            <a:r>
              <a:rPr lang="en-US" altLang="en-US" sz="2400" dirty="0"/>
              <a:t> </a:t>
            </a:r>
            <a:r>
              <a:rPr lang="ro-RO" altLang="en-US" sz="2400" dirty="0"/>
              <a:t>permite</a:t>
            </a:r>
            <a:r>
              <a:rPr lang="en-US" altLang="en-US" sz="2400" dirty="0"/>
              <a:t> </a:t>
            </a:r>
            <a:r>
              <a:rPr lang="ro-RO" altLang="en-US" sz="2400" dirty="0"/>
              <a:t>adăugarea de nivele suplimentare ca extensie pentru funcționalități cum ar fi:</a:t>
            </a:r>
            <a:r>
              <a:rPr lang="en-US" altLang="en-US" sz="2400" dirty="0"/>
              <a:t> </a:t>
            </a:r>
            <a:r>
              <a:rPr lang="ro-RO" altLang="en-US" sz="2400" dirty="0"/>
              <a:t>securitate</a:t>
            </a:r>
            <a:r>
              <a:rPr lang="en-US" altLang="en-US" sz="2400" dirty="0"/>
              <a:t>, rout</a:t>
            </a:r>
            <a:r>
              <a:rPr lang="ro-RO" altLang="en-US" sz="2400" dirty="0"/>
              <a:t>are si fiabilitate.</a:t>
            </a:r>
          </a:p>
          <a:p>
            <a:pPr lvl="1"/>
            <a:r>
              <a:rPr lang="ro-RO" altLang="en-US" sz="2400" dirty="0"/>
              <a:t>Interoperabilitate</a:t>
            </a:r>
            <a:r>
              <a:rPr lang="en-US" altLang="en-US" sz="2400" dirty="0"/>
              <a:t> </a:t>
            </a:r>
            <a:endParaRPr lang="ro-RO" altLang="en-US" sz="2400" dirty="0"/>
          </a:p>
          <a:p>
            <a:pPr lvl="2"/>
            <a:r>
              <a:rPr lang="ro-RO" sz="2400" dirty="0"/>
              <a:t>SOAP poate fi folosit peste orice protocol de transport, cum ar fi TCP, HTTP, SMTP</a:t>
            </a:r>
          </a:p>
          <a:p>
            <a:pPr lvl="2"/>
            <a:r>
              <a:rPr lang="ro-RO" sz="2400" dirty="0"/>
              <a:t>SOAP expune o legatura explicită cu HTTP</a:t>
            </a:r>
          </a:p>
          <a:p>
            <a:pPr marL="0" indent="0">
              <a:buNone/>
            </a:pPr>
            <a:endParaRPr lang="en-US" dirty="0"/>
          </a:p>
        </p:txBody>
      </p:sp>
    </p:spTree>
    <p:extLst>
      <p:ext uri="{BB962C8B-B14F-4D97-AF65-F5344CB8AC3E}">
        <p14:creationId xmlns:p14="http://schemas.microsoft.com/office/powerpoint/2010/main" val="4046947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4C4A391E-CA7C-422C-8EED-4CC02B37B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BF42A9F5-A12D-4B10-91A1-9A32F25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38174"/>
            <a:ext cx="3705323" cy="576262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3189" y="1209184"/>
            <a:ext cx="3089189" cy="4734416"/>
          </a:xfrm>
        </p:spPr>
        <p:txBody>
          <a:bodyPr anchor="ctr">
            <a:normAutofit/>
          </a:bodyPr>
          <a:lstStyle/>
          <a:p>
            <a:r>
              <a:rPr lang="ro-RO" dirty="0">
                <a:solidFill>
                  <a:srgbClr val="FFFFFF"/>
                </a:solidFill>
              </a:rPr>
              <a:t>Frameworkul de mesagerie soap(</a:t>
            </a:r>
            <a:r>
              <a:rPr lang="en-US" dirty="0">
                <a:solidFill>
                  <a:srgbClr val="FFFFFF"/>
                </a:solidFill>
              </a:rPr>
              <a:t>II</a:t>
            </a:r>
            <a:r>
              <a:rPr lang="ro-RO" dirty="0">
                <a:solidFill>
                  <a:srgbClr val="FFFFFF"/>
                </a:solidFill>
              </a:rPr>
              <a:t>)</a:t>
            </a:r>
            <a:endParaRPr lang="en-US" dirty="0">
              <a:solidFill>
                <a:srgbClr val="FFFFFF"/>
              </a:solidFill>
            </a:endParaRPr>
          </a:p>
        </p:txBody>
      </p:sp>
      <p:sp>
        <p:nvSpPr>
          <p:cNvPr id="9" name="Rectangle 13">
            <a:extLst>
              <a:ext uri="{FF2B5EF4-FFF2-40B4-BE49-F238E27FC236}">
                <a16:creationId xmlns:a16="http://schemas.microsoft.com/office/drawing/2014/main" id="{5885BB25-0FD1-4CAE-B2DD-CCC117998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5">
            <a:extLst>
              <a:ext uri="{FF2B5EF4-FFF2-40B4-BE49-F238E27FC236}">
                <a16:creationId xmlns:a16="http://schemas.microsoft.com/office/drawing/2014/main" id="{CB744647-90D3-422D-AD29-8D44D348A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14724776-721C-40C6-AE5F-86663C08F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4253189" y="723899"/>
            <a:ext cx="7492277" cy="3846546"/>
          </a:xfrm>
        </p:spPr>
        <p:txBody>
          <a:bodyPr>
            <a:normAutofit fontScale="55000" lnSpcReduction="20000"/>
          </a:bodyPr>
          <a:lstStyle/>
          <a:p>
            <a:endParaRPr lang="en-US" sz="2000" dirty="0"/>
          </a:p>
          <a:p>
            <a:endParaRPr lang="en-US" sz="2000" dirty="0"/>
          </a:p>
          <a:p>
            <a:endParaRPr lang="en-US" sz="2800" dirty="0"/>
          </a:p>
          <a:p>
            <a:pPr>
              <a:lnSpc>
                <a:spcPct val="120000"/>
              </a:lnSpc>
              <a:spcBef>
                <a:spcPts val="0"/>
              </a:spcBef>
              <a:spcAft>
                <a:spcPts val="0"/>
              </a:spcAft>
            </a:pPr>
            <a:r>
              <a:rPr lang="ro-RO" sz="5100" dirty="0"/>
              <a:t>Independență</a:t>
            </a:r>
          </a:p>
          <a:p>
            <a:pPr lvl="1">
              <a:lnSpc>
                <a:spcPct val="120000"/>
              </a:lnSpc>
              <a:spcBef>
                <a:spcPts val="0"/>
              </a:spcBef>
              <a:spcAft>
                <a:spcPts val="0"/>
              </a:spcAft>
            </a:pPr>
            <a:r>
              <a:rPr lang="ro-RO" sz="4500" dirty="0"/>
              <a:t>SOAP interoperează cu orice model de programare și nu este legat de RPC</a:t>
            </a:r>
            <a:r>
              <a:rPr lang="en-US" sz="4500" dirty="0"/>
              <a:t>(Remote Procedure Call)</a:t>
            </a:r>
          </a:p>
          <a:p>
            <a:pPr lvl="1">
              <a:lnSpc>
                <a:spcPct val="120000"/>
              </a:lnSpc>
              <a:spcBef>
                <a:spcPts val="0"/>
              </a:spcBef>
              <a:spcAft>
                <a:spcPts val="0"/>
              </a:spcAft>
            </a:pPr>
            <a:r>
              <a:rPr lang="ro-RO" sz="4500" dirty="0"/>
              <a:t>SOAP permite lucrul cu </a:t>
            </a:r>
            <a:r>
              <a:rPr lang="en-US" sz="4500" dirty="0"/>
              <a:t>un </a:t>
            </a:r>
            <a:r>
              <a:rPr lang="ro-RO" sz="4500" dirty="0"/>
              <a:t>număr nelimitat de modele MEP(Messsage Exchange Pattern</a:t>
            </a:r>
            <a:r>
              <a:rPr lang="en-GB" sz="4500" dirty="0"/>
              <a:t>[W3C]</a:t>
            </a:r>
            <a:r>
              <a:rPr lang="ro-RO" sz="4500" dirty="0"/>
              <a:t>).</a:t>
            </a:r>
            <a:endParaRPr lang="en-US" sz="4500" dirty="0"/>
          </a:p>
          <a:p>
            <a:pPr lvl="1">
              <a:lnSpc>
                <a:spcPct val="120000"/>
              </a:lnSpc>
              <a:spcBef>
                <a:spcPts val="0"/>
              </a:spcBef>
              <a:spcAft>
                <a:spcPts val="0"/>
              </a:spcAft>
            </a:pPr>
            <a:r>
              <a:rPr lang="ro-RO" sz="4500" dirty="0"/>
              <a:t>SOAP defineste un model de prelucrare individuală bazat pe mesaje uni-direcționale:</a:t>
            </a:r>
          </a:p>
          <a:p>
            <a:pPr marL="324000" lvl="1" indent="0">
              <a:lnSpc>
                <a:spcPct val="120000"/>
              </a:lnSpc>
              <a:spcBef>
                <a:spcPts val="0"/>
              </a:spcBef>
              <a:spcAft>
                <a:spcPts val="0"/>
              </a:spcAft>
              <a:buNone/>
            </a:pPr>
            <a:endParaRPr lang="ro-RO" dirty="0"/>
          </a:p>
          <a:p>
            <a:pPr lvl="1">
              <a:lnSpc>
                <a:spcPct val="120000"/>
              </a:lnSpc>
              <a:spcBef>
                <a:spcPts val="0"/>
              </a:spcBef>
              <a:spcAft>
                <a:spcPts val="0"/>
              </a:spcAft>
            </a:pPr>
            <a:endParaRPr lang="ro-RO" dirty="0"/>
          </a:p>
          <a:p>
            <a:pPr marL="324000" lvl="1" indent="0">
              <a:lnSpc>
                <a:spcPct val="120000"/>
              </a:lnSpc>
              <a:spcBef>
                <a:spcPts val="0"/>
              </a:spcBef>
              <a:spcAft>
                <a:spcPts val="0"/>
              </a:spcAft>
              <a:buNone/>
            </a:pPr>
            <a:endParaRPr lang="ro-RO" dirty="0"/>
          </a:p>
          <a:p>
            <a:pPr marL="324000" lvl="1" indent="0">
              <a:buNone/>
            </a:pPr>
            <a:endParaRPr lang="ro-RO" dirty="0"/>
          </a:p>
        </p:txBody>
      </p:sp>
      <p:pic>
        <p:nvPicPr>
          <p:cNvPr id="5" name="Picture 4"/>
          <p:cNvPicPr>
            <a:picLocks noChangeAspect="1"/>
          </p:cNvPicPr>
          <p:nvPr/>
        </p:nvPicPr>
        <p:blipFill>
          <a:blip r:embed="rId2"/>
          <a:stretch>
            <a:fillRect/>
          </a:stretch>
        </p:blipFill>
        <p:spPr>
          <a:xfrm>
            <a:off x="4382797" y="4889385"/>
            <a:ext cx="3418345" cy="1340713"/>
          </a:xfrm>
          <a:prstGeom prst="rect">
            <a:avLst/>
          </a:prstGeom>
        </p:spPr>
      </p:pic>
      <p:pic>
        <p:nvPicPr>
          <p:cNvPr id="4" name="Picture 4" descr="understandsoap_0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88827" y="4876255"/>
            <a:ext cx="3396210" cy="1366974"/>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BBAA4D97-B18B-437F-9D78-B377E5EAD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1923" y="4725713"/>
            <a:ext cx="3702878" cy="167278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B4ABBA9-D568-40CE-AF3D-AC8F4BBA44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6239" y="4725713"/>
            <a:ext cx="3702878" cy="167278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6790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8" y="1033389"/>
            <a:ext cx="4826256" cy="4825409"/>
          </a:xfrm>
        </p:spPr>
        <p:txBody>
          <a:bodyPr anchor="ctr">
            <a:normAutofit/>
          </a:bodyPr>
          <a:lstStyle/>
          <a:p>
            <a:pPr algn="ctr"/>
            <a:r>
              <a:rPr lang="en-GB" sz="5400" dirty="0" err="1">
                <a:solidFill>
                  <a:srgbClr val="FFFFFF"/>
                </a:solidFill>
              </a:rPr>
              <a:t>Formatul</a:t>
            </a:r>
            <a:r>
              <a:rPr lang="en-GB" sz="5400" dirty="0">
                <a:solidFill>
                  <a:srgbClr val="FFFFFF"/>
                </a:solidFill>
              </a:rPr>
              <a:t> </a:t>
            </a:r>
            <a:r>
              <a:rPr lang="en-GB" sz="5400" dirty="0" err="1">
                <a:solidFill>
                  <a:srgbClr val="FFFFFF"/>
                </a:solidFill>
              </a:rPr>
              <a:t>mesajelor</a:t>
            </a:r>
            <a:r>
              <a:rPr lang="en-GB" sz="5400" dirty="0">
                <a:solidFill>
                  <a:srgbClr val="FFFFFF"/>
                </a:solidFill>
              </a:rPr>
              <a:t> SOAP</a:t>
            </a:r>
            <a:endParaRPr lang="en-US" sz="5400" dirty="0">
              <a:solidFill>
                <a:srgbClr val="FFFFFF"/>
              </a:solidFill>
            </a:endParaRP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172200" y="1033390"/>
            <a:ext cx="5919951" cy="4825409"/>
          </a:xfrm>
          <a:ln w="57150">
            <a:noFill/>
          </a:ln>
        </p:spPr>
        <p:txBody>
          <a:bodyPr anchor="ctr">
            <a:normAutofit/>
          </a:bodyPr>
          <a:lstStyle/>
          <a:p>
            <a:r>
              <a:rPr lang="en-US" altLang="en-US" sz="2800" b="1" dirty="0">
                <a:solidFill>
                  <a:schemeClr val="accent2">
                    <a:lumMod val="50000"/>
                  </a:schemeClr>
                </a:solidFill>
              </a:rPr>
              <a:t>Un </a:t>
            </a:r>
            <a:r>
              <a:rPr lang="en-US" altLang="en-US" sz="2800" b="1" dirty="0" err="1">
                <a:solidFill>
                  <a:schemeClr val="accent2">
                    <a:lumMod val="50000"/>
                  </a:schemeClr>
                </a:solidFill>
              </a:rPr>
              <a:t>mesaj</a:t>
            </a:r>
            <a:r>
              <a:rPr lang="en-US" altLang="en-US" sz="2800" b="1" dirty="0">
                <a:solidFill>
                  <a:schemeClr val="accent2">
                    <a:lumMod val="50000"/>
                  </a:schemeClr>
                </a:solidFill>
              </a:rPr>
              <a:t> SOAP are </a:t>
            </a:r>
            <a:r>
              <a:rPr lang="en-US" altLang="en-US" sz="2800" b="1" dirty="0" err="1">
                <a:solidFill>
                  <a:schemeClr val="accent2">
                    <a:lumMod val="50000"/>
                  </a:schemeClr>
                </a:solidFill>
              </a:rPr>
              <a:t>trei</a:t>
            </a:r>
            <a:r>
              <a:rPr lang="en-US" altLang="en-US" sz="2800" b="1" dirty="0">
                <a:solidFill>
                  <a:schemeClr val="accent2">
                    <a:lumMod val="50000"/>
                  </a:schemeClr>
                </a:solidFill>
              </a:rPr>
              <a:t> p</a:t>
            </a:r>
            <a:r>
              <a:rPr lang="ro-RO" altLang="en-US" sz="2800" b="1" dirty="0">
                <a:solidFill>
                  <a:schemeClr val="accent2">
                    <a:lumMod val="50000"/>
                  </a:schemeClr>
                </a:solidFill>
              </a:rPr>
              <a:t>ărți</a:t>
            </a:r>
            <a:r>
              <a:rPr lang="en-US" altLang="en-US" sz="2800" dirty="0">
                <a:solidFill>
                  <a:schemeClr val="accent2">
                    <a:lumMod val="50000"/>
                  </a:schemeClr>
                </a:solidFill>
              </a:rPr>
              <a:t>:</a:t>
            </a:r>
          </a:p>
          <a:p>
            <a:pPr lvl="1"/>
            <a:r>
              <a:rPr lang="ro-RO" altLang="en-US" sz="2600" dirty="0">
                <a:solidFill>
                  <a:schemeClr val="accent2">
                    <a:lumMod val="50000"/>
                  </a:schemeClr>
                </a:solidFill>
              </a:rPr>
              <a:t>Înfășurătoarea </a:t>
            </a:r>
            <a:r>
              <a:rPr lang="en-US" altLang="en-US" sz="2600" dirty="0">
                <a:solidFill>
                  <a:schemeClr val="accent2">
                    <a:lumMod val="50000"/>
                  </a:schemeClr>
                </a:solidFill>
              </a:rPr>
              <a:t>SOAP</a:t>
            </a:r>
            <a:r>
              <a:rPr lang="ro-RO" altLang="en-US" sz="2600" dirty="0">
                <a:solidFill>
                  <a:schemeClr val="accent2">
                    <a:lumMod val="50000"/>
                  </a:schemeClr>
                </a:solidFill>
              </a:rPr>
              <a:t>(</a:t>
            </a:r>
            <a:r>
              <a:rPr lang="en-US" altLang="en-US" sz="2600" dirty="0">
                <a:solidFill>
                  <a:schemeClr val="accent2">
                    <a:lumMod val="50000"/>
                  </a:schemeClr>
                </a:solidFill>
              </a:rPr>
              <a:t>SOAP Envelope)</a:t>
            </a:r>
            <a:endParaRPr lang="ro-RO" altLang="en-US" sz="2600" dirty="0">
              <a:solidFill>
                <a:schemeClr val="accent2">
                  <a:lumMod val="50000"/>
                </a:schemeClr>
              </a:solidFill>
            </a:endParaRPr>
          </a:p>
          <a:p>
            <a:pPr lvl="1"/>
            <a:r>
              <a:rPr lang="ro-RO" altLang="en-US" sz="2600" dirty="0">
                <a:solidFill>
                  <a:schemeClr val="accent2">
                    <a:lumMod val="50000"/>
                  </a:schemeClr>
                </a:solidFill>
              </a:rPr>
              <a:t>Opțional header-ul </a:t>
            </a:r>
            <a:r>
              <a:rPr lang="en-US" altLang="en-US" sz="2600" dirty="0">
                <a:solidFill>
                  <a:schemeClr val="accent2">
                    <a:lumMod val="50000"/>
                  </a:schemeClr>
                </a:solidFill>
              </a:rPr>
              <a:t>SOAP</a:t>
            </a:r>
          </a:p>
          <a:p>
            <a:pPr lvl="1"/>
            <a:r>
              <a:rPr lang="ro-RO" altLang="en-US" sz="2600" dirty="0">
                <a:solidFill>
                  <a:schemeClr val="accent2">
                    <a:lumMod val="50000"/>
                  </a:schemeClr>
                </a:solidFill>
              </a:rPr>
              <a:t>Corpul mesajului </a:t>
            </a:r>
            <a:r>
              <a:rPr lang="en-US" altLang="en-US" sz="2600" dirty="0">
                <a:solidFill>
                  <a:schemeClr val="accent2">
                    <a:lumMod val="50000"/>
                  </a:schemeClr>
                </a:solidFill>
              </a:rPr>
              <a:t>SOAP</a:t>
            </a:r>
          </a:p>
          <a:p>
            <a:pPr lvl="1">
              <a:buNone/>
            </a:pPr>
            <a:endParaRPr lang="en-US" altLang="en-US" sz="2000" dirty="0">
              <a:solidFill>
                <a:schemeClr val="accent2">
                  <a:lumMod val="50000"/>
                </a:schemeClr>
              </a:solidFill>
            </a:endParaRPr>
          </a:p>
          <a:p>
            <a:pPr lvl="1">
              <a:buNone/>
            </a:pPr>
            <a:r>
              <a:rPr lang="ro-RO" altLang="en-US" sz="2000" dirty="0">
                <a:solidFill>
                  <a:schemeClr val="accent2">
                    <a:lumMod val="50000"/>
                  </a:schemeClr>
                </a:solidFill>
              </a:rPr>
              <a:t>Sursa: </a:t>
            </a:r>
            <a:r>
              <a:rPr lang="en-US" altLang="en-US" sz="1800" b="1" dirty="0">
                <a:solidFill>
                  <a:schemeClr val="accent2">
                    <a:lumMod val="50000"/>
                  </a:schemeClr>
                </a:solidFill>
              </a:rPr>
              <a:t>http://schemas.xmlsoap.org/soap/envelope</a:t>
            </a:r>
            <a:endParaRPr lang="en-US" sz="2000" dirty="0">
              <a:solidFill>
                <a:schemeClr val="accent2">
                  <a:lumMod val="50000"/>
                </a:schemeClr>
              </a:solidFill>
            </a:endParaRPr>
          </a:p>
        </p:txBody>
      </p:sp>
    </p:spTree>
    <p:extLst>
      <p:ext uri="{BB962C8B-B14F-4D97-AF65-F5344CB8AC3E}">
        <p14:creationId xmlns:p14="http://schemas.microsoft.com/office/powerpoint/2010/main" val="2997590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Înfășurătoarea SOAP</a:t>
            </a:r>
            <a:endParaRPr lang="en-US" dirty="0"/>
          </a:p>
        </p:txBody>
      </p:sp>
      <p:sp>
        <p:nvSpPr>
          <p:cNvPr id="3" name="Content Placeholder 2"/>
          <p:cNvSpPr>
            <a:spLocks noGrp="1"/>
          </p:cNvSpPr>
          <p:nvPr>
            <p:ph idx="1"/>
          </p:nvPr>
        </p:nvSpPr>
        <p:spPr/>
        <p:txBody>
          <a:bodyPr/>
          <a:lstStyle/>
          <a:p>
            <a:r>
              <a:rPr lang="en-US" sz="3200" dirty="0"/>
              <a:t>Este </a:t>
            </a:r>
            <a:r>
              <a:rPr lang="en-US" sz="3200" dirty="0" err="1"/>
              <a:t>definit</a:t>
            </a:r>
            <a:r>
              <a:rPr lang="ro-RO" sz="3200" dirty="0"/>
              <a:t> un framework general pentru a stabili structura mesajului și cum </a:t>
            </a:r>
            <a:r>
              <a:rPr lang="en-US" sz="3200" dirty="0" err="1"/>
              <a:t>acesta</a:t>
            </a:r>
            <a:r>
              <a:rPr lang="en-US" sz="3200" dirty="0"/>
              <a:t> </a:t>
            </a:r>
            <a:r>
              <a:rPr lang="en-US" sz="3200" dirty="0" err="1"/>
              <a:t>este</a:t>
            </a:r>
            <a:r>
              <a:rPr lang="ro-RO" sz="3200" dirty="0"/>
              <a:t> procesat</a:t>
            </a:r>
            <a:r>
              <a:rPr lang="en-US" sz="3200" dirty="0"/>
              <a:t>.</a:t>
            </a:r>
            <a:r>
              <a:rPr lang="ro-RO" sz="3200" dirty="0"/>
              <a:t> </a:t>
            </a:r>
          </a:p>
          <a:p>
            <a:r>
              <a:rPr lang="ro-RO" sz="3200" dirty="0"/>
              <a:t>Este rădăcina structurii ierarhice XML asociată mesajului SOAP</a:t>
            </a:r>
            <a:r>
              <a:rPr lang="en-US" sz="3200" dirty="0"/>
              <a:t>.</a:t>
            </a:r>
            <a:endParaRPr lang="ro-RO" sz="3200" dirty="0"/>
          </a:p>
          <a:p>
            <a:r>
              <a:rPr lang="ro-RO" altLang="en-US" sz="3200" dirty="0"/>
              <a:t>Înfășurătoare</a:t>
            </a:r>
            <a:r>
              <a:rPr lang="en-US" altLang="en-US" sz="3200" dirty="0"/>
              <a:t>a</a:t>
            </a:r>
            <a:r>
              <a:rPr lang="ro-RO" altLang="en-US" sz="3200" dirty="0"/>
              <a:t> SOAP include opțional Headerul și în mod obligatoriu elementul </a:t>
            </a:r>
            <a:r>
              <a:rPr lang="ro-RO" altLang="en-US" sz="3200" b="1" dirty="0"/>
              <a:t>BODY</a:t>
            </a:r>
            <a:endParaRPr lang="en-US" altLang="en-US" sz="3200" b="1" dirty="0"/>
          </a:p>
          <a:p>
            <a:endParaRPr lang="en-US" dirty="0"/>
          </a:p>
        </p:txBody>
      </p:sp>
    </p:spTree>
    <p:extLst>
      <p:ext uri="{BB962C8B-B14F-4D97-AF65-F5344CB8AC3E}">
        <p14:creationId xmlns:p14="http://schemas.microsoft.com/office/powerpoint/2010/main" val="244239226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24E7DEB9986DE41B1F6903CA0DBCFCF" ma:contentTypeVersion="0" ma:contentTypeDescription="Create a new document." ma:contentTypeScope="" ma:versionID="dc2b8a5b645789bbab3fa50111fbf757">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7195831-F65A-4E52-8D8C-28685317A424}"/>
</file>

<file path=customXml/itemProps2.xml><?xml version="1.0" encoding="utf-8"?>
<ds:datastoreItem xmlns:ds="http://schemas.openxmlformats.org/officeDocument/2006/customXml" ds:itemID="{8EEB341A-DE7E-4ECA-B146-BF3202BCBBF0}">
  <ds:schemaRefs>
    <ds:schemaRef ds:uri="http://schemas.microsoft.com/sharepoint/v3/contenttype/forms"/>
  </ds:schemaRefs>
</ds:datastoreItem>
</file>

<file path=customXml/itemProps3.xml><?xml version="1.0" encoding="utf-8"?>
<ds:datastoreItem xmlns:ds="http://schemas.openxmlformats.org/officeDocument/2006/customXml" ds:itemID="{FF47661E-2997-4471-BCA1-3ABD77003D1D}">
  <ds:schemaRefs>
    <ds:schemaRef ds:uri="http://schemas.microsoft.com/office/2006/metadata/properties"/>
    <ds:schemaRef ds:uri="http://schemas.microsoft.com/office/2006/documentManagement/types"/>
    <ds:schemaRef ds:uri="http://purl.org/dc/terms/"/>
    <ds:schemaRef ds:uri="http://purl.org/dc/elements/1.1/"/>
    <ds:schemaRef ds:uri="http://schemas.openxmlformats.org/package/2006/metadata/core-properties"/>
    <ds:schemaRef ds:uri="68fe88e0-67dc-4c87-9769-b0e34d397d92"/>
    <ds:schemaRef ds:uri="f9a95a11-9b68-46e7-84f2-c772bf0be05e"/>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TotalTime>
  <Words>1959</Words>
  <Application>Microsoft Office PowerPoint</Application>
  <PresentationFormat>Widescreen</PresentationFormat>
  <Paragraphs>315</Paragraphs>
  <Slides>33</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Arial</vt:lpstr>
      <vt:lpstr>Calibri</vt:lpstr>
      <vt:lpstr>Constantia</vt:lpstr>
      <vt:lpstr>Courier New</vt:lpstr>
      <vt:lpstr>Franklin Gothic Medium</vt:lpstr>
      <vt:lpstr>Gill Sans MT</vt:lpstr>
      <vt:lpstr>Microsoft Sans Serif</vt:lpstr>
      <vt:lpstr>Segoe Semibold</vt:lpstr>
      <vt:lpstr>Tahoma</vt:lpstr>
      <vt:lpstr>Wingdings</vt:lpstr>
      <vt:lpstr>Wingdings 2</vt:lpstr>
      <vt:lpstr>Dividend</vt:lpstr>
      <vt:lpstr>Arhitecturi SOA</vt:lpstr>
      <vt:lpstr>ServiciI WEB-DefinițIe</vt:lpstr>
      <vt:lpstr>Componentele serviciilor web</vt:lpstr>
      <vt:lpstr>SOAP Simple Object application protocol   -DefiniȚIE-</vt:lpstr>
      <vt:lpstr>SOAP-Protocoale compozite </vt:lpstr>
      <vt:lpstr>Framework-ul de mesagerie soap(I)</vt:lpstr>
      <vt:lpstr>Frameworkul de mesagerie soap(II)</vt:lpstr>
      <vt:lpstr>Formatul mesajelor SOAP</vt:lpstr>
      <vt:lpstr>Înfășurătoarea SOAP</vt:lpstr>
      <vt:lpstr>Forma generala  a CodulUI Înfășurătorii soap</vt:lpstr>
      <vt:lpstr>Headerul soap</vt:lpstr>
      <vt:lpstr>Forma generala a Codului  header-ului soap</vt:lpstr>
      <vt:lpstr>Corpul(BODY) soap</vt:lpstr>
      <vt:lpstr>Exemplu</vt:lpstr>
      <vt:lpstr>Securitate soap</vt:lpstr>
      <vt:lpstr>EXEMPLU:  SOAP cu criptarea datelor</vt:lpstr>
      <vt:lpstr>Cerere/Raspuns pentru criptaRe</vt:lpstr>
      <vt:lpstr>Modelul de programare WCF</vt:lpstr>
      <vt:lpstr>Modelul de programare jax-ws-JAXB java arhitecture for xml building</vt:lpstr>
      <vt:lpstr>JaxB la runtime</vt:lpstr>
      <vt:lpstr>JAX-WS</vt:lpstr>
      <vt:lpstr>Consideratii Arhitecturale</vt:lpstr>
      <vt:lpstr>Contract asociat serviciiului in WCF</vt:lpstr>
      <vt:lpstr>WSDL și XSD</vt:lpstr>
      <vt:lpstr>EndPoint</vt:lpstr>
      <vt:lpstr>Endpoint</vt:lpstr>
      <vt:lpstr>Endpoint</vt:lpstr>
      <vt:lpstr>Modele de date și atributul DataContract</vt:lpstr>
      <vt:lpstr>Exemplu</vt:lpstr>
      <vt:lpstr>Mesaje și atributul MessageContract</vt:lpstr>
      <vt:lpstr>EXEMPLU</vt:lpstr>
      <vt:lpstr>Serviciul Endpoints  și elementul endpoint</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Arhitecturi SOA</dc:title>
  <dc:creator>Cristian KEVORCHIAN</dc:creator>
  <cp:lastModifiedBy>Cristian KEVORCHIAN</cp:lastModifiedBy>
  <cp:revision>1</cp:revision>
  <dcterms:created xsi:type="dcterms:W3CDTF">2020-03-21T10:22:22Z</dcterms:created>
  <dcterms:modified xsi:type="dcterms:W3CDTF">2020-03-21T10:26:29Z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0x010100F24E7DEB9986DE41B1F6903CA0DBCFCF</vt:lpwstr>
  </property>
</Properties>
</file>