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</p:sldIdLst>
  <p:sldSz cx="12433300" cy="6997700"/>
  <p:notesSz cx="12433300" cy="6997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91" d="100"/>
          <a:sy n="91" d="100"/>
        </p:scale>
        <p:origin x="67" y="1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2688" y="2169287"/>
            <a:ext cx="10570464" cy="146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65376" y="3918712"/>
            <a:ext cx="8705087" cy="174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>
                <a:solidFill>
                  <a:srgbClr val="001F50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>
                <a:solidFill>
                  <a:srgbClr val="001F50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4253" y="1857882"/>
            <a:ext cx="5451043" cy="41306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>
                <a:solidFill>
                  <a:srgbClr val="0078D6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92594" y="2794380"/>
            <a:ext cx="4900709" cy="36040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rgbClr val="3333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>
                <a:solidFill>
                  <a:srgbClr val="001F50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339850" y="1746250"/>
            <a:ext cx="6665976" cy="3805428"/>
          </a:xfrm>
          <a:custGeom>
            <a:avLst/>
            <a:gdLst/>
            <a:ahLst/>
            <a:cxnLst/>
            <a:rect l="l" t="t" r="r" b="b"/>
            <a:pathLst>
              <a:path w="6665976" h="3805428">
                <a:moveTo>
                  <a:pt x="0" y="3805428"/>
                </a:moveTo>
                <a:lnTo>
                  <a:pt x="6665976" y="3805428"/>
                </a:lnTo>
                <a:lnTo>
                  <a:pt x="6665976" y="0"/>
                </a:lnTo>
                <a:lnTo>
                  <a:pt x="0" y="0"/>
                </a:lnTo>
                <a:lnTo>
                  <a:pt x="0" y="3805428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8228" y="296671"/>
            <a:ext cx="11619382" cy="1411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001F50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304" y="1334896"/>
            <a:ext cx="11635231" cy="2858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28185" y="6507861"/>
            <a:ext cx="3979468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1792" y="6507861"/>
            <a:ext cx="2860243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3805" y="6507861"/>
            <a:ext cx="2860243" cy="349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3" Type="http://schemas.openxmlformats.org/officeDocument/2006/relationships/image" Target="../media/image162.png"/><Relationship Id="rId21" Type="http://schemas.openxmlformats.org/officeDocument/2006/relationships/image" Target="../media/image179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" Type="http://schemas.openxmlformats.org/officeDocument/2006/relationships/image" Target="../media/image161.png"/><Relationship Id="rId16" Type="http://schemas.openxmlformats.org/officeDocument/2006/relationships/image" Target="../media/image175.png"/><Relationship Id="rId20" Type="http://schemas.openxmlformats.org/officeDocument/2006/relationships/image" Target="../media/image17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24" Type="http://schemas.openxmlformats.org/officeDocument/2006/relationships/image" Target="../media/image182.png"/><Relationship Id="rId5" Type="http://schemas.openxmlformats.org/officeDocument/2006/relationships/image" Target="../media/image164.png"/><Relationship Id="rId15" Type="http://schemas.openxmlformats.org/officeDocument/2006/relationships/image" Target="../media/image174.png"/><Relationship Id="rId23" Type="http://schemas.openxmlformats.org/officeDocument/2006/relationships/image" Target="../media/image181.png"/><Relationship Id="rId10" Type="http://schemas.openxmlformats.org/officeDocument/2006/relationships/image" Target="../media/image169.png"/><Relationship Id="rId19" Type="http://schemas.openxmlformats.org/officeDocument/2006/relationships/image" Target="../media/image11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Relationship Id="rId22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6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12" Type="http://schemas.openxmlformats.org/officeDocument/2006/relationships/image" Target="../media/image195.png"/><Relationship Id="rId2" Type="http://schemas.openxmlformats.org/officeDocument/2006/relationships/image" Target="../media/image185.png"/><Relationship Id="rId16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5" Type="http://schemas.openxmlformats.org/officeDocument/2006/relationships/image" Target="../media/image188.png"/><Relationship Id="rId15" Type="http://schemas.openxmlformats.org/officeDocument/2006/relationships/image" Target="../media/image198.png"/><Relationship Id="rId10" Type="http://schemas.openxmlformats.org/officeDocument/2006/relationships/image" Target="../media/image193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Relationship Id="rId14" Type="http://schemas.openxmlformats.org/officeDocument/2006/relationships/image" Target="../media/image19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201.png"/><Relationship Id="rId7" Type="http://schemas.openxmlformats.org/officeDocument/2006/relationships/image" Target="../media/image20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3.png"/><Relationship Id="rId5" Type="http://schemas.openxmlformats.org/officeDocument/2006/relationships/image" Target="../media/image202.png"/><Relationship Id="rId4" Type="http://schemas.openxmlformats.org/officeDocument/2006/relationships/image" Target="../media/image197.png"/><Relationship Id="rId9" Type="http://schemas.openxmlformats.org/officeDocument/2006/relationships/image" Target="../media/image20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technet.microsoft.com/windowsserver" TargetMode="External"/><Relationship Id="rId2" Type="http://schemas.openxmlformats.org/officeDocument/2006/relationships/hyperlink" Target="http://aka.ms/contain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6.png"/><Relationship Id="rId4" Type="http://schemas.openxmlformats.org/officeDocument/2006/relationships/hyperlink" Target="https://www.docker.com/resourc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63" Type="http://schemas.openxmlformats.org/officeDocument/2006/relationships/image" Target="../media/image77.png"/><Relationship Id="rId68" Type="http://schemas.openxmlformats.org/officeDocument/2006/relationships/image" Target="../media/image82.png"/><Relationship Id="rId84" Type="http://schemas.openxmlformats.org/officeDocument/2006/relationships/image" Target="../media/image98.png"/><Relationship Id="rId89" Type="http://schemas.openxmlformats.org/officeDocument/2006/relationships/image" Target="../media/image103.png"/><Relationship Id="rId112" Type="http://schemas.openxmlformats.org/officeDocument/2006/relationships/image" Target="../media/image126.png"/><Relationship Id="rId16" Type="http://schemas.openxmlformats.org/officeDocument/2006/relationships/image" Target="../media/image30.png"/><Relationship Id="rId107" Type="http://schemas.openxmlformats.org/officeDocument/2006/relationships/image" Target="../media/image121.png"/><Relationship Id="rId11" Type="http://schemas.openxmlformats.org/officeDocument/2006/relationships/image" Target="../media/image25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53" Type="http://schemas.openxmlformats.org/officeDocument/2006/relationships/image" Target="../media/image67.png"/><Relationship Id="rId58" Type="http://schemas.openxmlformats.org/officeDocument/2006/relationships/image" Target="../media/image72.png"/><Relationship Id="rId74" Type="http://schemas.openxmlformats.org/officeDocument/2006/relationships/image" Target="../media/image88.png"/><Relationship Id="rId79" Type="http://schemas.openxmlformats.org/officeDocument/2006/relationships/image" Target="../media/image93.png"/><Relationship Id="rId102" Type="http://schemas.openxmlformats.org/officeDocument/2006/relationships/image" Target="../media/image116.png"/><Relationship Id="rId5" Type="http://schemas.openxmlformats.org/officeDocument/2006/relationships/image" Target="../media/image19.png"/><Relationship Id="rId90" Type="http://schemas.openxmlformats.org/officeDocument/2006/relationships/image" Target="../media/image104.png"/><Relationship Id="rId95" Type="http://schemas.openxmlformats.org/officeDocument/2006/relationships/image" Target="../media/image109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64" Type="http://schemas.openxmlformats.org/officeDocument/2006/relationships/image" Target="../media/image78.png"/><Relationship Id="rId69" Type="http://schemas.openxmlformats.org/officeDocument/2006/relationships/image" Target="../media/image83.png"/><Relationship Id="rId80" Type="http://schemas.openxmlformats.org/officeDocument/2006/relationships/image" Target="../media/image94.png"/><Relationship Id="rId85" Type="http://schemas.openxmlformats.org/officeDocument/2006/relationships/image" Target="../media/image99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59" Type="http://schemas.openxmlformats.org/officeDocument/2006/relationships/image" Target="../media/image73.png"/><Relationship Id="rId103" Type="http://schemas.openxmlformats.org/officeDocument/2006/relationships/image" Target="../media/image117.png"/><Relationship Id="rId108" Type="http://schemas.openxmlformats.org/officeDocument/2006/relationships/image" Target="../media/image122.png"/><Relationship Id="rId54" Type="http://schemas.openxmlformats.org/officeDocument/2006/relationships/image" Target="../media/image68.png"/><Relationship Id="rId70" Type="http://schemas.openxmlformats.org/officeDocument/2006/relationships/image" Target="../media/image84.png"/><Relationship Id="rId75" Type="http://schemas.openxmlformats.org/officeDocument/2006/relationships/image" Target="../media/image89.png"/><Relationship Id="rId91" Type="http://schemas.openxmlformats.org/officeDocument/2006/relationships/image" Target="../media/image105.png"/><Relationship Id="rId9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63.png"/><Relationship Id="rId57" Type="http://schemas.openxmlformats.org/officeDocument/2006/relationships/image" Target="../media/image71.png"/><Relationship Id="rId106" Type="http://schemas.openxmlformats.org/officeDocument/2006/relationships/image" Target="../media/image120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52" Type="http://schemas.openxmlformats.org/officeDocument/2006/relationships/image" Target="../media/image66.png"/><Relationship Id="rId60" Type="http://schemas.openxmlformats.org/officeDocument/2006/relationships/image" Target="../media/image74.png"/><Relationship Id="rId65" Type="http://schemas.openxmlformats.org/officeDocument/2006/relationships/image" Target="../media/image79.png"/><Relationship Id="rId73" Type="http://schemas.openxmlformats.org/officeDocument/2006/relationships/image" Target="../media/image87.png"/><Relationship Id="rId78" Type="http://schemas.openxmlformats.org/officeDocument/2006/relationships/image" Target="../media/image92.png"/><Relationship Id="rId81" Type="http://schemas.openxmlformats.org/officeDocument/2006/relationships/image" Target="../media/image95.png"/><Relationship Id="rId86" Type="http://schemas.openxmlformats.org/officeDocument/2006/relationships/image" Target="../media/image100.png"/><Relationship Id="rId94" Type="http://schemas.openxmlformats.org/officeDocument/2006/relationships/image" Target="../media/image108.png"/><Relationship Id="rId99" Type="http://schemas.openxmlformats.org/officeDocument/2006/relationships/image" Target="../media/image113.png"/><Relationship Id="rId101" Type="http://schemas.openxmlformats.org/officeDocument/2006/relationships/image" Target="../media/image11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9" Type="http://schemas.openxmlformats.org/officeDocument/2006/relationships/image" Target="../media/image53.png"/><Relationship Id="rId109" Type="http://schemas.openxmlformats.org/officeDocument/2006/relationships/image" Target="../media/image123.png"/><Relationship Id="rId34" Type="http://schemas.openxmlformats.org/officeDocument/2006/relationships/image" Target="../media/image48.png"/><Relationship Id="rId50" Type="http://schemas.openxmlformats.org/officeDocument/2006/relationships/image" Target="../media/image64.png"/><Relationship Id="rId55" Type="http://schemas.openxmlformats.org/officeDocument/2006/relationships/image" Target="../media/image69.png"/><Relationship Id="rId76" Type="http://schemas.openxmlformats.org/officeDocument/2006/relationships/image" Target="../media/image90.png"/><Relationship Id="rId97" Type="http://schemas.openxmlformats.org/officeDocument/2006/relationships/image" Target="../media/image111.png"/><Relationship Id="rId104" Type="http://schemas.openxmlformats.org/officeDocument/2006/relationships/image" Target="../media/image118.png"/><Relationship Id="rId7" Type="http://schemas.openxmlformats.org/officeDocument/2006/relationships/image" Target="../media/image21.png"/><Relationship Id="rId71" Type="http://schemas.openxmlformats.org/officeDocument/2006/relationships/image" Target="../media/image85.png"/><Relationship Id="rId92" Type="http://schemas.openxmlformats.org/officeDocument/2006/relationships/image" Target="../media/image106.png"/><Relationship Id="rId2" Type="http://schemas.openxmlformats.org/officeDocument/2006/relationships/image" Target="../media/image16.png"/><Relationship Id="rId29" Type="http://schemas.openxmlformats.org/officeDocument/2006/relationships/image" Target="../media/image43.png"/><Relationship Id="rId24" Type="http://schemas.openxmlformats.org/officeDocument/2006/relationships/image" Target="../media/image38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66" Type="http://schemas.openxmlformats.org/officeDocument/2006/relationships/image" Target="../media/image80.png"/><Relationship Id="rId87" Type="http://schemas.openxmlformats.org/officeDocument/2006/relationships/image" Target="../media/image101.png"/><Relationship Id="rId110" Type="http://schemas.openxmlformats.org/officeDocument/2006/relationships/image" Target="../media/image124.png"/><Relationship Id="rId61" Type="http://schemas.openxmlformats.org/officeDocument/2006/relationships/image" Target="../media/image75.png"/><Relationship Id="rId82" Type="http://schemas.openxmlformats.org/officeDocument/2006/relationships/image" Target="../media/image96.png"/><Relationship Id="rId19" Type="http://schemas.openxmlformats.org/officeDocument/2006/relationships/image" Target="../media/image33.png"/><Relationship Id="rId14" Type="http://schemas.openxmlformats.org/officeDocument/2006/relationships/image" Target="../media/image28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56" Type="http://schemas.openxmlformats.org/officeDocument/2006/relationships/image" Target="../media/image70.png"/><Relationship Id="rId77" Type="http://schemas.openxmlformats.org/officeDocument/2006/relationships/image" Target="../media/image91.png"/><Relationship Id="rId100" Type="http://schemas.openxmlformats.org/officeDocument/2006/relationships/image" Target="../media/image114.png"/><Relationship Id="rId105" Type="http://schemas.openxmlformats.org/officeDocument/2006/relationships/image" Target="../media/image119.png"/><Relationship Id="rId8" Type="http://schemas.openxmlformats.org/officeDocument/2006/relationships/image" Target="../media/image22.png"/><Relationship Id="rId51" Type="http://schemas.openxmlformats.org/officeDocument/2006/relationships/image" Target="../media/image65.png"/><Relationship Id="rId72" Type="http://schemas.openxmlformats.org/officeDocument/2006/relationships/image" Target="../media/image86.png"/><Relationship Id="rId93" Type="http://schemas.openxmlformats.org/officeDocument/2006/relationships/image" Target="../media/image107.png"/><Relationship Id="rId98" Type="http://schemas.openxmlformats.org/officeDocument/2006/relationships/image" Target="../media/image112.png"/><Relationship Id="rId3" Type="http://schemas.openxmlformats.org/officeDocument/2006/relationships/image" Target="../media/image17.png"/><Relationship Id="rId25" Type="http://schemas.openxmlformats.org/officeDocument/2006/relationships/image" Target="../media/image39.png"/><Relationship Id="rId46" Type="http://schemas.openxmlformats.org/officeDocument/2006/relationships/image" Target="../media/image60.png"/><Relationship Id="rId67" Type="http://schemas.openxmlformats.org/officeDocument/2006/relationships/image" Target="../media/image81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Relationship Id="rId62" Type="http://schemas.openxmlformats.org/officeDocument/2006/relationships/image" Target="../media/image76.png"/><Relationship Id="rId83" Type="http://schemas.openxmlformats.org/officeDocument/2006/relationships/image" Target="../media/image97.png"/><Relationship Id="rId88" Type="http://schemas.openxmlformats.org/officeDocument/2006/relationships/image" Target="../media/image102.png"/><Relationship Id="rId111" Type="http://schemas.openxmlformats.org/officeDocument/2006/relationships/image" Target="../media/image1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36.png"/><Relationship Id="rId3" Type="http://schemas.openxmlformats.org/officeDocument/2006/relationships/image" Target="../media/image142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9.png"/><Relationship Id="rId11" Type="http://schemas.openxmlformats.org/officeDocument/2006/relationships/image" Target="../media/image149.png"/><Relationship Id="rId5" Type="http://schemas.openxmlformats.org/officeDocument/2006/relationships/image" Target="../media/image144.png"/><Relationship Id="rId15" Type="http://schemas.openxmlformats.org/officeDocument/2006/relationships/image" Target="../media/image152.png"/><Relationship Id="rId10" Type="http://schemas.openxmlformats.org/officeDocument/2006/relationships/image" Target="../media/image148.png"/><Relationship Id="rId4" Type="http://schemas.openxmlformats.org/officeDocument/2006/relationships/image" Target="../media/image143.png"/><Relationship Id="rId9" Type="http://schemas.openxmlformats.org/officeDocument/2006/relationships/image" Target="../media/image147.png"/><Relationship Id="rId14" Type="http://schemas.openxmlformats.org/officeDocument/2006/relationships/image" Target="../media/image1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2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8450" y="2203450"/>
            <a:ext cx="6071870" cy="171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5900" b="0" spc="-9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5900" b="0" spc="-9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59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nt</a:t>
            </a:r>
            <a:r>
              <a:rPr sz="5900" b="0" spc="-95" dirty="0">
                <a:solidFill>
                  <a:srgbClr val="FFFFFF"/>
                </a:solidFill>
                <a:latin typeface="Segoe UI Light"/>
                <a:cs typeface="Segoe UI Light"/>
              </a:rPr>
              <a:t>ai</a:t>
            </a:r>
            <a:r>
              <a:rPr sz="59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ne</a:t>
            </a:r>
            <a:r>
              <a:rPr sz="5900" b="0" spc="-22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59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5900" b="0" spc="-2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5900" b="0" spc="-95" dirty="0">
                <a:solidFill>
                  <a:srgbClr val="FFFFFF"/>
                </a:solidFill>
                <a:latin typeface="Segoe UI Light"/>
                <a:cs typeface="Segoe UI Light"/>
              </a:rPr>
              <a:t>ș</a:t>
            </a:r>
            <a:r>
              <a:rPr sz="59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5900" b="0" spc="-2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5900" b="0" spc="-95" dirty="0">
                <a:solidFill>
                  <a:srgbClr val="FFFFFF"/>
                </a:solidFill>
                <a:latin typeface="Segoe UI Light"/>
                <a:cs typeface="Segoe UI Light"/>
              </a:rPr>
              <a:t>Fl</a:t>
            </a:r>
            <a:r>
              <a:rPr sz="59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uxur</a:t>
            </a:r>
            <a:r>
              <a:rPr sz="59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endParaRPr sz="5900" dirty="0">
              <a:latin typeface="Segoe UI Light"/>
              <a:cs typeface="Segoe UI Light"/>
            </a:endParaRPr>
          </a:p>
          <a:p>
            <a:pPr marL="3810" algn="ctr">
              <a:lnSpc>
                <a:spcPts val="6370"/>
              </a:lnSpc>
            </a:pPr>
            <a:r>
              <a:rPr sz="5900" b="0" spc="-95" dirty="0">
                <a:solidFill>
                  <a:srgbClr val="FFFFFF"/>
                </a:solidFill>
                <a:latin typeface="Segoe UI Light"/>
                <a:cs typeface="Segoe UI Light"/>
              </a:rPr>
              <a:t>DE</a:t>
            </a:r>
            <a:r>
              <a:rPr sz="5900" b="0" spc="-150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59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5900" b="0" spc="-9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5900" b="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endParaRPr sz="5900" dirty="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9050" y="4401582"/>
            <a:ext cx="4648200" cy="24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22E92-60DE-4C11-9748-977C557A9F67}"/>
              </a:ext>
            </a:extLst>
          </p:cNvPr>
          <p:cNvSpPr txBox="1"/>
          <p:nvPr/>
        </p:nvSpPr>
        <p:spPr>
          <a:xfrm>
            <a:off x="3100319" y="4032250"/>
            <a:ext cx="307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Conf. dr. Cristian KEVORCHIAN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52259" y="2886455"/>
            <a:ext cx="5196840" cy="3849624"/>
          </a:xfrm>
          <a:custGeom>
            <a:avLst/>
            <a:gdLst/>
            <a:ahLst/>
            <a:cxnLst/>
            <a:rect l="l" t="t" r="r" b="b"/>
            <a:pathLst>
              <a:path w="5196840" h="3849624">
                <a:moveTo>
                  <a:pt x="0" y="3849624"/>
                </a:moveTo>
                <a:lnTo>
                  <a:pt x="5196840" y="3849624"/>
                </a:lnTo>
                <a:lnTo>
                  <a:pt x="5196840" y="0"/>
                </a:lnTo>
                <a:lnTo>
                  <a:pt x="0" y="0"/>
                </a:lnTo>
                <a:lnTo>
                  <a:pt x="0" y="384962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0" dirty="0">
                <a:latin typeface="Segoe UI Light"/>
                <a:cs typeface="Segoe UI Light"/>
              </a:rPr>
              <a:t>C</a:t>
            </a:r>
            <a:r>
              <a:rPr spc="-140" dirty="0">
                <a:latin typeface="Segoe UI Light"/>
                <a:cs typeface="Segoe UI Light"/>
              </a:rPr>
              <a:t>ont</a:t>
            </a:r>
            <a:r>
              <a:rPr spc="-130" dirty="0">
                <a:latin typeface="Segoe UI Light"/>
                <a:cs typeface="Segoe UI Light"/>
              </a:rPr>
              <a:t>a</a:t>
            </a:r>
            <a:r>
              <a:rPr spc="-105" dirty="0">
                <a:latin typeface="Segoe UI Light"/>
                <a:cs typeface="Segoe UI Light"/>
              </a:rPr>
              <a:t>i</a:t>
            </a:r>
            <a:r>
              <a:rPr spc="-145" dirty="0">
                <a:latin typeface="Segoe UI Light"/>
                <a:cs typeface="Segoe UI Light"/>
              </a:rPr>
              <a:t>n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210" dirty="0">
                <a:latin typeface="Segoe UI Light"/>
                <a:cs typeface="Segoe UI Light"/>
              </a:rPr>
              <a:t>r</a:t>
            </a:r>
            <a:r>
              <a:rPr spc="-25" dirty="0">
                <a:latin typeface="Segoe UI Light"/>
                <a:cs typeface="Segoe UI Light"/>
              </a:rPr>
              <a:t>e</a:t>
            </a:r>
            <a:r>
              <a:rPr spc="-155" dirty="0">
                <a:latin typeface="Segoe UI Light"/>
                <a:cs typeface="Segoe UI Light"/>
              </a:rPr>
              <a:t> </a:t>
            </a:r>
            <a:r>
              <a:rPr spc="-160" dirty="0">
                <a:latin typeface="Segoe UI Light"/>
                <a:cs typeface="Segoe UI Light"/>
              </a:rPr>
              <a:t>W</a:t>
            </a:r>
            <a:r>
              <a:rPr spc="-105" dirty="0">
                <a:latin typeface="Segoe UI Light"/>
                <a:cs typeface="Segoe UI Light"/>
              </a:rPr>
              <a:t>i</a:t>
            </a:r>
            <a:r>
              <a:rPr spc="-145" dirty="0">
                <a:latin typeface="Segoe UI Light"/>
                <a:cs typeface="Segoe UI Light"/>
              </a:rPr>
              <a:t>n</a:t>
            </a:r>
            <a:r>
              <a:rPr spc="-135" dirty="0">
                <a:latin typeface="Segoe UI Light"/>
                <a:cs typeface="Segoe UI Light"/>
              </a:rPr>
              <a:t>d</a:t>
            </a:r>
            <a:r>
              <a:rPr spc="-140" dirty="0">
                <a:latin typeface="Segoe UI Light"/>
                <a:cs typeface="Segoe UI Light"/>
              </a:rPr>
              <a:t>o</a:t>
            </a:r>
            <a:r>
              <a:rPr spc="-150" dirty="0">
                <a:latin typeface="Segoe UI Light"/>
                <a:cs typeface="Segoe UI Light"/>
              </a:rPr>
              <a:t>w</a:t>
            </a:r>
            <a:r>
              <a:rPr dirty="0">
                <a:latin typeface="Segoe UI Light"/>
                <a:cs typeface="Segoe UI Light"/>
              </a:rPr>
              <a:t>s</a:t>
            </a:r>
            <a:r>
              <a:rPr spc="-175" dirty="0">
                <a:latin typeface="Segoe UI Light"/>
                <a:cs typeface="Segoe UI Light"/>
              </a:rPr>
              <a:t> </a:t>
            </a:r>
            <a:r>
              <a:rPr spc="-135" dirty="0">
                <a:latin typeface="Segoe UI Light"/>
                <a:cs typeface="Segoe UI Light"/>
              </a:rPr>
              <a:t>Se</a:t>
            </a:r>
            <a:r>
              <a:rPr spc="170" dirty="0">
                <a:latin typeface="Segoe UI Light"/>
                <a:cs typeface="Segoe UI Light"/>
              </a:rPr>
              <a:t>r</a:t>
            </a:r>
            <a:r>
              <a:rPr spc="-135" dirty="0">
                <a:latin typeface="Segoe UI Light"/>
                <a:cs typeface="Segoe UI Light"/>
              </a:rPr>
              <a:t>ve</a:t>
            </a:r>
            <a:r>
              <a:rPr spc="-20" dirty="0">
                <a:latin typeface="Segoe UI Light"/>
                <a:cs typeface="Segoe UI Light"/>
              </a:rPr>
              <a:t>r</a:t>
            </a:r>
          </a:p>
          <a:p>
            <a:pPr marL="12700">
              <a:lnSpc>
                <a:spcPts val="3145"/>
              </a:lnSpc>
            </a:pPr>
            <a:r>
              <a:rPr sz="2850" b="0" spc="-210" dirty="0">
                <a:solidFill>
                  <a:srgbClr val="0078D6"/>
                </a:solidFill>
                <a:latin typeface="Segoe UI"/>
                <a:cs typeface="Segoe UI"/>
              </a:rPr>
              <a:t>S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t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ruc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t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ur</a:t>
            </a:r>
            <a:r>
              <a:rPr sz="2850" b="0" dirty="0">
                <a:solidFill>
                  <a:srgbClr val="0078D6"/>
                </a:solidFill>
                <a:latin typeface="Segoe UI"/>
                <a:cs typeface="Segoe UI"/>
              </a:rPr>
              <a:t>a</a:t>
            </a:r>
            <a:r>
              <a:rPr sz="2850" b="0" spc="-19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ș</a:t>
            </a:r>
            <a:r>
              <a:rPr sz="2850" b="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850" b="0" spc="-204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850" b="0" spc="-114" dirty="0">
                <a:solidFill>
                  <a:srgbClr val="0078D6"/>
                </a:solidFill>
                <a:latin typeface="Segoe UI"/>
                <a:cs typeface="Segoe UI"/>
              </a:rPr>
              <a:t>f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unc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ți</a:t>
            </a:r>
            <a:r>
              <a:rPr sz="2850" b="0" spc="-114" dirty="0">
                <a:solidFill>
                  <a:srgbClr val="0078D6"/>
                </a:solidFill>
                <a:latin typeface="Segoe UI"/>
                <a:cs typeface="Segoe UI"/>
              </a:rPr>
              <a:t>o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na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lit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ă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țil</a:t>
            </a:r>
            <a:r>
              <a:rPr sz="2850" b="0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endParaRPr sz="285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253" y="1857882"/>
            <a:ext cx="544131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939"/>
              </a:lnSpc>
            </a:pP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B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u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il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d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:</a:t>
            </a:r>
            <a:r>
              <a:rPr sz="1800" b="1" spc="2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z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volta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orii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or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folosi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instrumen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cunoscu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 de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d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z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volta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cum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fi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isual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60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tudi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Ec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se</a:t>
            </a:r>
            <a:r>
              <a:rPr sz="18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ntru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scrie 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ții</a:t>
            </a:r>
            <a:r>
              <a:rPr sz="180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și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rula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î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ne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253" y="2823082"/>
            <a:ext cx="5127625" cy="75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90000"/>
              </a:lnSpc>
            </a:pP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Pr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construi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de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ții</a:t>
            </a:r>
            <a:r>
              <a:rPr sz="180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modu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 c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folosesc cont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mo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ul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le pot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să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fie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ctu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za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nd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–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cu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lanuri in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nd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te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253" y="3796664"/>
            <a:ext cx="507555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939"/>
              </a:lnSpc>
            </a:pPr>
            <a:r>
              <a:rPr sz="1800" b="1" spc="-20" dirty="0">
                <a:solidFill>
                  <a:srgbClr val="0078D6"/>
                </a:solidFill>
                <a:latin typeface="Segoe UI Semibold"/>
                <a:cs typeface="Segoe UI Semibold"/>
              </a:rPr>
              <a:t>R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u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n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: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Funcț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ona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ă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ți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conta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ne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lor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su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nt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bui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-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în Win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ows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Se</a:t>
            </a:r>
            <a:r>
              <a:rPr sz="1800" spc="5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2016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253" y="4519421"/>
            <a:ext cx="533400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939"/>
              </a:lnSpc>
            </a:pP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Man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a</a:t>
            </a:r>
            <a:r>
              <a:rPr sz="1800" b="1" spc="-25" dirty="0">
                <a:solidFill>
                  <a:srgbClr val="0078D6"/>
                </a:solidFill>
                <a:latin typeface="Segoe UI Semibold"/>
                <a:cs typeface="Segoe UI Semibold"/>
              </a:rPr>
              <a:t>g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spc="-15" dirty="0">
                <a:solidFill>
                  <a:srgbClr val="0078D6"/>
                </a:solidFill>
                <a:latin typeface="Segoe UI Semibold"/>
                <a:cs typeface="Segoe UI Semibold"/>
              </a:rPr>
              <a:t>me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nt</a:t>
            </a:r>
            <a:r>
              <a:rPr sz="1800" b="1" spc="-15" dirty="0">
                <a:solidFill>
                  <a:srgbClr val="0078D6"/>
                </a:solidFill>
                <a:latin typeface="Segoe UI Semibold"/>
                <a:cs typeface="Segoe UI Semibold"/>
              </a:rPr>
              <a:t>-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u</a:t>
            </a:r>
            <a:r>
              <a:rPr sz="1800" b="1" spc="-5" dirty="0">
                <a:solidFill>
                  <a:srgbClr val="0078D6"/>
                </a:solidFill>
                <a:latin typeface="Segoe UI Semibold"/>
                <a:cs typeface="Segoe UI Semibold"/>
              </a:rPr>
              <a:t>l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:</a:t>
            </a:r>
            <a:r>
              <a:rPr sz="1800" b="1" spc="2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y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ent-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ul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și 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ge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ntul conta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ne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lor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iz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ază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cu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7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w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rShe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sau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Doc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k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6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253" y="5241797"/>
            <a:ext cx="544639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939"/>
              </a:lnSpc>
            </a:pPr>
            <a:r>
              <a:rPr sz="1800" b="1" spc="-70" dirty="0">
                <a:solidFill>
                  <a:srgbClr val="0078D6"/>
                </a:solidFill>
                <a:latin typeface="Segoe UI Semibold"/>
                <a:cs typeface="Segoe UI Semibold"/>
              </a:rPr>
              <a:t>R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s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u</a:t>
            </a:r>
            <a:r>
              <a:rPr sz="1800" b="1" spc="15" dirty="0">
                <a:solidFill>
                  <a:srgbClr val="0078D6"/>
                </a:solidFill>
                <a:latin typeface="Segoe UI Semibold"/>
                <a:cs typeface="Segoe UI Semibold"/>
              </a:rPr>
              <a:t>r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s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l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: 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Con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umul</a:t>
            </a:r>
            <a:r>
              <a:rPr sz="1800" spc="-4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de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CPU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și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su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sele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mor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 conta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ner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în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funcție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oc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și 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nszitat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ă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253" y="6179819"/>
            <a:ext cx="5248910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Net</a:t>
            </a:r>
            <a:r>
              <a:rPr sz="1800" b="1" spc="-20" dirty="0">
                <a:solidFill>
                  <a:srgbClr val="0078D6"/>
                </a:solidFill>
                <a:latin typeface="Segoe UI Semibold"/>
                <a:cs typeface="Segoe UI Semibold"/>
              </a:rPr>
              <a:t>w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or</a:t>
            </a:r>
            <a:r>
              <a:rPr sz="1800" b="1" spc="55" dirty="0">
                <a:solidFill>
                  <a:srgbClr val="0078D6"/>
                </a:solidFill>
                <a:latin typeface="Segoe UI Semibold"/>
                <a:cs typeface="Segoe UI Semibold"/>
              </a:rPr>
              <a:t>k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:</a:t>
            </a:r>
            <a:r>
              <a:rPr sz="1800" b="1" spc="1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Furn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ze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ză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13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sau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HCP/static</a:t>
            </a:r>
            <a:r>
              <a:rPr sz="18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ntru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con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vita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 în 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țea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9043" y="5195315"/>
            <a:ext cx="4841748" cy="640080"/>
          </a:xfrm>
          <a:custGeom>
            <a:avLst/>
            <a:gdLst/>
            <a:ahLst/>
            <a:cxnLst/>
            <a:rect l="l" t="t" r="r" b="b"/>
            <a:pathLst>
              <a:path w="4841748" h="640079">
                <a:moveTo>
                  <a:pt x="0" y="640080"/>
                </a:moveTo>
                <a:lnTo>
                  <a:pt x="4841748" y="640080"/>
                </a:lnTo>
                <a:lnTo>
                  <a:pt x="4841748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24976" y="5263641"/>
            <a:ext cx="8515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Host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OS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13592" y="5559805"/>
            <a:ext cx="2273864" cy="174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29043" y="5923788"/>
            <a:ext cx="4841748" cy="640080"/>
          </a:xfrm>
          <a:custGeom>
            <a:avLst/>
            <a:gdLst/>
            <a:ahLst/>
            <a:cxnLst/>
            <a:rect l="l" t="t" r="r" b="b"/>
            <a:pathLst>
              <a:path w="4841748" h="640079">
                <a:moveTo>
                  <a:pt x="0" y="640080"/>
                </a:moveTo>
                <a:lnTo>
                  <a:pt x="4841748" y="640080"/>
                </a:lnTo>
                <a:lnTo>
                  <a:pt x="4841748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09684" y="6045974"/>
            <a:ext cx="692276" cy="184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7683" y="6303949"/>
            <a:ext cx="1484927" cy="173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39711" y="3089147"/>
            <a:ext cx="1545336" cy="2017776"/>
          </a:xfrm>
          <a:custGeom>
            <a:avLst/>
            <a:gdLst/>
            <a:ahLst/>
            <a:cxnLst/>
            <a:rect l="l" t="t" r="r" b="b"/>
            <a:pathLst>
              <a:path w="1545336" h="2017776">
                <a:moveTo>
                  <a:pt x="0" y="2017776"/>
                </a:moveTo>
                <a:lnTo>
                  <a:pt x="1545336" y="2017776"/>
                </a:lnTo>
                <a:lnTo>
                  <a:pt x="1545336" y="0"/>
                </a:lnTo>
                <a:lnTo>
                  <a:pt x="0" y="0"/>
                </a:lnTo>
                <a:lnTo>
                  <a:pt x="0" y="2017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9711" y="3089147"/>
            <a:ext cx="1545336" cy="2017776"/>
          </a:xfrm>
          <a:custGeom>
            <a:avLst/>
            <a:gdLst/>
            <a:ahLst/>
            <a:cxnLst/>
            <a:rect l="l" t="t" r="r" b="b"/>
            <a:pathLst>
              <a:path w="1545336" h="2017776">
                <a:moveTo>
                  <a:pt x="0" y="2017776"/>
                </a:moveTo>
                <a:lnTo>
                  <a:pt x="1545336" y="2017776"/>
                </a:lnTo>
                <a:lnTo>
                  <a:pt x="1545336" y="0"/>
                </a:lnTo>
                <a:lnTo>
                  <a:pt x="0" y="0"/>
                </a:lnTo>
                <a:lnTo>
                  <a:pt x="0" y="2017776"/>
                </a:lnTo>
                <a:close/>
              </a:path>
            </a:pathLst>
          </a:custGeom>
          <a:ln w="9144">
            <a:solidFill>
              <a:srgbClr val="00BBF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72959" y="3148583"/>
            <a:ext cx="880744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00BBF1"/>
                </a:solidFill>
                <a:latin typeface="Segoe UI"/>
                <a:cs typeface="Segoe UI"/>
              </a:rPr>
              <a:t>W</a:t>
            </a:r>
            <a:r>
              <a:rPr sz="1800" spc="-20" dirty="0">
                <a:solidFill>
                  <a:srgbClr val="00BBF1"/>
                </a:solidFill>
                <a:latin typeface="Segoe UI"/>
                <a:cs typeface="Segoe UI"/>
              </a:rPr>
              <a:t>e</a:t>
            </a:r>
            <a:r>
              <a:rPr sz="1800" spc="-15" dirty="0">
                <a:solidFill>
                  <a:srgbClr val="00BBF1"/>
                </a:solidFill>
                <a:latin typeface="Segoe UI"/>
                <a:cs typeface="Segoe UI"/>
              </a:rPr>
              <a:t>b</a:t>
            </a:r>
            <a:r>
              <a:rPr sz="1800" spc="5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BBF1"/>
                </a:solidFill>
                <a:latin typeface="Segoe UI"/>
                <a:cs typeface="Segoe UI"/>
              </a:rPr>
              <a:t>ti</a:t>
            </a:r>
            <a:r>
              <a:rPr sz="1800" spc="-10" dirty="0">
                <a:solidFill>
                  <a:srgbClr val="00BBF1"/>
                </a:solidFill>
                <a:latin typeface="Segoe UI"/>
                <a:cs typeface="Segoe UI"/>
              </a:rPr>
              <a:t>er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43343" y="3512819"/>
            <a:ext cx="1344168" cy="704088"/>
          </a:xfrm>
          <a:custGeom>
            <a:avLst/>
            <a:gdLst/>
            <a:ahLst/>
            <a:cxnLst/>
            <a:rect l="l" t="t" r="r" b="b"/>
            <a:pathLst>
              <a:path w="1344168" h="704088">
                <a:moveTo>
                  <a:pt x="0" y="704088"/>
                </a:moveTo>
                <a:lnTo>
                  <a:pt x="1344168" y="704088"/>
                </a:lnTo>
                <a:lnTo>
                  <a:pt x="1344168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78420" y="3626230"/>
            <a:ext cx="876935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6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OB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pp</a:t>
            </a:r>
            <a:endParaRPr sz="1800">
              <a:latin typeface="Segoe UI"/>
              <a:cs typeface="Segoe UI"/>
            </a:endParaRPr>
          </a:p>
          <a:p>
            <a:pPr algn="ctr">
              <a:lnSpc>
                <a:spcPts val="1310"/>
              </a:lnSpc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(+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ina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e)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08621" y="1783969"/>
            <a:ext cx="121348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BBF1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00BBF1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00BBF1"/>
                </a:solidFill>
                <a:latin typeface="Segoe UI"/>
                <a:cs typeface="Segoe UI"/>
              </a:rPr>
              <a:t>ner</a:t>
            </a:r>
            <a:r>
              <a:rPr sz="1800" spc="-35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BBF1"/>
                </a:solidFill>
                <a:latin typeface="Segoe UI"/>
                <a:cs typeface="Segoe UI"/>
              </a:rPr>
              <a:t>A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12380" y="2186939"/>
            <a:ext cx="0" cy="874776"/>
          </a:xfrm>
          <a:custGeom>
            <a:avLst/>
            <a:gdLst/>
            <a:ahLst/>
            <a:cxnLst/>
            <a:rect l="l" t="t" r="r" b="b"/>
            <a:pathLst>
              <a:path h="874776">
                <a:moveTo>
                  <a:pt x="0" y="0"/>
                </a:moveTo>
                <a:lnTo>
                  <a:pt x="0" y="874776"/>
                </a:lnTo>
              </a:path>
            </a:pathLst>
          </a:custGeom>
          <a:ln w="79248">
            <a:solidFill>
              <a:srgbClr val="00BBF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82583" y="3089147"/>
            <a:ext cx="1545335" cy="2017776"/>
          </a:xfrm>
          <a:custGeom>
            <a:avLst/>
            <a:gdLst/>
            <a:ahLst/>
            <a:cxnLst/>
            <a:rect l="l" t="t" r="r" b="b"/>
            <a:pathLst>
              <a:path w="1545335" h="2017776">
                <a:moveTo>
                  <a:pt x="0" y="2017776"/>
                </a:moveTo>
                <a:lnTo>
                  <a:pt x="1545335" y="2017776"/>
                </a:lnTo>
                <a:lnTo>
                  <a:pt x="1545335" y="0"/>
                </a:lnTo>
                <a:lnTo>
                  <a:pt x="0" y="0"/>
                </a:lnTo>
                <a:lnTo>
                  <a:pt x="0" y="2017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2583" y="3089147"/>
            <a:ext cx="1545335" cy="2017776"/>
          </a:xfrm>
          <a:custGeom>
            <a:avLst/>
            <a:gdLst/>
            <a:ahLst/>
            <a:cxnLst/>
            <a:rect l="l" t="t" r="r" b="b"/>
            <a:pathLst>
              <a:path w="1545335" h="2017776">
                <a:moveTo>
                  <a:pt x="0" y="2017776"/>
                </a:moveTo>
                <a:lnTo>
                  <a:pt x="1545335" y="2017776"/>
                </a:lnTo>
                <a:lnTo>
                  <a:pt x="1545335" y="0"/>
                </a:lnTo>
                <a:lnTo>
                  <a:pt x="0" y="0"/>
                </a:lnTo>
                <a:lnTo>
                  <a:pt x="0" y="2017776"/>
                </a:lnTo>
                <a:close/>
              </a:path>
            </a:pathLst>
          </a:custGeom>
          <a:ln w="9144">
            <a:solidFill>
              <a:srgbClr val="00BBF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838692" y="3148583"/>
            <a:ext cx="836294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BBF1"/>
                </a:solidFill>
                <a:latin typeface="Segoe UI"/>
                <a:cs typeface="Segoe UI"/>
              </a:rPr>
              <a:t>App</a:t>
            </a:r>
            <a:r>
              <a:rPr sz="1800" spc="5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BBF1"/>
                </a:solidFill>
                <a:latin typeface="Segoe UI"/>
                <a:cs typeface="Segoe UI"/>
              </a:rPr>
              <a:t>ti</a:t>
            </a:r>
            <a:r>
              <a:rPr sz="1800" spc="-10" dirty="0">
                <a:solidFill>
                  <a:srgbClr val="00BBF1"/>
                </a:solidFill>
                <a:latin typeface="Segoe UI"/>
                <a:cs typeface="Segoe UI"/>
              </a:rPr>
              <a:t>er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86216" y="3512819"/>
            <a:ext cx="1344168" cy="704088"/>
          </a:xfrm>
          <a:custGeom>
            <a:avLst/>
            <a:gdLst/>
            <a:ahLst/>
            <a:cxnLst/>
            <a:rect l="l" t="t" r="r" b="b"/>
            <a:pathLst>
              <a:path w="1344168" h="704088">
                <a:moveTo>
                  <a:pt x="0" y="704088"/>
                </a:moveTo>
                <a:lnTo>
                  <a:pt x="1344168" y="704088"/>
                </a:lnTo>
                <a:lnTo>
                  <a:pt x="1344168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821293" y="3626230"/>
            <a:ext cx="876935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6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OB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pp</a:t>
            </a:r>
            <a:endParaRPr sz="1800">
              <a:latin typeface="Segoe UI"/>
              <a:cs typeface="Segoe UI"/>
            </a:endParaRPr>
          </a:p>
          <a:p>
            <a:pPr algn="ctr">
              <a:lnSpc>
                <a:spcPts val="1310"/>
              </a:lnSpc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(+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ina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e)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59114" y="1783969"/>
            <a:ext cx="119761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BBF1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00BBF1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00BBF1"/>
                </a:solidFill>
                <a:latin typeface="Segoe UI"/>
                <a:cs typeface="Segoe UI"/>
              </a:rPr>
              <a:t>ner</a:t>
            </a:r>
            <a:r>
              <a:rPr sz="1800" spc="-35" dirty="0">
                <a:solidFill>
                  <a:srgbClr val="00BBF1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BBF1"/>
                </a:solidFill>
                <a:latin typeface="Segoe UI"/>
                <a:cs typeface="Segoe UI"/>
              </a:rPr>
              <a:t>B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255252" y="2186939"/>
            <a:ext cx="0" cy="874776"/>
          </a:xfrm>
          <a:custGeom>
            <a:avLst/>
            <a:gdLst/>
            <a:ahLst/>
            <a:cxnLst/>
            <a:rect l="l" t="t" r="r" b="b"/>
            <a:pathLst>
              <a:path h="874776">
                <a:moveTo>
                  <a:pt x="0" y="0"/>
                </a:moveTo>
                <a:lnTo>
                  <a:pt x="0" y="874776"/>
                </a:lnTo>
              </a:path>
            </a:pathLst>
          </a:custGeom>
          <a:ln w="79248">
            <a:solidFill>
              <a:srgbClr val="00BBF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25456" y="3089147"/>
            <a:ext cx="1545336" cy="2017776"/>
          </a:xfrm>
          <a:custGeom>
            <a:avLst/>
            <a:gdLst/>
            <a:ahLst/>
            <a:cxnLst/>
            <a:rect l="l" t="t" r="r" b="b"/>
            <a:pathLst>
              <a:path w="1545336" h="2017776">
                <a:moveTo>
                  <a:pt x="0" y="2017776"/>
                </a:moveTo>
                <a:lnTo>
                  <a:pt x="1545336" y="2017776"/>
                </a:lnTo>
                <a:lnTo>
                  <a:pt x="1545336" y="0"/>
                </a:lnTo>
                <a:lnTo>
                  <a:pt x="0" y="0"/>
                </a:lnTo>
                <a:lnTo>
                  <a:pt x="0" y="2017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25456" y="3089147"/>
            <a:ext cx="1545336" cy="2017776"/>
          </a:xfrm>
          <a:custGeom>
            <a:avLst/>
            <a:gdLst/>
            <a:ahLst/>
            <a:cxnLst/>
            <a:rect l="l" t="t" r="r" b="b"/>
            <a:pathLst>
              <a:path w="1545336" h="2017776">
                <a:moveTo>
                  <a:pt x="0" y="2017776"/>
                </a:moveTo>
                <a:lnTo>
                  <a:pt x="1545336" y="2017776"/>
                </a:lnTo>
                <a:lnTo>
                  <a:pt x="1545336" y="0"/>
                </a:lnTo>
                <a:lnTo>
                  <a:pt x="0" y="0"/>
                </a:lnTo>
                <a:lnTo>
                  <a:pt x="0" y="2017776"/>
                </a:lnTo>
                <a:close/>
              </a:path>
            </a:pathLst>
          </a:custGeom>
          <a:ln w="9144">
            <a:solidFill>
              <a:srgbClr val="0078D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544047" y="3148583"/>
            <a:ext cx="71056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78D6"/>
                </a:solidFill>
                <a:latin typeface="Segoe UI"/>
                <a:cs typeface="Segoe UI"/>
              </a:rPr>
              <a:t>DB</a:t>
            </a:r>
            <a:r>
              <a:rPr sz="1800" spc="-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8D6"/>
                </a:solidFill>
                <a:latin typeface="Segoe UI"/>
                <a:cs typeface="Segoe UI"/>
              </a:rPr>
              <a:t>ti</a:t>
            </a:r>
            <a:r>
              <a:rPr sz="1800" spc="-10" dirty="0">
                <a:solidFill>
                  <a:srgbClr val="0078D6"/>
                </a:solidFill>
                <a:latin typeface="Segoe UI"/>
                <a:cs typeface="Segoe UI"/>
              </a:rPr>
              <a:t>er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229088" y="3512819"/>
            <a:ext cx="1344168" cy="704088"/>
          </a:xfrm>
          <a:custGeom>
            <a:avLst/>
            <a:gdLst/>
            <a:ahLst/>
            <a:cxnLst/>
            <a:rect l="l" t="t" r="r" b="b"/>
            <a:pathLst>
              <a:path w="1344168" h="704088">
                <a:moveTo>
                  <a:pt x="0" y="704088"/>
                </a:moveTo>
                <a:lnTo>
                  <a:pt x="1344168" y="704088"/>
                </a:lnTo>
                <a:lnTo>
                  <a:pt x="1344168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464165" y="3626230"/>
            <a:ext cx="876935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6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OB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 a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pp</a:t>
            </a:r>
            <a:endParaRPr sz="1800">
              <a:latin typeface="Segoe UI"/>
              <a:cs typeface="Segoe UI"/>
            </a:endParaRPr>
          </a:p>
          <a:p>
            <a:pPr algn="ctr">
              <a:lnSpc>
                <a:spcPts val="1310"/>
              </a:lnSpc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(+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ina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re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97414" y="1783969"/>
            <a:ext cx="120777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78D6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0078D6"/>
                </a:solidFill>
                <a:latin typeface="Segoe UI"/>
                <a:cs typeface="Segoe UI"/>
              </a:rPr>
              <a:t>ner</a:t>
            </a:r>
            <a:r>
              <a:rPr sz="1800" spc="-3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0078D6"/>
                </a:solidFill>
                <a:latin typeface="Segoe UI"/>
                <a:cs typeface="Segoe UI"/>
              </a:rPr>
              <a:t>C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898123" y="2186939"/>
            <a:ext cx="0" cy="874776"/>
          </a:xfrm>
          <a:custGeom>
            <a:avLst/>
            <a:gdLst/>
            <a:ahLst/>
            <a:cxnLst/>
            <a:rect l="l" t="t" r="r" b="b"/>
            <a:pathLst>
              <a:path h="874776">
                <a:moveTo>
                  <a:pt x="0" y="0"/>
                </a:moveTo>
                <a:lnTo>
                  <a:pt x="0" y="874776"/>
                </a:lnTo>
              </a:path>
            </a:pathLst>
          </a:custGeom>
          <a:ln w="79248">
            <a:solidFill>
              <a:srgbClr val="0078D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34200" y="4305300"/>
            <a:ext cx="2996183" cy="704088"/>
          </a:xfrm>
          <a:custGeom>
            <a:avLst/>
            <a:gdLst/>
            <a:ahLst/>
            <a:cxnLst/>
            <a:rect l="l" t="t" r="r" b="b"/>
            <a:pathLst>
              <a:path w="2996183" h="704088">
                <a:moveTo>
                  <a:pt x="0" y="704088"/>
                </a:moveTo>
                <a:lnTo>
                  <a:pt x="2996183" y="704088"/>
                </a:lnTo>
                <a:lnTo>
                  <a:pt x="2996183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543292" y="4419600"/>
            <a:ext cx="1779270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te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ci</a:t>
            </a:r>
            <a:endParaRPr sz="1800">
              <a:latin typeface="Segoe UI"/>
              <a:cs typeface="Segoe UI"/>
            </a:endParaRPr>
          </a:p>
          <a:p>
            <a:pPr algn="ctr">
              <a:lnSpc>
                <a:spcPts val="1310"/>
              </a:lnSpc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(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ha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re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ac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os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co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ntain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200" spc="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229088" y="4305300"/>
            <a:ext cx="1344168" cy="704088"/>
          </a:xfrm>
          <a:custGeom>
            <a:avLst/>
            <a:gdLst/>
            <a:ahLst/>
            <a:cxnLst/>
            <a:rect l="l" t="t" r="r" b="b"/>
            <a:pathLst>
              <a:path w="1344168" h="704088">
                <a:moveTo>
                  <a:pt x="0" y="704088"/>
                </a:moveTo>
                <a:lnTo>
                  <a:pt x="1344168" y="704088"/>
                </a:lnTo>
                <a:lnTo>
                  <a:pt x="1344168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429113" y="4501895"/>
            <a:ext cx="94551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te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ci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5132" y="1580387"/>
            <a:ext cx="3467100" cy="2263140"/>
          </a:xfrm>
          <a:custGeom>
            <a:avLst/>
            <a:gdLst/>
            <a:ahLst/>
            <a:cxnLst/>
            <a:rect l="l" t="t" r="r" b="b"/>
            <a:pathLst>
              <a:path w="3467100" h="2263140">
                <a:moveTo>
                  <a:pt x="0" y="2263140"/>
                </a:moveTo>
                <a:lnTo>
                  <a:pt x="3467100" y="2263140"/>
                </a:lnTo>
                <a:lnTo>
                  <a:pt x="3467100" y="0"/>
                </a:lnTo>
                <a:lnTo>
                  <a:pt x="0" y="0"/>
                </a:lnTo>
                <a:lnTo>
                  <a:pt x="0" y="22631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6354" y="1690623"/>
            <a:ext cx="2143191" cy="1281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79060" y="2738500"/>
            <a:ext cx="3077845" cy="98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459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izi</a:t>
            </a:r>
            <a:r>
              <a:rPr sz="1050" spc="5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/Ser</a:t>
            </a:r>
            <a:r>
              <a:rPr sz="1050" spc="10" dirty="0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ere</a:t>
            </a:r>
            <a:r>
              <a:rPr sz="1050" spc="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Virt</a:t>
            </a:r>
            <a:r>
              <a:rPr sz="1050" spc="-5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ale</a:t>
            </a:r>
            <a:endParaRPr sz="1050">
              <a:latin typeface="Segoe UI"/>
              <a:cs typeface="Segoe UI"/>
            </a:endParaRPr>
          </a:p>
          <a:p>
            <a:pPr>
              <a:lnSpc>
                <a:spcPts val="1100"/>
              </a:lnSpc>
              <a:spcBef>
                <a:spcPts val="66"/>
              </a:spcBef>
            </a:pPr>
            <a:endParaRPr sz="1100"/>
          </a:p>
          <a:p>
            <a:pPr marL="12700" marR="6350" indent="1905" algn="ctr">
              <a:lnSpc>
                <a:spcPts val="1760"/>
              </a:lnSpc>
            </a:pPr>
            <a:r>
              <a:rPr sz="1600" b="1" spc="20" dirty="0">
                <a:solidFill>
                  <a:srgbClr val="0078D6"/>
                </a:solidFill>
                <a:latin typeface="Segoe UI"/>
                <a:cs typeface="Segoe UI"/>
              </a:rPr>
              <a:t>O</a:t>
            </a:r>
            <a:r>
              <a:rPr sz="1600" b="1" spc="5" dirty="0">
                <a:solidFill>
                  <a:srgbClr val="0078D6"/>
                </a:solidFill>
                <a:latin typeface="Segoe UI"/>
                <a:cs typeface="Segoe UI"/>
              </a:rPr>
              <a:t>p</a:t>
            </a:r>
            <a:r>
              <a:rPr sz="1600" b="1" spc="15" dirty="0">
                <a:solidFill>
                  <a:srgbClr val="0078D6"/>
                </a:solidFill>
                <a:latin typeface="Segoe UI"/>
                <a:cs typeface="Segoe UI"/>
              </a:rPr>
              <a:t>er</a:t>
            </a:r>
            <a:r>
              <a:rPr sz="1600" b="1" spc="10" dirty="0">
                <a:solidFill>
                  <a:srgbClr val="0078D6"/>
                </a:solidFill>
                <a:latin typeface="Segoe UI"/>
                <a:cs typeface="Segoe UI"/>
              </a:rPr>
              <a:t>ațiil</a:t>
            </a:r>
            <a:r>
              <a:rPr sz="1600" b="1" spc="15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1600" b="1" spc="1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colabo</a:t>
            </a:r>
            <a:r>
              <a:rPr sz="1600" spc="-2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ea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z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ă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cu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b="1" spc="15" dirty="0">
                <a:solidFill>
                  <a:srgbClr val="0078D6"/>
                </a:solidFill>
                <a:latin typeface="Segoe UI"/>
                <a:cs typeface="Segoe UI"/>
              </a:rPr>
              <a:t>dez</a:t>
            </a:r>
            <a:r>
              <a:rPr sz="1600" b="1" spc="5" dirty="0">
                <a:solidFill>
                  <a:srgbClr val="0078D6"/>
                </a:solidFill>
                <a:latin typeface="Segoe UI"/>
                <a:cs typeface="Segoe UI"/>
              </a:rPr>
              <a:t>v</a:t>
            </a:r>
            <a:r>
              <a:rPr sz="1600" b="1" spc="10" dirty="0">
                <a:solidFill>
                  <a:srgbClr val="0078D6"/>
                </a:solidFill>
                <a:latin typeface="Segoe UI"/>
                <a:cs typeface="Segoe UI"/>
              </a:rPr>
              <a:t>olta</a:t>
            </a:r>
            <a:r>
              <a:rPr sz="1600" b="1" dirty="0">
                <a:solidFill>
                  <a:srgbClr val="0078D6"/>
                </a:solidFill>
                <a:latin typeface="Segoe UI"/>
                <a:cs typeface="Segoe UI"/>
              </a:rPr>
              <a:t>t</a:t>
            </a:r>
            <a:r>
              <a:rPr sz="1600" b="1" spc="15" dirty="0">
                <a:solidFill>
                  <a:srgbClr val="0078D6"/>
                </a:solidFill>
                <a:latin typeface="Segoe UI"/>
                <a:cs typeface="Segoe UI"/>
              </a:rPr>
              <a:t>or</a:t>
            </a:r>
            <a:r>
              <a:rPr sz="1600" b="1" spc="5" dirty="0">
                <a:solidFill>
                  <a:srgbClr val="0078D6"/>
                </a:solidFill>
                <a:latin typeface="Segoe UI"/>
                <a:cs typeface="Segoe UI"/>
              </a:rPr>
              <a:t>ii</a:t>
            </a:r>
            <a:r>
              <a:rPr sz="1600" b="1" spc="2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met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ici și inf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rmații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desp</a:t>
            </a:r>
            <a:r>
              <a:rPr sz="1600" spc="-2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a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plicații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97468" y="2778251"/>
            <a:ext cx="3465576" cy="2746248"/>
          </a:xfrm>
          <a:custGeom>
            <a:avLst/>
            <a:gdLst/>
            <a:ahLst/>
            <a:cxnLst/>
            <a:rect l="l" t="t" r="r" b="b"/>
            <a:pathLst>
              <a:path w="3465576" h="2746248">
                <a:moveTo>
                  <a:pt x="0" y="2746248"/>
                </a:moveTo>
                <a:lnTo>
                  <a:pt x="3465576" y="2746248"/>
                </a:lnTo>
                <a:lnTo>
                  <a:pt x="3465576" y="0"/>
                </a:lnTo>
                <a:lnTo>
                  <a:pt x="0" y="0"/>
                </a:lnTo>
                <a:lnTo>
                  <a:pt x="0" y="274624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64548" y="4467859"/>
            <a:ext cx="2932430" cy="902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635" algn="ctr">
              <a:lnSpc>
                <a:spcPts val="1760"/>
              </a:lnSpc>
            </a:pP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Ope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ațiile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au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omati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z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ea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z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ă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implement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600" spc="-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ea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și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moni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ori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z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ea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z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ă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aplicațiile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implement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e din depozitul</a:t>
            </a:r>
            <a:r>
              <a:rPr sz="160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centr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al.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17735" y="2932175"/>
            <a:ext cx="2225040" cy="15148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8179" y="4460747"/>
            <a:ext cx="3465576" cy="2261616"/>
          </a:xfrm>
          <a:custGeom>
            <a:avLst/>
            <a:gdLst/>
            <a:ahLst/>
            <a:cxnLst/>
            <a:rect l="l" t="t" r="r" b="b"/>
            <a:pathLst>
              <a:path w="3465576" h="2261616">
                <a:moveTo>
                  <a:pt x="0" y="2261616"/>
                </a:moveTo>
                <a:lnTo>
                  <a:pt x="3465576" y="2261616"/>
                </a:lnTo>
                <a:lnTo>
                  <a:pt x="3465576" y="0"/>
                </a:lnTo>
                <a:lnTo>
                  <a:pt x="0" y="0"/>
                </a:lnTo>
                <a:lnTo>
                  <a:pt x="0" y="226161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06085" y="5901943"/>
            <a:ext cx="2430145" cy="70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zv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olta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orii</a:t>
            </a:r>
            <a:r>
              <a:rPr sz="1600" spc="4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fac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”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pus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h”</a:t>
            </a:r>
            <a:endParaRPr sz="1600">
              <a:latin typeface="Segoe UI"/>
              <a:cs typeface="Segoe UI"/>
            </a:endParaRPr>
          </a:p>
          <a:p>
            <a:pPr marL="635" algn="ctr">
              <a:lnSpc>
                <a:spcPts val="1764"/>
              </a:lnSpc>
            </a:pP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containe</a:t>
            </a:r>
            <a:r>
              <a:rPr sz="1600" spc="-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elor</a:t>
            </a:r>
            <a:endParaRPr sz="1600">
              <a:latin typeface="Segoe UI"/>
              <a:cs typeface="Segoe UI"/>
            </a:endParaRPr>
          </a:p>
          <a:p>
            <a:pPr algn="ctr">
              <a:lnSpc>
                <a:spcPts val="1764"/>
              </a:lnSpc>
            </a:pP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cat</a:t>
            </a:r>
            <a:r>
              <a:rPr sz="1600" spc="-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eposi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600" spc="6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y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-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ul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centr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0126" y="4885435"/>
            <a:ext cx="1307592" cy="917194"/>
          </a:xfrm>
          <a:custGeom>
            <a:avLst/>
            <a:gdLst/>
            <a:ahLst/>
            <a:cxnLst/>
            <a:rect l="l" t="t" r="r" b="b"/>
            <a:pathLst>
              <a:path w="1307592" h="917194">
                <a:moveTo>
                  <a:pt x="0" y="0"/>
                </a:moveTo>
                <a:lnTo>
                  <a:pt x="0" y="836168"/>
                </a:lnTo>
                <a:lnTo>
                  <a:pt x="2167" y="842814"/>
                </a:lnTo>
                <a:lnTo>
                  <a:pt x="51381" y="867709"/>
                </a:lnTo>
                <a:lnTo>
                  <a:pt x="97958" y="878851"/>
                </a:lnTo>
                <a:lnTo>
                  <a:pt x="157387" y="888901"/>
                </a:lnTo>
                <a:lnTo>
                  <a:pt x="228320" y="897691"/>
                </a:lnTo>
                <a:lnTo>
                  <a:pt x="267681" y="901562"/>
                </a:lnTo>
                <a:lnTo>
                  <a:pt x="309413" y="905055"/>
                </a:lnTo>
                <a:lnTo>
                  <a:pt x="353348" y="908151"/>
                </a:lnTo>
                <a:lnTo>
                  <a:pt x="399317" y="910827"/>
                </a:lnTo>
                <a:lnTo>
                  <a:pt x="447153" y="913063"/>
                </a:lnTo>
                <a:lnTo>
                  <a:pt x="496687" y="914839"/>
                </a:lnTo>
                <a:lnTo>
                  <a:pt x="547751" y="916133"/>
                </a:lnTo>
                <a:lnTo>
                  <a:pt x="600177" y="916925"/>
                </a:lnTo>
                <a:lnTo>
                  <a:pt x="653796" y="917194"/>
                </a:lnTo>
                <a:lnTo>
                  <a:pt x="707414" y="916925"/>
                </a:lnTo>
                <a:lnTo>
                  <a:pt x="759840" y="916133"/>
                </a:lnTo>
                <a:lnTo>
                  <a:pt x="810904" y="914839"/>
                </a:lnTo>
                <a:lnTo>
                  <a:pt x="860438" y="913063"/>
                </a:lnTo>
                <a:lnTo>
                  <a:pt x="908274" y="910827"/>
                </a:lnTo>
                <a:lnTo>
                  <a:pt x="954243" y="908151"/>
                </a:lnTo>
                <a:lnTo>
                  <a:pt x="998178" y="905055"/>
                </a:lnTo>
                <a:lnTo>
                  <a:pt x="1039910" y="901562"/>
                </a:lnTo>
                <a:lnTo>
                  <a:pt x="1079271" y="897691"/>
                </a:lnTo>
                <a:lnTo>
                  <a:pt x="1150204" y="888901"/>
                </a:lnTo>
                <a:lnTo>
                  <a:pt x="1209633" y="878851"/>
                </a:lnTo>
                <a:lnTo>
                  <a:pt x="1256210" y="867709"/>
                </a:lnTo>
                <a:lnTo>
                  <a:pt x="1299034" y="849312"/>
                </a:lnTo>
                <a:lnTo>
                  <a:pt x="1307592" y="836168"/>
                </a:lnTo>
                <a:lnTo>
                  <a:pt x="1307592" y="81025"/>
                </a:lnTo>
                <a:lnTo>
                  <a:pt x="653796" y="81025"/>
                </a:lnTo>
                <a:lnTo>
                  <a:pt x="600177" y="80757"/>
                </a:lnTo>
                <a:lnTo>
                  <a:pt x="547751" y="79964"/>
                </a:lnTo>
                <a:lnTo>
                  <a:pt x="496687" y="78668"/>
                </a:lnTo>
                <a:lnTo>
                  <a:pt x="447153" y="76890"/>
                </a:lnTo>
                <a:lnTo>
                  <a:pt x="399317" y="74652"/>
                </a:lnTo>
                <a:lnTo>
                  <a:pt x="353348" y="71973"/>
                </a:lnTo>
                <a:lnTo>
                  <a:pt x="309413" y="68875"/>
                </a:lnTo>
                <a:lnTo>
                  <a:pt x="267681" y="65379"/>
                </a:lnTo>
                <a:lnTo>
                  <a:pt x="228320" y="61506"/>
                </a:lnTo>
                <a:lnTo>
                  <a:pt x="157387" y="52712"/>
                </a:lnTo>
                <a:lnTo>
                  <a:pt x="97958" y="42660"/>
                </a:lnTo>
                <a:lnTo>
                  <a:pt x="51381" y="31519"/>
                </a:lnTo>
                <a:lnTo>
                  <a:pt x="8557" y="13131"/>
                </a:lnTo>
                <a:lnTo>
                  <a:pt x="2167" y="6639"/>
                </a:lnTo>
                <a:lnTo>
                  <a:pt x="0" y="0"/>
                </a:lnTo>
                <a:close/>
              </a:path>
              <a:path w="1307592" h="917194">
                <a:moveTo>
                  <a:pt x="1307592" y="0"/>
                </a:moveTo>
                <a:lnTo>
                  <a:pt x="1274259" y="25593"/>
                </a:lnTo>
                <a:lnTo>
                  <a:pt x="1234612" y="37216"/>
                </a:lnTo>
                <a:lnTo>
                  <a:pt x="1181441" y="47833"/>
                </a:lnTo>
                <a:lnTo>
                  <a:pt x="1116091" y="57276"/>
                </a:lnTo>
                <a:lnTo>
                  <a:pt x="1039910" y="65379"/>
                </a:lnTo>
                <a:lnTo>
                  <a:pt x="998178" y="68875"/>
                </a:lnTo>
                <a:lnTo>
                  <a:pt x="954243" y="71973"/>
                </a:lnTo>
                <a:lnTo>
                  <a:pt x="908274" y="74652"/>
                </a:lnTo>
                <a:lnTo>
                  <a:pt x="860438" y="76890"/>
                </a:lnTo>
                <a:lnTo>
                  <a:pt x="810904" y="78668"/>
                </a:lnTo>
                <a:lnTo>
                  <a:pt x="759840" y="79964"/>
                </a:lnTo>
                <a:lnTo>
                  <a:pt x="707414" y="80757"/>
                </a:lnTo>
                <a:lnTo>
                  <a:pt x="653796" y="81025"/>
                </a:lnTo>
                <a:lnTo>
                  <a:pt x="1307592" y="81025"/>
                </a:lnTo>
                <a:lnTo>
                  <a:pt x="130759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0126" y="4804409"/>
            <a:ext cx="1307592" cy="162051"/>
          </a:xfrm>
          <a:custGeom>
            <a:avLst/>
            <a:gdLst/>
            <a:ahLst/>
            <a:cxnLst/>
            <a:rect l="l" t="t" r="r" b="b"/>
            <a:pathLst>
              <a:path w="1307592" h="162051">
                <a:moveTo>
                  <a:pt x="653796" y="0"/>
                </a:moveTo>
                <a:lnTo>
                  <a:pt x="600177" y="268"/>
                </a:lnTo>
                <a:lnTo>
                  <a:pt x="547751" y="1061"/>
                </a:lnTo>
                <a:lnTo>
                  <a:pt x="496687" y="2357"/>
                </a:lnTo>
                <a:lnTo>
                  <a:pt x="447153" y="4135"/>
                </a:lnTo>
                <a:lnTo>
                  <a:pt x="399317" y="6373"/>
                </a:lnTo>
                <a:lnTo>
                  <a:pt x="353348" y="9052"/>
                </a:lnTo>
                <a:lnTo>
                  <a:pt x="309413" y="12150"/>
                </a:lnTo>
                <a:lnTo>
                  <a:pt x="267681" y="15646"/>
                </a:lnTo>
                <a:lnTo>
                  <a:pt x="228320" y="19519"/>
                </a:lnTo>
                <a:lnTo>
                  <a:pt x="157387" y="28313"/>
                </a:lnTo>
                <a:lnTo>
                  <a:pt x="97958" y="38365"/>
                </a:lnTo>
                <a:lnTo>
                  <a:pt x="51381" y="49506"/>
                </a:lnTo>
                <a:lnTo>
                  <a:pt x="8557" y="67894"/>
                </a:lnTo>
                <a:lnTo>
                  <a:pt x="0" y="81025"/>
                </a:lnTo>
                <a:lnTo>
                  <a:pt x="2167" y="87665"/>
                </a:lnTo>
                <a:lnTo>
                  <a:pt x="51381" y="112545"/>
                </a:lnTo>
                <a:lnTo>
                  <a:pt x="97958" y="123686"/>
                </a:lnTo>
                <a:lnTo>
                  <a:pt x="157387" y="133738"/>
                </a:lnTo>
                <a:lnTo>
                  <a:pt x="228320" y="142532"/>
                </a:lnTo>
                <a:lnTo>
                  <a:pt x="267681" y="146405"/>
                </a:lnTo>
                <a:lnTo>
                  <a:pt x="309413" y="149901"/>
                </a:lnTo>
                <a:lnTo>
                  <a:pt x="353348" y="152999"/>
                </a:lnTo>
                <a:lnTo>
                  <a:pt x="399317" y="155678"/>
                </a:lnTo>
                <a:lnTo>
                  <a:pt x="447153" y="157916"/>
                </a:lnTo>
                <a:lnTo>
                  <a:pt x="496687" y="159694"/>
                </a:lnTo>
                <a:lnTo>
                  <a:pt x="547751" y="160990"/>
                </a:lnTo>
                <a:lnTo>
                  <a:pt x="600177" y="161783"/>
                </a:lnTo>
                <a:lnTo>
                  <a:pt x="653796" y="162051"/>
                </a:lnTo>
                <a:lnTo>
                  <a:pt x="707414" y="161783"/>
                </a:lnTo>
                <a:lnTo>
                  <a:pt x="759840" y="160990"/>
                </a:lnTo>
                <a:lnTo>
                  <a:pt x="810904" y="159694"/>
                </a:lnTo>
                <a:lnTo>
                  <a:pt x="860438" y="157916"/>
                </a:lnTo>
                <a:lnTo>
                  <a:pt x="908274" y="155678"/>
                </a:lnTo>
                <a:lnTo>
                  <a:pt x="954243" y="152999"/>
                </a:lnTo>
                <a:lnTo>
                  <a:pt x="998178" y="149901"/>
                </a:lnTo>
                <a:lnTo>
                  <a:pt x="1039910" y="146405"/>
                </a:lnTo>
                <a:lnTo>
                  <a:pt x="1079271" y="142532"/>
                </a:lnTo>
                <a:lnTo>
                  <a:pt x="1150204" y="133738"/>
                </a:lnTo>
                <a:lnTo>
                  <a:pt x="1209633" y="123686"/>
                </a:lnTo>
                <a:lnTo>
                  <a:pt x="1256210" y="112545"/>
                </a:lnTo>
                <a:lnTo>
                  <a:pt x="1299034" y="94157"/>
                </a:lnTo>
                <a:lnTo>
                  <a:pt x="1307592" y="81025"/>
                </a:lnTo>
                <a:lnTo>
                  <a:pt x="1305424" y="74386"/>
                </a:lnTo>
                <a:lnTo>
                  <a:pt x="1256210" y="49506"/>
                </a:lnTo>
                <a:lnTo>
                  <a:pt x="1209633" y="38365"/>
                </a:lnTo>
                <a:lnTo>
                  <a:pt x="1150204" y="28313"/>
                </a:lnTo>
                <a:lnTo>
                  <a:pt x="1079271" y="19519"/>
                </a:lnTo>
                <a:lnTo>
                  <a:pt x="1039910" y="15646"/>
                </a:lnTo>
                <a:lnTo>
                  <a:pt x="998178" y="12150"/>
                </a:lnTo>
                <a:lnTo>
                  <a:pt x="954243" y="9052"/>
                </a:lnTo>
                <a:lnTo>
                  <a:pt x="908274" y="6373"/>
                </a:lnTo>
                <a:lnTo>
                  <a:pt x="860438" y="4135"/>
                </a:lnTo>
                <a:lnTo>
                  <a:pt x="810904" y="2357"/>
                </a:lnTo>
                <a:lnTo>
                  <a:pt x="759840" y="1061"/>
                </a:lnTo>
                <a:lnTo>
                  <a:pt x="707414" y="268"/>
                </a:lnTo>
                <a:lnTo>
                  <a:pt x="65379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0126" y="4804409"/>
            <a:ext cx="1307592" cy="162051"/>
          </a:xfrm>
          <a:custGeom>
            <a:avLst/>
            <a:gdLst/>
            <a:ahLst/>
            <a:cxnLst/>
            <a:rect l="l" t="t" r="r" b="b"/>
            <a:pathLst>
              <a:path w="1307592" h="162051">
                <a:moveTo>
                  <a:pt x="1307592" y="81025"/>
                </a:moveTo>
                <a:lnTo>
                  <a:pt x="1274259" y="106619"/>
                </a:lnTo>
                <a:lnTo>
                  <a:pt x="1234612" y="118242"/>
                </a:lnTo>
                <a:lnTo>
                  <a:pt x="1181441" y="128859"/>
                </a:lnTo>
                <a:lnTo>
                  <a:pt x="1116091" y="138303"/>
                </a:lnTo>
                <a:lnTo>
                  <a:pt x="1039910" y="146405"/>
                </a:lnTo>
                <a:lnTo>
                  <a:pt x="998178" y="149901"/>
                </a:lnTo>
                <a:lnTo>
                  <a:pt x="954243" y="152999"/>
                </a:lnTo>
                <a:lnTo>
                  <a:pt x="908274" y="155678"/>
                </a:lnTo>
                <a:lnTo>
                  <a:pt x="860438" y="157916"/>
                </a:lnTo>
                <a:lnTo>
                  <a:pt x="810904" y="159694"/>
                </a:lnTo>
                <a:lnTo>
                  <a:pt x="759840" y="160990"/>
                </a:lnTo>
                <a:lnTo>
                  <a:pt x="707414" y="161783"/>
                </a:lnTo>
                <a:lnTo>
                  <a:pt x="653796" y="162051"/>
                </a:lnTo>
                <a:lnTo>
                  <a:pt x="600177" y="161783"/>
                </a:lnTo>
                <a:lnTo>
                  <a:pt x="547751" y="160990"/>
                </a:lnTo>
                <a:lnTo>
                  <a:pt x="496687" y="159694"/>
                </a:lnTo>
                <a:lnTo>
                  <a:pt x="447153" y="157916"/>
                </a:lnTo>
                <a:lnTo>
                  <a:pt x="399317" y="155678"/>
                </a:lnTo>
                <a:lnTo>
                  <a:pt x="353348" y="152999"/>
                </a:lnTo>
                <a:lnTo>
                  <a:pt x="309413" y="149901"/>
                </a:lnTo>
                <a:lnTo>
                  <a:pt x="267681" y="146405"/>
                </a:lnTo>
                <a:lnTo>
                  <a:pt x="228320" y="142532"/>
                </a:lnTo>
                <a:lnTo>
                  <a:pt x="157387" y="133738"/>
                </a:lnTo>
                <a:lnTo>
                  <a:pt x="97958" y="123686"/>
                </a:lnTo>
                <a:lnTo>
                  <a:pt x="51381" y="112545"/>
                </a:lnTo>
                <a:lnTo>
                  <a:pt x="8557" y="94157"/>
                </a:lnTo>
                <a:lnTo>
                  <a:pt x="0" y="81025"/>
                </a:lnTo>
                <a:lnTo>
                  <a:pt x="2167" y="74386"/>
                </a:lnTo>
                <a:lnTo>
                  <a:pt x="51381" y="49506"/>
                </a:lnTo>
                <a:lnTo>
                  <a:pt x="97958" y="38365"/>
                </a:lnTo>
                <a:lnTo>
                  <a:pt x="157387" y="28313"/>
                </a:lnTo>
                <a:lnTo>
                  <a:pt x="228320" y="19519"/>
                </a:lnTo>
                <a:lnTo>
                  <a:pt x="267681" y="15646"/>
                </a:lnTo>
                <a:lnTo>
                  <a:pt x="309413" y="12150"/>
                </a:lnTo>
                <a:lnTo>
                  <a:pt x="353348" y="9052"/>
                </a:lnTo>
                <a:lnTo>
                  <a:pt x="399317" y="6373"/>
                </a:lnTo>
                <a:lnTo>
                  <a:pt x="447153" y="4135"/>
                </a:lnTo>
                <a:lnTo>
                  <a:pt x="496687" y="2357"/>
                </a:lnTo>
                <a:lnTo>
                  <a:pt x="547751" y="1061"/>
                </a:lnTo>
                <a:lnTo>
                  <a:pt x="600177" y="268"/>
                </a:lnTo>
                <a:lnTo>
                  <a:pt x="653796" y="0"/>
                </a:lnTo>
                <a:lnTo>
                  <a:pt x="707414" y="268"/>
                </a:lnTo>
                <a:lnTo>
                  <a:pt x="759840" y="1061"/>
                </a:lnTo>
                <a:lnTo>
                  <a:pt x="810904" y="2357"/>
                </a:lnTo>
                <a:lnTo>
                  <a:pt x="860438" y="4135"/>
                </a:lnTo>
                <a:lnTo>
                  <a:pt x="908274" y="6373"/>
                </a:lnTo>
                <a:lnTo>
                  <a:pt x="954243" y="9052"/>
                </a:lnTo>
                <a:lnTo>
                  <a:pt x="998178" y="12150"/>
                </a:lnTo>
                <a:lnTo>
                  <a:pt x="1039910" y="15646"/>
                </a:lnTo>
                <a:lnTo>
                  <a:pt x="1079271" y="19519"/>
                </a:lnTo>
                <a:lnTo>
                  <a:pt x="1150204" y="28313"/>
                </a:lnTo>
                <a:lnTo>
                  <a:pt x="1209633" y="38365"/>
                </a:lnTo>
                <a:lnTo>
                  <a:pt x="1256210" y="49506"/>
                </a:lnTo>
                <a:lnTo>
                  <a:pt x="1299034" y="67894"/>
                </a:lnTo>
                <a:lnTo>
                  <a:pt x="1307592" y="81025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0126" y="4885435"/>
            <a:ext cx="1307592" cy="917194"/>
          </a:xfrm>
          <a:custGeom>
            <a:avLst/>
            <a:gdLst/>
            <a:ahLst/>
            <a:cxnLst/>
            <a:rect l="l" t="t" r="r" b="b"/>
            <a:pathLst>
              <a:path w="1307592" h="917194">
                <a:moveTo>
                  <a:pt x="1307592" y="0"/>
                </a:moveTo>
                <a:lnTo>
                  <a:pt x="1307592" y="836168"/>
                </a:lnTo>
                <a:lnTo>
                  <a:pt x="1305424" y="842814"/>
                </a:lnTo>
                <a:lnTo>
                  <a:pt x="1256210" y="867709"/>
                </a:lnTo>
                <a:lnTo>
                  <a:pt x="1209633" y="878851"/>
                </a:lnTo>
                <a:lnTo>
                  <a:pt x="1150204" y="888901"/>
                </a:lnTo>
                <a:lnTo>
                  <a:pt x="1079271" y="897691"/>
                </a:lnTo>
                <a:lnTo>
                  <a:pt x="1039910" y="901562"/>
                </a:lnTo>
                <a:lnTo>
                  <a:pt x="998178" y="905055"/>
                </a:lnTo>
                <a:lnTo>
                  <a:pt x="954243" y="908151"/>
                </a:lnTo>
                <a:lnTo>
                  <a:pt x="908274" y="910827"/>
                </a:lnTo>
                <a:lnTo>
                  <a:pt x="860438" y="913063"/>
                </a:lnTo>
                <a:lnTo>
                  <a:pt x="810904" y="914839"/>
                </a:lnTo>
                <a:lnTo>
                  <a:pt x="759840" y="916133"/>
                </a:lnTo>
                <a:lnTo>
                  <a:pt x="707414" y="916925"/>
                </a:lnTo>
                <a:lnTo>
                  <a:pt x="653796" y="917194"/>
                </a:lnTo>
                <a:lnTo>
                  <a:pt x="600177" y="916925"/>
                </a:lnTo>
                <a:lnTo>
                  <a:pt x="547751" y="916133"/>
                </a:lnTo>
                <a:lnTo>
                  <a:pt x="496687" y="914839"/>
                </a:lnTo>
                <a:lnTo>
                  <a:pt x="447153" y="913063"/>
                </a:lnTo>
                <a:lnTo>
                  <a:pt x="399317" y="910827"/>
                </a:lnTo>
                <a:lnTo>
                  <a:pt x="353348" y="908151"/>
                </a:lnTo>
                <a:lnTo>
                  <a:pt x="309413" y="905055"/>
                </a:lnTo>
                <a:lnTo>
                  <a:pt x="267681" y="901562"/>
                </a:lnTo>
                <a:lnTo>
                  <a:pt x="228320" y="897691"/>
                </a:lnTo>
                <a:lnTo>
                  <a:pt x="157387" y="888901"/>
                </a:lnTo>
                <a:lnTo>
                  <a:pt x="97958" y="878851"/>
                </a:lnTo>
                <a:lnTo>
                  <a:pt x="51381" y="867709"/>
                </a:lnTo>
                <a:lnTo>
                  <a:pt x="8557" y="849312"/>
                </a:lnTo>
                <a:lnTo>
                  <a:pt x="0" y="836168"/>
                </a:lnTo>
                <a:lnTo>
                  <a:pt x="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51220" y="5234939"/>
            <a:ext cx="199643" cy="114300"/>
          </a:xfrm>
          <a:custGeom>
            <a:avLst/>
            <a:gdLst/>
            <a:ahLst/>
            <a:cxnLst/>
            <a:rect l="l" t="t" r="r" b="b"/>
            <a:pathLst>
              <a:path w="199643" h="114300">
                <a:moveTo>
                  <a:pt x="99821" y="0"/>
                </a:moveTo>
                <a:lnTo>
                  <a:pt x="0" y="55880"/>
                </a:lnTo>
                <a:lnTo>
                  <a:pt x="0" y="58420"/>
                </a:lnTo>
                <a:lnTo>
                  <a:pt x="99821" y="114300"/>
                </a:lnTo>
                <a:lnTo>
                  <a:pt x="199643" y="58420"/>
                </a:lnTo>
                <a:lnTo>
                  <a:pt x="199643" y="55880"/>
                </a:lnTo>
                <a:lnTo>
                  <a:pt x="9982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0947" y="5309615"/>
            <a:ext cx="99060" cy="170687"/>
          </a:xfrm>
          <a:custGeom>
            <a:avLst/>
            <a:gdLst/>
            <a:ahLst/>
            <a:cxnLst/>
            <a:rect l="l" t="t" r="r" b="b"/>
            <a:pathLst>
              <a:path w="99060" h="170687">
                <a:moveTo>
                  <a:pt x="99060" y="0"/>
                </a:moveTo>
                <a:lnTo>
                  <a:pt x="0" y="56134"/>
                </a:lnTo>
                <a:lnTo>
                  <a:pt x="0" y="170688"/>
                </a:lnTo>
                <a:lnTo>
                  <a:pt x="99060" y="114554"/>
                </a:lnTo>
                <a:lnTo>
                  <a:pt x="9906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2076" y="5309615"/>
            <a:ext cx="99060" cy="170687"/>
          </a:xfrm>
          <a:custGeom>
            <a:avLst/>
            <a:gdLst/>
            <a:ahLst/>
            <a:cxnLst/>
            <a:rect l="l" t="t" r="r" b="b"/>
            <a:pathLst>
              <a:path w="99060" h="170687">
                <a:moveTo>
                  <a:pt x="0" y="0"/>
                </a:moveTo>
                <a:lnTo>
                  <a:pt x="0" y="114554"/>
                </a:lnTo>
                <a:lnTo>
                  <a:pt x="99060" y="170688"/>
                </a:lnTo>
                <a:lnTo>
                  <a:pt x="99060" y="56134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4070" y="5202173"/>
            <a:ext cx="315467" cy="309372"/>
          </a:xfrm>
          <a:custGeom>
            <a:avLst/>
            <a:gdLst/>
            <a:ahLst/>
            <a:cxnLst/>
            <a:rect l="l" t="t" r="r" b="b"/>
            <a:pathLst>
              <a:path w="315467" h="309372">
                <a:moveTo>
                  <a:pt x="0" y="51562"/>
                </a:moveTo>
                <a:lnTo>
                  <a:pt x="16394" y="13875"/>
                </a:lnTo>
                <a:lnTo>
                  <a:pt x="263905" y="0"/>
                </a:lnTo>
                <a:lnTo>
                  <a:pt x="278190" y="2009"/>
                </a:lnTo>
                <a:lnTo>
                  <a:pt x="309583" y="27642"/>
                </a:lnTo>
                <a:lnTo>
                  <a:pt x="315467" y="257810"/>
                </a:lnTo>
                <a:lnTo>
                  <a:pt x="313458" y="272094"/>
                </a:lnTo>
                <a:lnTo>
                  <a:pt x="287825" y="303487"/>
                </a:lnTo>
                <a:lnTo>
                  <a:pt x="51562" y="309372"/>
                </a:lnTo>
                <a:lnTo>
                  <a:pt x="37277" y="307362"/>
                </a:lnTo>
                <a:lnTo>
                  <a:pt x="5884" y="281729"/>
                </a:lnTo>
                <a:lnTo>
                  <a:pt x="0" y="51562"/>
                </a:lnTo>
                <a:close/>
              </a:path>
            </a:pathLst>
          </a:custGeom>
          <a:ln w="28956">
            <a:solidFill>
              <a:srgbClr val="333333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26123" y="5234939"/>
            <a:ext cx="198120" cy="114300"/>
          </a:xfrm>
          <a:custGeom>
            <a:avLst/>
            <a:gdLst/>
            <a:ahLst/>
            <a:cxnLst/>
            <a:rect l="l" t="t" r="r" b="b"/>
            <a:pathLst>
              <a:path w="198120" h="114300">
                <a:moveTo>
                  <a:pt x="99060" y="0"/>
                </a:moveTo>
                <a:lnTo>
                  <a:pt x="0" y="55880"/>
                </a:lnTo>
                <a:lnTo>
                  <a:pt x="0" y="58420"/>
                </a:lnTo>
                <a:lnTo>
                  <a:pt x="99060" y="114300"/>
                </a:lnTo>
                <a:lnTo>
                  <a:pt x="198120" y="58420"/>
                </a:lnTo>
                <a:lnTo>
                  <a:pt x="198120" y="55880"/>
                </a:lnTo>
                <a:lnTo>
                  <a:pt x="9906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34328" y="5309615"/>
            <a:ext cx="100583" cy="170687"/>
          </a:xfrm>
          <a:custGeom>
            <a:avLst/>
            <a:gdLst/>
            <a:ahLst/>
            <a:cxnLst/>
            <a:rect l="l" t="t" r="r" b="b"/>
            <a:pathLst>
              <a:path w="100583" h="170687">
                <a:moveTo>
                  <a:pt x="100583" y="0"/>
                </a:moveTo>
                <a:lnTo>
                  <a:pt x="0" y="56134"/>
                </a:lnTo>
                <a:lnTo>
                  <a:pt x="0" y="170688"/>
                </a:lnTo>
                <a:lnTo>
                  <a:pt x="100583" y="114554"/>
                </a:lnTo>
                <a:lnTo>
                  <a:pt x="10058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5455" y="5309615"/>
            <a:ext cx="100584" cy="170687"/>
          </a:xfrm>
          <a:custGeom>
            <a:avLst/>
            <a:gdLst/>
            <a:ahLst/>
            <a:cxnLst/>
            <a:rect l="l" t="t" r="r" b="b"/>
            <a:pathLst>
              <a:path w="100584" h="170687">
                <a:moveTo>
                  <a:pt x="0" y="0"/>
                </a:moveTo>
                <a:lnTo>
                  <a:pt x="0" y="114554"/>
                </a:lnTo>
                <a:lnTo>
                  <a:pt x="100584" y="170688"/>
                </a:lnTo>
                <a:lnTo>
                  <a:pt x="100584" y="56134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67450" y="5202173"/>
            <a:ext cx="316992" cy="309372"/>
          </a:xfrm>
          <a:custGeom>
            <a:avLst/>
            <a:gdLst/>
            <a:ahLst/>
            <a:cxnLst/>
            <a:rect l="l" t="t" r="r" b="b"/>
            <a:pathLst>
              <a:path w="316992" h="309372">
                <a:moveTo>
                  <a:pt x="0" y="51562"/>
                </a:moveTo>
                <a:lnTo>
                  <a:pt x="16394" y="13875"/>
                </a:lnTo>
                <a:lnTo>
                  <a:pt x="265429" y="0"/>
                </a:lnTo>
                <a:lnTo>
                  <a:pt x="279714" y="2009"/>
                </a:lnTo>
                <a:lnTo>
                  <a:pt x="311107" y="27642"/>
                </a:lnTo>
                <a:lnTo>
                  <a:pt x="316992" y="257810"/>
                </a:lnTo>
                <a:lnTo>
                  <a:pt x="314982" y="272094"/>
                </a:lnTo>
                <a:lnTo>
                  <a:pt x="289349" y="303487"/>
                </a:lnTo>
                <a:lnTo>
                  <a:pt x="51562" y="309372"/>
                </a:lnTo>
                <a:lnTo>
                  <a:pt x="37277" y="307362"/>
                </a:lnTo>
                <a:lnTo>
                  <a:pt x="5884" y="281729"/>
                </a:lnTo>
                <a:lnTo>
                  <a:pt x="0" y="51562"/>
                </a:lnTo>
                <a:close/>
              </a:path>
            </a:pathLst>
          </a:custGeom>
          <a:ln w="28956">
            <a:solidFill>
              <a:srgbClr val="333333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5843" y="2778251"/>
            <a:ext cx="3465576" cy="2746248"/>
          </a:xfrm>
          <a:custGeom>
            <a:avLst/>
            <a:gdLst/>
            <a:ahLst/>
            <a:cxnLst/>
            <a:rect l="l" t="t" r="r" b="b"/>
            <a:pathLst>
              <a:path w="3465576" h="2746248">
                <a:moveTo>
                  <a:pt x="0" y="2746248"/>
                </a:moveTo>
                <a:lnTo>
                  <a:pt x="3465576" y="2746248"/>
                </a:lnTo>
                <a:lnTo>
                  <a:pt x="3465576" y="0"/>
                </a:lnTo>
                <a:lnTo>
                  <a:pt x="0" y="0"/>
                </a:lnTo>
                <a:lnTo>
                  <a:pt x="0" y="274624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1640" y="4351085"/>
            <a:ext cx="3175635" cy="1132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0" algn="ctr">
              <a:lnSpc>
                <a:spcPct val="91900"/>
              </a:lnSpc>
            </a:pPr>
            <a:r>
              <a:rPr sz="1600" b="1" spc="15" dirty="0">
                <a:solidFill>
                  <a:srgbClr val="0078D6"/>
                </a:solidFill>
                <a:latin typeface="Segoe UI"/>
                <a:cs typeface="Segoe UI"/>
              </a:rPr>
              <a:t>Dez</a:t>
            </a:r>
            <a:r>
              <a:rPr sz="1600" b="1" dirty="0">
                <a:solidFill>
                  <a:srgbClr val="0078D6"/>
                </a:solidFill>
                <a:latin typeface="Segoe UI"/>
                <a:cs typeface="Segoe UI"/>
              </a:rPr>
              <a:t>v</a:t>
            </a:r>
            <a:r>
              <a:rPr sz="1600" b="1" spc="10" dirty="0">
                <a:solidFill>
                  <a:srgbClr val="0078D6"/>
                </a:solidFill>
                <a:latin typeface="Segoe UI"/>
                <a:cs typeface="Segoe UI"/>
              </a:rPr>
              <a:t>olta</a:t>
            </a:r>
            <a:r>
              <a:rPr sz="1600" b="1" spc="-5" dirty="0">
                <a:solidFill>
                  <a:srgbClr val="0078D6"/>
                </a:solidFill>
                <a:latin typeface="Segoe UI"/>
                <a:cs typeface="Segoe UI"/>
              </a:rPr>
              <a:t>t</a:t>
            </a:r>
            <a:r>
              <a:rPr sz="1600" b="1" spc="10" dirty="0">
                <a:solidFill>
                  <a:srgbClr val="0078D6"/>
                </a:solidFill>
                <a:latin typeface="Segoe UI"/>
                <a:cs typeface="Segoe UI"/>
              </a:rPr>
              <a:t>orii</a:t>
            </a:r>
            <a:r>
              <a:rPr sz="1600" b="1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1600" b="1" spc="2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ali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z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z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ă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build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-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u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i,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es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și 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ctuali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z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ă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de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app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 in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containe</a:t>
            </a:r>
            <a:r>
              <a:rPr sz="1600" spc="-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endParaRPr sz="1600">
              <a:latin typeface="Segoe UI"/>
              <a:cs typeface="Segoe UI"/>
            </a:endParaRPr>
          </a:p>
          <a:p>
            <a:pPr algn="ctr">
              <a:lnSpc>
                <a:spcPts val="1764"/>
              </a:lnSpc>
            </a:pP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utiliz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ând</a:t>
            </a:r>
            <a:r>
              <a:rPr sz="160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medii 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z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olta</a:t>
            </a:r>
            <a:r>
              <a:rPr sz="1600" spc="-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60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20" dirty="0">
                <a:solidFill>
                  <a:srgbClr val="333333"/>
                </a:solidFill>
                <a:latin typeface="Segoe UI"/>
                <a:cs typeface="Segoe UI"/>
              </a:rPr>
              <a:t>cum</a:t>
            </a:r>
            <a:endParaRPr sz="1600">
              <a:latin typeface="Segoe UI"/>
              <a:cs typeface="Segoe UI"/>
            </a:endParaRPr>
          </a:p>
          <a:p>
            <a:pPr algn="ctr">
              <a:lnSpc>
                <a:spcPts val="1764"/>
              </a:lnSpc>
            </a:pP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ar 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fi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Eclipse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și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10" dirty="0">
                <a:solidFill>
                  <a:srgbClr val="333333"/>
                </a:solidFill>
                <a:latin typeface="Segoe UI"/>
                <a:cs typeface="Segoe UI"/>
              </a:rPr>
              <a:t>Vis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ual</a:t>
            </a:r>
            <a:r>
              <a:rPr sz="16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40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tudio.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94358" y="3080257"/>
            <a:ext cx="1873630" cy="1298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0" dirty="0">
                <a:latin typeface="Segoe UI Light"/>
                <a:cs typeface="Segoe UI Light"/>
              </a:rPr>
              <a:t>C</a:t>
            </a:r>
            <a:r>
              <a:rPr spc="-140" dirty="0">
                <a:latin typeface="Segoe UI Light"/>
                <a:cs typeface="Segoe UI Light"/>
              </a:rPr>
              <a:t>ont</a:t>
            </a:r>
            <a:r>
              <a:rPr spc="-130" dirty="0">
                <a:latin typeface="Segoe UI Light"/>
                <a:cs typeface="Segoe UI Light"/>
              </a:rPr>
              <a:t>a</a:t>
            </a:r>
            <a:r>
              <a:rPr spc="-105" dirty="0">
                <a:latin typeface="Segoe UI Light"/>
                <a:cs typeface="Segoe UI Light"/>
              </a:rPr>
              <a:t>i</a:t>
            </a:r>
            <a:r>
              <a:rPr spc="-145" dirty="0">
                <a:latin typeface="Segoe UI Light"/>
                <a:cs typeface="Segoe UI Light"/>
              </a:rPr>
              <a:t>n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210" dirty="0">
                <a:latin typeface="Segoe UI Light"/>
                <a:cs typeface="Segoe UI Light"/>
              </a:rPr>
              <a:t>r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105" dirty="0">
                <a:latin typeface="Segoe UI Light"/>
                <a:cs typeface="Segoe UI Light"/>
              </a:rPr>
              <a:t>l</a:t>
            </a:r>
            <a:r>
              <a:rPr spc="-25" dirty="0">
                <a:latin typeface="Segoe UI Light"/>
                <a:cs typeface="Segoe UI Light"/>
              </a:rPr>
              <a:t>e</a:t>
            </a:r>
            <a:r>
              <a:rPr spc="-160" dirty="0">
                <a:latin typeface="Segoe UI Light"/>
                <a:cs typeface="Segoe UI Light"/>
              </a:rPr>
              <a:t> </a:t>
            </a:r>
            <a:r>
              <a:rPr spc="-114" dirty="0">
                <a:latin typeface="Segoe UI Light"/>
                <a:cs typeface="Segoe UI Light"/>
              </a:rPr>
              <a:t>s</a:t>
            </a:r>
            <a:r>
              <a:rPr spc="-145" dirty="0">
                <a:latin typeface="Segoe UI Light"/>
                <a:cs typeface="Segoe UI Light"/>
              </a:rPr>
              <a:t>un</a:t>
            </a:r>
            <a:r>
              <a:rPr spc="-15" dirty="0">
                <a:latin typeface="Segoe UI Light"/>
                <a:cs typeface="Segoe UI Light"/>
              </a:rPr>
              <a:t>t</a:t>
            </a:r>
            <a:r>
              <a:rPr spc="-175" dirty="0">
                <a:latin typeface="Segoe UI Light"/>
                <a:cs typeface="Segoe UI Light"/>
              </a:rPr>
              <a:t> </a:t>
            </a:r>
            <a:r>
              <a:rPr spc="-140" dirty="0">
                <a:latin typeface="Segoe UI Light"/>
                <a:cs typeface="Segoe UI Light"/>
              </a:rPr>
              <a:t>c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140" dirty="0">
                <a:latin typeface="Segoe UI Light"/>
                <a:cs typeface="Segoe UI Light"/>
              </a:rPr>
              <a:t>nt</a:t>
            </a:r>
            <a:r>
              <a:rPr spc="-130" dirty="0">
                <a:latin typeface="Segoe UI Light"/>
                <a:cs typeface="Segoe UI Light"/>
              </a:rPr>
              <a:t>rat</a:t>
            </a:r>
            <a:r>
              <a:rPr spc="-25" dirty="0">
                <a:latin typeface="Segoe UI Light"/>
                <a:cs typeface="Segoe UI Light"/>
              </a:rPr>
              <a:t>e</a:t>
            </a:r>
            <a:r>
              <a:rPr spc="-150" dirty="0">
                <a:latin typeface="Segoe UI Light"/>
                <a:cs typeface="Segoe UI Light"/>
              </a:rPr>
              <a:t> </a:t>
            </a:r>
            <a:r>
              <a:rPr spc="-135" dirty="0">
                <a:latin typeface="Segoe UI Light"/>
                <a:cs typeface="Segoe UI Light"/>
              </a:rPr>
              <a:t>p</a:t>
            </a:r>
            <a:r>
              <a:rPr spc="-25" dirty="0">
                <a:latin typeface="Segoe UI Light"/>
                <a:cs typeface="Segoe UI Light"/>
              </a:rPr>
              <a:t>e</a:t>
            </a:r>
            <a:r>
              <a:rPr spc="-220" dirty="0">
                <a:latin typeface="Segoe UI Light"/>
                <a:cs typeface="Segoe UI Light"/>
              </a:rPr>
              <a:t> </a:t>
            </a:r>
            <a:r>
              <a:rPr spc="-135" dirty="0">
                <a:latin typeface="Segoe UI Light"/>
                <a:cs typeface="Segoe UI Light"/>
              </a:rPr>
              <a:t>p</a:t>
            </a:r>
            <a:r>
              <a:rPr spc="-225" dirty="0">
                <a:latin typeface="Segoe UI Light"/>
                <a:cs typeface="Segoe UI Light"/>
              </a:rPr>
              <a:t>r</a:t>
            </a:r>
            <a:r>
              <a:rPr spc="-140" dirty="0">
                <a:latin typeface="Segoe UI Light"/>
                <a:cs typeface="Segoe UI Light"/>
              </a:rPr>
              <a:t>oc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114" dirty="0">
                <a:latin typeface="Segoe UI Light"/>
                <a:cs typeface="Segoe UI Light"/>
              </a:rPr>
              <a:t>s</a:t>
            </a:r>
            <a:r>
              <a:rPr spc="-25" dirty="0">
                <a:latin typeface="Segoe UI Light"/>
                <a:cs typeface="Segoe UI Light"/>
              </a:rPr>
              <a:t>e</a:t>
            </a:r>
            <a:r>
              <a:rPr spc="-180" dirty="0">
                <a:latin typeface="Segoe UI Light"/>
                <a:cs typeface="Segoe UI Light"/>
              </a:rPr>
              <a:t> </a:t>
            </a:r>
            <a:r>
              <a:rPr spc="-140" dirty="0">
                <a:latin typeface="Segoe UI Light"/>
                <a:cs typeface="Segoe UI Light"/>
              </a:rPr>
              <a:t>DevOp</a:t>
            </a:r>
            <a:r>
              <a:rPr dirty="0">
                <a:latin typeface="Segoe UI Light"/>
                <a:cs typeface="Segoe UI Light"/>
              </a:rPr>
              <a:t>s</a:t>
            </a:r>
          </a:p>
        </p:txBody>
      </p:sp>
      <p:sp>
        <p:nvSpPr>
          <p:cNvPr id="26" name="object 26"/>
          <p:cNvSpPr/>
          <p:nvPr/>
        </p:nvSpPr>
        <p:spPr>
          <a:xfrm>
            <a:off x="2083307" y="2197607"/>
            <a:ext cx="2401823" cy="153924"/>
          </a:xfrm>
          <a:custGeom>
            <a:avLst/>
            <a:gdLst/>
            <a:ahLst/>
            <a:cxnLst/>
            <a:rect l="l" t="t" r="r" b="b"/>
            <a:pathLst>
              <a:path w="2401824" h="153924">
                <a:moveTo>
                  <a:pt x="0" y="153924"/>
                </a:moveTo>
                <a:lnTo>
                  <a:pt x="2401823" y="153924"/>
                </a:lnTo>
                <a:lnTo>
                  <a:pt x="2401823" y="0"/>
                </a:lnTo>
                <a:lnTo>
                  <a:pt x="0" y="0"/>
                </a:lnTo>
                <a:lnTo>
                  <a:pt x="0" y="1539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44039" y="2197607"/>
            <a:ext cx="324612" cy="810767"/>
          </a:xfrm>
          <a:custGeom>
            <a:avLst/>
            <a:gdLst/>
            <a:ahLst/>
            <a:cxnLst/>
            <a:rect l="l" t="t" r="r" b="b"/>
            <a:pathLst>
              <a:path w="324612" h="810767">
                <a:moveTo>
                  <a:pt x="324612" y="648462"/>
                </a:moveTo>
                <a:lnTo>
                  <a:pt x="0" y="648462"/>
                </a:lnTo>
                <a:lnTo>
                  <a:pt x="162306" y="810767"/>
                </a:lnTo>
                <a:lnTo>
                  <a:pt x="324612" y="648462"/>
                </a:lnTo>
                <a:close/>
              </a:path>
              <a:path w="324612" h="810767">
                <a:moveTo>
                  <a:pt x="243459" y="0"/>
                </a:moveTo>
                <a:lnTo>
                  <a:pt x="81153" y="0"/>
                </a:lnTo>
                <a:lnTo>
                  <a:pt x="81153" y="648462"/>
                </a:lnTo>
                <a:lnTo>
                  <a:pt x="243459" y="648462"/>
                </a:lnTo>
                <a:lnTo>
                  <a:pt x="24345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25156" y="2189987"/>
            <a:ext cx="2782824" cy="324612"/>
          </a:xfrm>
          <a:custGeom>
            <a:avLst/>
            <a:gdLst/>
            <a:ahLst/>
            <a:cxnLst/>
            <a:rect l="l" t="t" r="r" b="b"/>
            <a:pathLst>
              <a:path w="2782824" h="324612">
                <a:moveTo>
                  <a:pt x="162305" y="0"/>
                </a:moveTo>
                <a:lnTo>
                  <a:pt x="0" y="162306"/>
                </a:lnTo>
                <a:lnTo>
                  <a:pt x="162305" y="324612"/>
                </a:lnTo>
                <a:lnTo>
                  <a:pt x="162305" y="243459"/>
                </a:lnTo>
                <a:lnTo>
                  <a:pt x="2782824" y="243459"/>
                </a:lnTo>
                <a:lnTo>
                  <a:pt x="2782824" y="81152"/>
                </a:lnTo>
                <a:lnTo>
                  <a:pt x="162305" y="81152"/>
                </a:lnTo>
                <a:lnTo>
                  <a:pt x="16230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52531" y="2282951"/>
            <a:ext cx="155448" cy="495300"/>
          </a:xfrm>
          <a:custGeom>
            <a:avLst/>
            <a:gdLst/>
            <a:ahLst/>
            <a:cxnLst/>
            <a:rect l="l" t="t" r="r" b="b"/>
            <a:pathLst>
              <a:path w="155448" h="495300">
                <a:moveTo>
                  <a:pt x="0" y="495300"/>
                </a:moveTo>
                <a:lnTo>
                  <a:pt x="155448" y="495300"/>
                </a:lnTo>
                <a:lnTo>
                  <a:pt x="155448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52231" y="6045707"/>
            <a:ext cx="2400300" cy="155448"/>
          </a:xfrm>
          <a:custGeom>
            <a:avLst/>
            <a:gdLst/>
            <a:ahLst/>
            <a:cxnLst/>
            <a:rect l="l" t="t" r="r" b="b"/>
            <a:pathLst>
              <a:path w="2400300" h="155448">
                <a:moveTo>
                  <a:pt x="0" y="155447"/>
                </a:moveTo>
                <a:lnTo>
                  <a:pt x="2400300" y="155447"/>
                </a:lnTo>
                <a:lnTo>
                  <a:pt x="2400300" y="0"/>
                </a:lnTo>
                <a:lnTo>
                  <a:pt x="0" y="0"/>
                </a:lnTo>
                <a:lnTo>
                  <a:pt x="0" y="15544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68711" y="5309615"/>
            <a:ext cx="242316" cy="891539"/>
          </a:xfrm>
          <a:custGeom>
            <a:avLst/>
            <a:gdLst/>
            <a:ahLst/>
            <a:cxnLst/>
            <a:rect l="l" t="t" r="r" b="b"/>
            <a:pathLst>
              <a:path w="242316" h="891539">
                <a:moveTo>
                  <a:pt x="242316" y="161544"/>
                </a:moveTo>
                <a:lnTo>
                  <a:pt x="80772" y="161544"/>
                </a:lnTo>
                <a:lnTo>
                  <a:pt x="80772" y="891540"/>
                </a:lnTo>
                <a:lnTo>
                  <a:pt x="242316" y="891540"/>
                </a:lnTo>
                <a:lnTo>
                  <a:pt x="242316" y="161544"/>
                </a:lnTo>
                <a:close/>
              </a:path>
              <a:path w="242316" h="891539">
                <a:moveTo>
                  <a:pt x="161544" y="0"/>
                </a:moveTo>
                <a:lnTo>
                  <a:pt x="0" y="161544"/>
                </a:lnTo>
                <a:lnTo>
                  <a:pt x="323088" y="161544"/>
                </a:lnTo>
                <a:lnTo>
                  <a:pt x="161544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29383" y="5524500"/>
            <a:ext cx="153924" cy="629412"/>
          </a:xfrm>
          <a:custGeom>
            <a:avLst/>
            <a:gdLst/>
            <a:ahLst/>
            <a:cxnLst/>
            <a:rect l="l" t="t" r="r" b="b"/>
            <a:pathLst>
              <a:path w="153924" h="629412">
                <a:moveTo>
                  <a:pt x="0" y="629412"/>
                </a:moveTo>
                <a:lnTo>
                  <a:pt x="153924" y="629412"/>
                </a:lnTo>
                <a:lnTo>
                  <a:pt x="153924" y="0"/>
                </a:lnTo>
                <a:lnTo>
                  <a:pt x="0" y="0"/>
                </a:lnTo>
                <a:lnTo>
                  <a:pt x="0" y="62941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49696" y="5234939"/>
            <a:ext cx="199643" cy="114300"/>
          </a:xfrm>
          <a:custGeom>
            <a:avLst/>
            <a:gdLst/>
            <a:ahLst/>
            <a:cxnLst/>
            <a:rect l="l" t="t" r="r" b="b"/>
            <a:pathLst>
              <a:path w="199643" h="114300">
                <a:moveTo>
                  <a:pt x="99821" y="0"/>
                </a:moveTo>
                <a:lnTo>
                  <a:pt x="0" y="55880"/>
                </a:lnTo>
                <a:lnTo>
                  <a:pt x="0" y="58420"/>
                </a:lnTo>
                <a:lnTo>
                  <a:pt x="99821" y="114300"/>
                </a:lnTo>
                <a:lnTo>
                  <a:pt x="199643" y="58420"/>
                </a:lnTo>
                <a:lnTo>
                  <a:pt x="199643" y="55880"/>
                </a:lnTo>
                <a:lnTo>
                  <a:pt x="99821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59423" y="5309615"/>
            <a:ext cx="100584" cy="170687"/>
          </a:xfrm>
          <a:custGeom>
            <a:avLst/>
            <a:gdLst/>
            <a:ahLst/>
            <a:cxnLst/>
            <a:rect l="l" t="t" r="r" b="b"/>
            <a:pathLst>
              <a:path w="100584" h="170687">
                <a:moveTo>
                  <a:pt x="100584" y="0"/>
                </a:moveTo>
                <a:lnTo>
                  <a:pt x="0" y="56134"/>
                </a:lnTo>
                <a:lnTo>
                  <a:pt x="0" y="170688"/>
                </a:lnTo>
                <a:lnTo>
                  <a:pt x="100584" y="114554"/>
                </a:lnTo>
                <a:lnTo>
                  <a:pt x="100584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40552" y="5309615"/>
            <a:ext cx="100584" cy="170687"/>
          </a:xfrm>
          <a:custGeom>
            <a:avLst/>
            <a:gdLst/>
            <a:ahLst/>
            <a:cxnLst/>
            <a:rect l="l" t="t" r="r" b="b"/>
            <a:pathLst>
              <a:path w="100584" h="170687">
                <a:moveTo>
                  <a:pt x="0" y="0"/>
                </a:moveTo>
                <a:lnTo>
                  <a:pt x="0" y="114554"/>
                </a:lnTo>
                <a:lnTo>
                  <a:pt x="100584" y="170688"/>
                </a:lnTo>
                <a:lnTo>
                  <a:pt x="100584" y="56134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92546" y="5202173"/>
            <a:ext cx="316991" cy="309372"/>
          </a:xfrm>
          <a:custGeom>
            <a:avLst/>
            <a:gdLst/>
            <a:ahLst/>
            <a:cxnLst/>
            <a:rect l="l" t="t" r="r" b="b"/>
            <a:pathLst>
              <a:path w="316991" h="309372">
                <a:moveTo>
                  <a:pt x="0" y="51562"/>
                </a:moveTo>
                <a:lnTo>
                  <a:pt x="16394" y="13875"/>
                </a:lnTo>
                <a:lnTo>
                  <a:pt x="265429" y="0"/>
                </a:lnTo>
                <a:lnTo>
                  <a:pt x="279714" y="2009"/>
                </a:lnTo>
                <a:lnTo>
                  <a:pt x="311107" y="27642"/>
                </a:lnTo>
                <a:lnTo>
                  <a:pt x="316991" y="257810"/>
                </a:lnTo>
                <a:lnTo>
                  <a:pt x="314982" y="272094"/>
                </a:lnTo>
                <a:lnTo>
                  <a:pt x="289349" y="303487"/>
                </a:lnTo>
                <a:lnTo>
                  <a:pt x="51562" y="309372"/>
                </a:lnTo>
                <a:lnTo>
                  <a:pt x="37277" y="307362"/>
                </a:lnTo>
                <a:lnTo>
                  <a:pt x="5884" y="281729"/>
                </a:lnTo>
                <a:lnTo>
                  <a:pt x="0" y="51562"/>
                </a:lnTo>
                <a:close/>
              </a:path>
            </a:pathLst>
          </a:custGeom>
          <a:ln w="28956">
            <a:solidFill>
              <a:srgbClr val="00BBF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73267" y="2249423"/>
            <a:ext cx="134112" cy="77724"/>
          </a:xfrm>
          <a:custGeom>
            <a:avLst/>
            <a:gdLst/>
            <a:ahLst/>
            <a:cxnLst/>
            <a:rect l="l" t="t" r="r" b="b"/>
            <a:pathLst>
              <a:path w="134112" h="77724">
                <a:moveTo>
                  <a:pt x="67056" y="0"/>
                </a:moveTo>
                <a:lnTo>
                  <a:pt x="0" y="37973"/>
                </a:lnTo>
                <a:lnTo>
                  <a:pt x="0" y="39750"/>
                </a:lnTo>
                <a:lnTo>
                  <a:pt x="67056" y="77724"/>
                </a:lnTo>
                <a:lnTo>
                  <a:pt x="134112" y="39750"/>
                </a:lnTo>
                <a:lnTo>
                  <a:pt x="134112" y="37973"/>
                </a:lnTo>
                <a:lnTo>
                  <a:pt x="67056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47944" y="2298191"/>
            <a:ext cx="68579" cy="115823"/>
          </a:xfrm>
          <a:custGeom>
            <a:avLst/>
            <a:gdLst/>
            <a:ahLst/>
            <a:cxnLst/>
            <a:rect l="l" t="t" r="r" b="b"/>
            <a:pathLst>
              <a:path w="68579" h="115823">
                <a:moveTo>
                  <a:pt x="68579" y="0"/>
                </a:moveTo>
                <a:lnTo>
                  <a:pt x="0" y="38100"/>
                </a:lnTo>
                <a:lnTo>
                  <a:pt x="0" y="115823"/>
                </a:lnTo>
                <a:lnTo>
                  <a:pt x="68579" y="77723"/>
                </a:lnTo>
                <a:lnTo>
                  <a:pt x="68579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8696" y="2298191"/>
            <a:ext cx="67055" cy="115823"/>
          </a:xfrm>
          <a:custGeom>
            <a:avLst/>
            <a:gdLst/>
            <a:ahLst/>
            <a:cxnLst/>
            <a:rect l="l" t="t" r="r" b="b"/>
            <a:pathLst>
              <a:path w="67055" h="115823">
                <a:moveTo>
                  <a:pt x="0" y="0"/>
                </a:moveTo>
                <a:lnTo>
                  <a:pt x="0" y="77723"/>
                </a:lnTo>
                <a:lnTo>
                  <a:pt x="67055" y="115823"/>
                </a:lnTo>
                <a:lnTo>
                  <a:pt x="6705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33644" y="2226563"/>
            <a:ext cx="213359" cy="208787"/>
          </a:xfrm>
          <a:custGeom>
            <a:avLst/>
            <a:gdLst/>
            <a:ahLst/>
            <a:cxnLst/>
            <a:rect l="l" t="t" r="r" b="b"/>
            <a:pathLst>
              <a:path w="213359" h="208787">
                <a:moveTo>
                  <a:pt x="0" y="34798"/>
                </a:moveTo>
                <a:lnTo>
                  <a:pt x="2913" y="20868"/>
                </a:lnTo>
                <a:lnTo>
                  <a:pt x="10825" y="9604"/>
                </a:lnTo>
                <a:lnTo>
                  <a:pt x="22490" y="2250"/>
                </a:lnTo>
                <a:lnTo>
                  <a:pt x="178561" y="0"/>
                </a:lnTo>
                <a:lnTo>
                  <a:pt x="192491" y="2913"/>
                </a:lnTo>
                <a:lnTo>
                  <a:pt x="203755" y="10825"/>
                </a:lnTo>
                <a:lnTo>
                  <a:pt x="211109" y="22490"/>
                </a:lnTo>
                <a:lnTo>
                  <a:pt x="213359" y="173990"/>
                </a:lnTo>
                <a:lnTo>
                  <a:pt x="210446" y="187919"/>
                </a:lnTo>
                <a:lnTo>
                  <a:pt x="202534" y="199183"/>
                </a:lnTo>
                <a:lnTo>
                  <a:pt x="190869" y="206537"/>
                </a:lnTo>
                <a:lnTo>
                  <a:pt x="34797" y="208787"/>
                </a:lnTo>
                <a:lnTo>
                  <a:pt x="20868" y="205874"/>
                </a:lnTo>
                <a:lnTo>
                  <a:pt x="9604" y="197962"/>
                </a:lnTo>
                <a:lnTo>
                  <a:pt x="2250" y="186297"/>
                </a:lnTo>
                <a:lnTo>
                  <a:pt x="0" y="34798"/>
                </a:lnTo>
                <a:close/>
              </a:path>
            </a:pathLst>
          </a:custGeom>
          <a:ln w="12192">
            <a:solidFill>
              <a:srgbClr val="00BBF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96228" y="2249423"/>
            <a:ext cx="135636" cy="77724"/>
          </a:xfrm>
          <a:custGeom>
            <a:avLst/>
            <a:gdLst/>
            <a:ahLst/>
            <a:cxnLst/>
            <a:rect l="l" t="t" r="r" b="b"/>
            <a:pathLst>
              <a:path w="135636" h="77724">
                <a:moveTo>
                  <a:pt x="67818" y="0"/>
                </a:moveTo>
                <a:lnTo>
                  <a:pt x="0" y="37973"/>
                </a:lnTo>
                <a:lnTo>
                  <a:pt x="0" y="39750"/>
                </a:lnTo>
                <a:lnTo>
                  <a:pt x="67818" y="77724"/>
                </a:lnTo>
                <a:lnTo>
                  <a:pt x="135636" y="39750"/>
                </a:lnTo>
                <a:lnTo>
                  <a:pt x="135636" y="37973"/>
                </a:lnTo>
                <a:lnTo>
                  <a:pt x="67818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70903" y="2299715"/>
            <a:ext cx="67055" cy="115824"/>
          </a:xfrm>
          <a:custGeom>
            <a:avLst/>
            <a:gdLst/>
            <a:ahLst/>
            <a:cxnLst/>
            <a:rect l="l" t="t" r="r" b="b"/>
            <a:pathLst>
              <a:path w="67055" h="115824">
                <a:moveTo>
                  <a:pt x="67055" y="0"/>
                </a:moveTo>
                <a:lnTo>
                  <a:pt x="0" y="38100"/>
                </a:lnTo>
                <a:lnTo>
                  <a:pt x="0" y="115824"/>
                </a:lnTo>
                <a:lnTo>
                  <a:pt x="67055" y="77724"/>
                </a:lnTo>
                <a:lnTo>
                  <a:pt x="67055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90132" y="2299715"/>
            <a:ext cx="67055" cy="115824"/>
          </a:xfrm>
          <a:custGeom>
            <a:avLst/>
            <a:gdLst/>
            <a:ahLst/>
            <a:cxnLst/>
            <a:rect l="l" t="t" r="r" b="b"/>
            <a:pathLst>
              <a:path w="67055" h="115824">
                <a:moveTo>
                  <a:pt x="0" y="0"/>
                </a:moveTo>
                <a:lnTo>
                  <a:pt x="0" y="77724"/>
                </a:lnTo>
                <a:lnTo>
                  <a:pt x="67055" y="115824"/>
                </a:lnTo>
                <a:lnTo>
                  <a:pt x="6705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58128" y="2226563"/>
            <a:ext cx="211836" cy="208787"/>
          </a:xfrm>
          <a:custGeom>
            <a:avLst/>
            <a:gdLst/>
            <a:ahLst/>
            <a:cxnLst/>
            <a:rect l="l" t="t" r="r" b="b"/>
            <a:pathLst>
              <a:path w="211836" h="208787">
                <a:moveTo>
                  <a:pt x="0" y="34798"/>
                </a:moveTo>
                <a:lnTo>
                  <a:pt x="2913" y="20868"/>
                </a:lnTo>
                <a:lnTo>
                  <a:pt x="10825" y="9604"/>
                </a:lnTo>
                <a:lnTo>
                  <a:pt x="22490" y="2250"/>
                </a:lnTo>
                <a:lnTo>
                  <a:pt x="177038" y="0"/>
                </a:lnTo>
                <a:lnTo>
                  <a:pt x="190967" y="2913"/>
                </a:lnTo>
                <a:lnTo>
                  <a:pt x="202231" y="10825"/>
                </a:lnTo>
                <a:lnTo>
                  <a:pt x="209585" y="22490"/>
                </a:lnTo>
                <a:lnTo>
                  <a:pt x="211836" y="173990"/>
                </a:lnTo>
                <a:lnTo>
                  <a:pt x="208922" y="187919"/>
                </a:lnTo>
                <a:lnTo>
                  <a:pt x="201010" y="199183"/>
                </a:lnTo>
                <a:lnTo>
                  <a:pt x="189345" y="206537"/>
                </a:lnTo>
                <a:lnTo>
                  <a:pt x="34798" y="208787"/>
                </a:lnTo>
                <a:lnTo>
                  <a:pt x="20868" y="205874"/>
                </a:lnTo>
                <a:lnTo>
                  <a:pt x="9604" y="197962"/>
                </a:lnTo>
                <a:lnTo>
                  <a:pt x="2250" y="186297"/>
                </a:lnTo>
                <a:lnTo>
                  <a:pt x="0" y="34798"/>
                </a:lnTo>
                <a:close/>
              </a:path>
            </a:pathLst>
          </a:custGeom>
          <a:ln w="12192">
            <a:solidFill>
              <a:srgbClr val="00BBF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4418" y="3262487"/>
            <a:ext cx="517690" cy="403240"/>
          </a:xfrm>
          <a:custGeom>
            <a:avLst/>
            <a:gdLst/>
            <a:ahLst/>
            <a:cxnLst/>
            <a:rect l="l" t="t" r="r" b="b"/>
            <a:pathLst>
              <a:path w="517690" h="403240">
                <a:moveTo>
                  <a:pt x="301739" y="0"/>
                </a:moveTo>
                <a:lnTo>
                  <a:pt x="261796" y="2825"/>
                </a:lnTo>
                <a:lnTo>
                  <a:pt x="221834" y="10805"/>
                </a:lnTo>
                <a:lnTo>
                  <a:pt x="182613" y="23837"/>
                </a:lnTo>
                <a:lnTo>
                  <a:pt x="144894" y="41818"/>
                </a:lnTo>
                <a:lnTo>
                  <a:pt x="109436" y="64646"/>
                </a:lnTo>
                <a:lnTo>
                  <a:pt x="77001" y="92217"/>
                </a:lnTo>
                <a:lnTo>
                  <a:pt x="49383" y="123173"/>
                </a:lnTo>
                <a:lnTo>
                  <a:pt x="27872" y="155872"/>
                </a:lnTo>
                <a:lnTo>
                  <a:pt x="7060" y="206787"/>
                </a:lnTo>
                <a:lnTo>
                  <a:pt x="0" y="258015"/>
                </a:lnTo>
                <a:lnTo>
                  <a:pt x="703" y="274787"/>
                </a:lnTo>
                <a:lnTo>
                  <a:pt x="11991" y="323065"/>
                </a:lnTo>
                <a:lnTo>
                  <a:pt x="37049" y="366605"/>
                </a:lnTo>
                <a:lnTo>
                  <a:pt x="75884" y="403240"/>
                </a:lnTo>
                <a:lnTo>
                  <a:pt x="73707" y="395568"/>
                </a:lnTo>
                <a:lnTo>
                  <a:pt x="63286" y="387039"/>
                </a:lnTo>
                <a:lnTo>
                  <a:pt x="53652" y="377917"/>
                </a:lnTo>
                <a:lnTo>
                  <a:pt x="29675" y="347302"/>
                </a:lnTo>
                <a:lnTo>
                  <a:pt x="13500" y="312458"/>
                </a:lnTo>
                <a:lnTo>
                  <a:pt x="5326" y="270007"/>
                </a:lnTo>
                <a:lnTo>
                  <a:pt x="5038" y="252688"/>
                </a:lnTo>
                <a:lnTo>
                  <a:pt x="6394" y="235404"/>
                </a:lnTo>
                <a:lnTo>
                  <a:pt x="19769" y="184454"/>
                </a:lnTo>
                <a:lnTo>
                  <a:pt x="45918" y="136335"/>
                </a:lnTo>
                <a:lnTo>
                  <a:pt x="83318" y="92942"/>
                </a:lnTo>
                <a:lnTo>
                  <a:pt x="113751" y="67575"/>
                </a:lnTo>
                <a:lnTo>
                  <a:pt x="148056" y="45712"/>
                </a:lnTo>
                <a:lnTo>
                  <a:pt x="185783" y="27916"/>
                </a:lnTo>
                <a:lnTo>
                  <a:pt x="226480" y="14747"/>
                </a:lnTo>
                <a:lnTo>
                  <a:pt x="268088" y="7024"/>
                </a:lnTo>
                <a:lnTo>
                  <a:pt x="308436" y="4995"/>
                </a:lnTo>
                <a:lnTo>
                  <a:pt x="356066" y="4995"/>
                </a:lnTo>
                <a:lnTo>
                  <a:pt x="340902" y="2432"/>
                </a:lnTo>
                <a:lnTo>
                  <a:pt x="321466" y="552"/>
                </a:lnTo>
                <a:lnTo>
                  <a:pt x="301739" y="0"/>
                </a:lnTo>
                <a:close/>
              </a:path>
              <a:path w="517690" h="403240">
                <a:moveTo>
                  <a:pt x="356066" y="4995"/>
                </a:moveTo>
                <a:lnTo>
                  <a:pt x="308436" y="4995"/>
                </a:lnTo>
                <a:lnTo>
                  <a:pt x="327953" y="6023"/>
                </a:lnTo>
                <a:lnTo>
                  <a:pt x="346932" y="8364"/>
                </a:lnTo>
                <a:lnTo>
                  <a:pt x="399904" y="22892"/>
                </a:lnTo>
                <a:lnTo>
                  <a:pt x="445371" y="47903"/>
                </a:lnTo>
                <a:lnTo>
                  <a:pt x="481330" y="82398"/>
                </a:lnTo>
                <a:lnTo>
                  <a:pt x="505778" y="125380"/>
                </a:lnTo>
                <a:lnTo>
                  <a:pt x="514694" y="158257"/>
                </a:lnTo>
                <a:lnTo>
                  <a:pt x="517690" y="147765"/>
                </a:lnTo>
                <a:lnTo>
                  <a:pt x="505069" y="111320"/>
                </a:lnTo>
                <a:lnTo>
                  <a:pt x="484631" y="78647"/>
                </a:lnTo>
                <a:lnTo>
                  <a:pt x="456893" y="50530"/>
                </a:lnTo>
                <a:lnTo>
                  <a:pt x="413850" y="23482"/>
                </a:lnTo>
                <a:lnTo>
                  <a:pt x="359954" y="5652"/>
                </a:lnTo>
                <a:lnTo>
                  <a:pt x="356066" y="4995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4418" y="3262487"/>
            <a:ext cx="517690" cy="403240"/>
          </a:xfrm>
          <a:custGeom>
            <a:avLst/>
            <a:gdLst/>
            <a:ahLst/>
            <a:cxnLst/>
            <a:rect l="l" t="t" r="r" b="b"/>
            <a:pathLst>
              <a:path w="517690" h="403240">
                <a:moveTo>
                  <a:pt x="75884" y="403240"/>
                </a:moveTo>
                <a:lnTo>
                  <a:pt x="37049" y="366605"/>
                </a:lnTo>
                <a:lnTo>
                  <a:pt x="11991" y="323065"/>
                </a:lnTo>
                <a:lnTo>
                  <a:pt x="703" y="274787"/>
                </a:lnTo>
                <a:lnTo>
                  <a:pt x="0" y="258015"/>
                </a:lnTo>
                <a:lnTo>
                  <a:pt x="824" y="241038"/>
                </a:lnTo>
                <a:lnTo>
                  <a:pt x="12469" y="189673"/>
                </a:lnTo>
                <a:lnTo>
                  <a:pt x="37864" y="139345"/>
                </a:lnTo>
                <a:lnTo>
                  <a:pt x="62429" y="107437"/>
                </a:lnTo>
                <a:lnTo>
                  <a:pt x="92793" y="77845"/>
                </a:lnTo>
                <a:lnTo>
                  <a:pt x="126835" y="52633"/>
                </a:lnTo>
                <a:lnTo>
                  <a:pt x="163518" y="32215"/>
                </a:lnTo>
                <a:lnTo>
                  <a:pt x="202083" y="16696"/>
                </a:lnTo>
                <a:lnTo>
                  <a:pt x="241770" y="6177"/>
                </a:lnTo>
                <a:lnTo>
                  <a:pt x="281817" y="761"/>
                </a:lnTo>
                <a:lnTo>
                  <a:pt x="301739" y="0"/>
                </a:lnTo>
                <a:lnTo>
                  <a:pt x="321466" y="552"/>
                </a:lnTo>
                <a:lnTo>
                  <a:pt x="359954" y="5652"/>
                </a:lnTo>
                <a:lnTo>
                  <a:pt x="413850" y="23482"/>
                </a:lnTo>
                <a:lnTo>
                  <a:pt x="456893" y="50530"/>
                </a:lnTo>
                <a:lnTo>
                  <a:pt x="484631" y="78647"/>
                </a:lnTo>
                <a:lnTo>
                  <a:pt x="505069" y="111320"/>
                </a:lnTo>
                <a:lnTo>
                  <a:pt x="517690" y="147765"/>
                </a:lnTo>
                <a:lnTo>
                  <a:pt x="514694" y="158257"/>
                </a:lnTo>
                <a:lnTo>
                  <a:pt x="511024" y="141421"/>
                </a:lnTo>
                <a:lnTo>
                  <a:pt x="505778" y="125380"/>
                </a:lnTo>
                <a:lnTo>
                  <a:pt x="481330" y="82398"/>
                </a:lnTo>
                <a:lnTo>
                  <a:pt x="445371" y="47903"/>
                </a:lnTo>
                <a:lnTo>
                  <a:pt x="399904" y="22892"/>
                </a:lnTo>
                <a:lnTo>
                  <a:pt x="346932" y="8364"/>
                </a:lnTo>
                <a:lnTo>
                  <a:pt x="308436" y="4995"/>
                </a:lnTo>
                <a:lnTo>
                  <a:pt x="288457" y="5316"/>
                </a:lnTo>
                <a:lnTo>
                  <a:pt x="247404" y="10155"/>
                </a:lnTo>
                <a:lnTo>
                  <a:pt x="205789" y="20718"/>
                </a:lnTo>
                <a:lnTo>
                  <a:pt x="166520" y="36271"/>
                </a:lnTo>
                <a:lnTo>
                  <a:pt x="130448" y="56171"/>
                </a:lnTo>
                <a:lnTo>
                  <a:pt x="98022" y="79856"/>
                </a:lnTo>
                <a:lnTo>
                  <a:pt x="69695" y="106764"/>
                </a:lnTo>
                <a:lnTo>
                  <a:pt x="35876" y="151943"/>
                </a:lnTo>
                <a:lnTo>
                  <a:pt x="13816" y="201216"/>
                </a:lnTo>
                <a:lnTo>
                  <a:pt x="5038" y="252688"/>
                </a:lnTo>
                <a:lnTo>
                  <a:pt x="5326" y="270007"/>
                </a:lnTo>
                <a:lnTo>
                  <a:pt x="13500" y="312458"/>
                </a:lnTo>
                <a:lnTo>
                  <a:pt x="29675" y="347302"/>
                </a:lnTo>
                <a:lnTo>
                  <a:pt x="53652" y="377917"/>
                </a:lnTo>
                <a:lnTo>
                  <a:pt x="73707" y="395568"/>
                </a:lnTo>
                <a:lnTo>
                  <a:pt x="75884" y="403240"/>
                </a:lnTo>
                <a:close/>
              </a:path>
            </a:pathLst>
          </a:custGeom>
          <a:ln w="28575">
            <a:solidFill>
              <a:srgbClr val="0078D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53096" y="3611244"/>
            <a:ext cx="95288" cy="92201"/>
          </a:xfrm>
          <a:custGeom>
            <a:avLst/>
            <a:gdLst/>
            <a:ahLst/>
            <a:cxnLst/>
            <a:rect l="l" t="t" r="r" b="b"/>
            <a:pathLst>
              <a:path w="95288" h="92201">
                <a:moveTo>
                  <a:pt x="68732" y="0"/>
                </a:moveTo>
                <a:lnTo>
                  <a:pt x="0" y="81279"/>
                </a:lnTo>
                <a:lnTo>
                  <a:pt x="95288" y="92201"/>
                </a:lnTo>
                <a:lnTo>
                  <a:pt x="68732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3096" y="3611244"/>
            <a:ext cx="95288" cy="92201"/>
          </a:xfrm>
          <a:custGeom>
            <a:avLst/>
            <a:gdLst/>
            <a:ahLst/>
            <a:cxnLst/>
            <a:rect l="l" t="t" r="r" b="b"/>
            <a:pathLst>
              <a:path w="95288" h="92201">
                <a:moveTo>
                  <a:pt x="0" y="81279"/>
                </a:moveTo>
                <a:lnTo>
                  <a:pt x="95288" y="92201"/>
                </a:lnTo>
                <a:lnTo>
                  <a:pt x="68732" y="0"/>
                </a:lnTo>
                <a:lnTo>
                  <a:pt x="0" y="81279"/>
                </a:lnTo>
                <a:close/>
              </a:path>
            </a:pathLst>
          </a:custGeom>
          <a:ln w="28575">
            <a:solidFill>
              <a:srgbClr val="0078D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68730" y="3708653"/>
            <a:ext cx="318516" cy="312419"/>
          </a:xfrm>
          <a:custGeom>
            <a:avLst/>
            <a:gdLst/>
            <a:ahLst/>
            <a:cxnLst/>
            <a:rect l="l" t="t" r="r" b="b"/>
            <a:pathLst>
              <a:path w="318516" h="312419">
                <a:moveTo>
                  <a:pt x="0" y="52069"/>
                </a:moveTo>
                <a:lnTo>
                  <a:pt x="16268" y="14300"/>
                </a:lnTo>
                <a:lnTo>
                  <a:pt x="266445" y="0"/>
                </a:lnTo>
                <a:lnTo>
                  <a:pt x="280727" y="1992"/>
                </a:lnTo>
                <a:lnTo>
                  <a:pt x="312310" y="27442"/>
                </a:lnTo>
                <a:lnTo>
                  <a:pt x="318516" y="260349"/>
                </a:lnTo>
                <a:lnTo>
                  <a:pt x="316523" y="274631"/>
                </a:lnTo>
                <a:lnTo>
                  <a:pt x="291073" y="306214"/>
                </a:lnTo>
                <a:lnTo>
                  <a:pt x="52069" y="312419"/>
                </a:lnTo>
                <a:lnTo>
                  <a:pt x="37788" y="310427"/>
                </a:lnTo>
                <a:lnTo>
                  <a:pt x="6205" y="284977"/>
                </a:lnTo>
                <a:lnTo>
                  <a:pt x="0" y="52069"/>
                </a:lnTo>
                <a:close/>
              </a:path>
            </a:pathLst>
          </a:custGeom>
          <a:ln w="28956">
            <a:solidFill>
              <a:srgbClr val="00BBF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33500" y="3741419"/>
            <a:ext cx="201168" cy="115823"/>
          </a:xfrm>
          <a:custGeom>
            <a:avLst/>
            <a:gdLst/>
            <a:ahLst/>
            <a:cxnLst/>
            <a:rect l="l" t="t" r="r" b="b"/>
            <a:pathLst>
              <a:path w="201168" h="115824">
                <a:moveTo>
                  <a:pt x="100584" y="0"/>
                </a:moveTo>
                <a:lnTo>
                  <a:pt x="0" y="56641"/>
                </a:lnTo>
                <a:lnTo>
                  <a:pt x="0" y="59181"/>
                </a:lnTo>
                <a:lnTo>
                  <a:pt x="100584" y="115823"/>
                </a:lnTo>
                <a:lnTo>
                  <a:pt x="201168" y="59181"/>
                </a:lnTo>
                <a:lnTo>
                  <a:pt x="201168" y="56641"/>
                </a:lnTo>
                <a:lnTo>
                  <a:pt x="100584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43227" y="3817619"/>
            <a:ext cx="100584" cy="172212"/>
          </a:xfrm>
          <a:custGeom>
            <a:avLst/>
            <a:gdLst/>
            <a:ahLst/>
            <a:cxnLst/>
            <a:rect l="l" t="t" r="r" b="b"/>
            <a:pathLst>
              <a:path w="100584" h="172212">
                <a:moveTo>
                  <a:pt x="100584" y="0"/>
                </a:moveTo>
                <a:lnTo>
                  <a:pt x="0" y="56641"/>
                </a:lnTo>
                <a:lnTo>
                  <a:pt x="0" y="172212"/>
                </a:lnTo>
                <a:lnTo>
                  <a:pt x="100584" y="115569"/>
                </a:lnTo>
                <a:lnTo>
                  <a:pt x="100584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24355" y="3817619"/>
            <a:ext cx="100584" cy="172212"/>
          </a:xfrm>
          <a:custGeom>
            <a:avLst/>
            <a:gdLst/>
            <a:ahLst/>
            <a:cxnLst/>
            <a:rect l="l" t="t" r="r" b="b"/>
            <a:pathLst>
              <a:path w="100584" h="172212">
                <a:moveTo>
                  <a:pt x="0" y="0"/>
                </a:moveTo>
                <a:lnTo>
                  <a:pt x="0" y="115569"/>
                </a:lnTo>
                <a:lnTo>
                  <a:pt x="100584" y="172212"/>
                </a:lnTo>
                <a:lnTo>
                  <a:pt x="100584" y="56641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58823"/>
            <a:ext cx="12434316" cy="4456176"/>
          </a:xfrm>
          <a:custGeom>
            <a:avLst/>
            <a:gdLst/>
            <a:ahLst/>
            <a:cxnLst/>
            <a:rect l="l" t="t" r="r" b="b"/>
            <a:pathLst>
              <a:path w="12434316" h="4456176">
                <a:moveTo>
                  <a:pt x="0" y="4456176"/>
                </a:moveTo>
                <a:lnTo>
                  <a:pt x="12434316" y="4456176"/>
                </a:lnTo>
                <a:lnTo>
                  <a:pt x="12434316" y="0"/>
                </a:lnTo>
                <a:lnTo>
                  <a:pt x="0" y="0"/>
                </a:lnTo>
                <a:lnTo>
                  <a:pt x="0" y="4456176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5815" y="1289303"/>
            <a:ext cx="552323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1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600" b="0" spc="15" dirty="0">
                <a:solidFill>
                  <a:srgbClr val="FFFFFF"/>
                </a:solidFill>
                <a:latin typeface="Segoe UI Light"/>
                <a:cs typeface="Segoe UI Light"/>
              </a:rPr>
              <a:t>zu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mând,</a:t>
            </a:r>
            <a:r>
              <a:rPr sz="36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3600" b="0" spc="15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tem</a:t>
            </a: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36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irma</a:t>
            </a:r>
            <a:r>
              <a:rPr sz="3600" b="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că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endParaRPr sz="36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15" y="2385486"/>
            <a:ext cx="11954510" cy="276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200"/>
              </a:lnSpc>
            </a:pP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Prin containeriza</a:t>
            </a:r>
            <a:r>
              <a:rPr sz="3600" b="0" spc="-8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ea</a:t>
            </a:r>
            <a:r>
              <a:rPr sz="36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aplicațiilor</a:t>
            </a:r>
            <a:r>
              <a:rPr sz="36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vechi</a:t>
            </a: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uti</a:t>
            </a:r>
            <a:r>
              <a:rPr sz="36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izând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varianta</a:t>
            </a:r>
            <a:r>
              <a:rPr sz="3600" b="0" spc="-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de conta</a:t>
            </a:r>
            <a:r>
              <a:rPr sz="3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ne</a:t>
            </a:r>
            <a:r>
              <a:rPr sz="3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iza</a:t>
            </a:r>
            <a:r>
              <a:rPr sz="3600" b="0" spc="-7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e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W</a:t>
            </a:r>
            <a:r>
              <a:rPr sz="3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ndows</a:t>
            </a:r>
            <a:r>
              <a:rPr sz="3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36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600" b="0" spc="21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ve</a:t>
            </a:r>
            <a:r>
              <a:rPr sz="3600" b="0" spc="-42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,</a:t>
            </a:r>
            <a:r>
              <a:rPr sz="36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obținem</a:t>
            </a:r>
            <a:r>
              <a:rPr sz="3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consist</a:t>
            </a: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nță </a:t>
            </a:r>
            <a:r>
              <a:rPr sz="3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ș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i </a:t>
            </a:r>
            <a:r>
              <a:rPr sz="3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un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ma</a:t>
            </a:r>
            <a:r>
              <a:rPr sz="3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agement</a:t>
            </a:r>
            <a:r>
              <a:rPr sz="3600" b="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îmb</a:t>
            </a:r>
            <a:r>
              <a:rPr sz="3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nătăț</a:t>
            </a: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36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l echipelor</a:t>
            </a:r>
            <a:r>
              <a:rPr sz="36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de</a:t>
            </a:r>
            <a:r>
              <a:rPr sz="3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de</a:t>
            </a: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z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voltat</a:t>
            </a: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ri </a:t>
            </a:r>
            <a:r>
              <a:rPr sz="3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ș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i te</a:t>
            </a: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te</a:t>
            </a:r>
            <a:r>
              <a:rPr sz="3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i, 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pe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36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-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6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pa</a:t>
            </a:r>
            <a:r>
              <a:rPr sz="3600" b="0" spc="15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te </a:t>
            </a:r>
            <a:r>
              <a:rPr sz="3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ș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3600" b="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cele</a:t>
            </a:r>
            <a:r>
              <a:rPr sz="3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de</a:t>
            </a:r>
            <a:r>
              <a:rPr sz="3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imp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ementa</a:t>
            </a:r>
            <a:r>
              <a:rPr sz="3600" b="0" spc="-9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,</a:t>
            </a:r>
            <a:r>
              <a:rPr sz="3600" b="0" spc="-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pe de</a:t>
            </a: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altă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pa</a:t>
            </a:r>
            <a:r>
              <a:rPr sz="3600" b="0" spc="15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te</a:t>
            </a:r>
            <a:r>
              <a:rPr sz="3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–</a:t>
            </a:r>
            <a:r>
              <a:rPr sz="3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î</a:t>
            </a:r>
            <a:r>
              <a:rPr sz="3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tr-</a:t>
            </a:r>
            <a:r>
              <a:rPr sz="3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36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mediu</a:t>
            </a:r>
            <a:r>
              <a:rPr sz="3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3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itar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DevOps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-</a:t>
            </a:r>
            <a:r>
              <a:rPr sz="3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fără</a:t>
            </a:r>
            <a:r>
              <a:rPr sz="3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3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modif</a:t>
            </a:r>
            <a:r>
              <a:rPr sz="3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ca</a:t>
            </a:r>
            <a:r>
              <a:rPr sz="36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aplicați</a:t>
            </a:r>
            <a:r>
              <a:rPr sz="3600" b="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.</a:t>
            </a:r>
            <a:r>
              <a:rPr sz="3650" dirty="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36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0" dirty="0">
                <a:latin typeface="Segoe UI Light"/>
                <a:cs typeface="Segoe UI Light"/>
              </a:rPr>
              <a:t>C</a:t>
            </a:r>
            <a:r>
              <a:rPr spc="-140" dirty="0">
                <a:latin typeface="Segoe UI Light"/>
                <a:cs typeface="Segoe UI Light"/>
              </a:rPr>
              <a:t>ont</a:t>
            </a:r>
            <a:r>
              <a:rPr spc="-130" dirty="0">
                <a:latin typeface="Segoe UI Light"/>
                <a:cs typeface="Segoe UI Light"/>
              </a:rPr>
              <a:t>a</a:t>
            </a:r>
            <a:r>
              <a:rPr spc="-105" dirty="0">
                <a:latin typeface="Segoe UI Light"/>
                <a:cs typeface="Segoe UI Light"/>
              </a:rPr>
              <a:t>i</a:t>
            </a:r>
            <a:r>
              <a:rPr spc="-145" dirty="0">
                <a:latin typeface="Segoe UI Light"/>
                <a:cs typeface="Segoe UI Light"/>
              </a:rPr>
              <a:t>n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210" dirty="0">
                <a:latin typeface="Segoe UI Light"/>
                <a:cs typeface="Segoe UI Light"/>
              </a:rPr>
              <a:t>r</a:t>
            </a:r>
            <a:r>
              <a:rPr spc="-25" dirty="0">
                <a:latin typeface="Segoe UI Light"/>
                <a:cs typeface="Segoe UI Light"/>
              </a:rPr>
              <a:t>e</a:t>
            </a:r>
            <a:r>
              <a:rPr spc="-160" dirty="0">
                <a:latin typeface="Segoe UI Light"/>
                <a:cs typeface="Segoe UI Light"/>
              </a:rPr>
              <a:t> </a:t>
            </a:r>
            <a:r>
              <a:rPr spc="-140" dirty="0">
                <a:latin typeface="Segoe UI Light"/>
                <a:cs typeface="Segoe UI Light"/>
              </a:rPr>
              <a:t>Hy</a:t>
            </a:r>
            <a:r>
              <a:rPr spc="-135" dirty="0">
                <a:latin typeface="Segoe UI Light"/>
                <a:cs typeface="Segoe UI Light"/>
              </a:rPr>
              <a:t>per-</a:t>
            </a:r>
            <a:r>
              <a:rPr spc="-30" dirty="0">
                <a:latin typeface="Segoe UI Light"/>
                <a:cs typeface="Segoe UI Light"/>
              </a:rPr>
              <a:t>V</a:t>
            </a:r>
          </a:p>
          <a:p>
            <a:pPr marL="12700">
              <a:lnSpc>
                <a:spcPts val="3145"/>
              </a:lnSpc>
            </a:pPr>
            <a:r>
              <a:rPr sz="2850" b="0" spc="-210" dirty="0">
                <a:solidFill>
                  <a:srgbClr val="0078D6"/>
                </a:solidFill>
                <a:latin typeface="Segoe UI"/>
                <a:cs typeface="Segoe UI"/>
              </a:rPr>
              <a:t>S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t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ruc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t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ur</a:t>
            </a:r>
            <a:r>
              <a:rPr sz="2850" b="0" dirty="0">
                <a:solidFill>
                  <a:srgbClr val="0078D6"/>
                </a:solidFill>
                <a:latin typeface="Segoe UI"/>
                <a:cs typeface="Segoe UI"/>
              </a:rPr>
              <a:t>ă</a:t>
            </a:r>
            <a:r>
              <a:rPr sz="2850" b="0" spc="-19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ș</a:t>
            </a:r>
            <a:r>
              <a:rPr sz="2850" b="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850" b="0" spc="-204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850" b="0" spc="-114" dirty="0">
                <a:solidFill>
                  <a:srgbClr val="0078D6"/>
                </a:solidFill>
                <a:latin typeface="Segoe UI"/>
                <a:cs typeface="Segoe UI"/>
              </a:rPr>
              <a:t>f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unc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ți</a:t>
            </a:r>
            <a:r>
              <a:rPr sz="2850" b="0" spc="-114" dirty="0">
                <a:solidFill>
                  <a:srgbClr val="0078D6"/>
                </a:solidFill>
                <a:latin typeface="Segoe UI"/>
                <a:cs typeface="Segoe UI"/>
              </a:rPr>
              <a:t>o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na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lit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ă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ț</a:t>
            </a:r>
            <a:r>
              <a:rPr sz="2850" b="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850" b="0" spc="-16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ch</a:t>
            </a:r>
            <a:r>
              <a:rPr sz="2850" b="0" spc="-114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850" b="0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endParaRPr sz="285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939"/>
              </a:lnSpc>
            </a:pPr>
            <a:r>
              <a:rPr dirty="0"/>
              <a:t>Co</a:t>
            </a:r>
            <a:r>
              <a:rPr spc="5" dirty="0"/>
              <a:t>n</a:t>
            </a:r>
            <a:r>
              <a:rPr dirty="0"/>
              <a:t>si</a:t>
            </a:r>
            <a:r>
              <a:rPr spc="5" dirty="0"/>
              <a:t>s</a:t>
            </a:r>
            <a:r>
              <a:rPr spc="-15" dirty="0"/>
              <a:t>t</a:t>
            </a:r>
            <a:r>
              <a:rPr dirty="0"/>
              <a:t>e</a:t>
            </a:r>
            <a:r>
              <a:rPr spc="5" dirty="0"/>
              <a:t>n</a:t>
            </a:r>
            <a:r>
              <a:rPr dirty="0"/>
              <a:t>ț</a:t>
            </a:r>
            <a:r>
              <a:rPr spc="-5" dirty="0"/>
              <a:t>a</a:t>
            </a:r>
            <a:r>
              <a:rPr dirty="0">
                <a:latin typeface="Segoe UI Semibold"/>
                <a:cs typeface="Segoe UI Semibold"/>
              </a:rPr>
              <a:t>:</a:t>
            </a:r>
            <a:r>
              <a:rPr spc="-10" dirty="0">
                <a:latin typeface="Segoe UI Semibold"/>
                <a:cs typeface="Segoe UI Semibold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Conta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ne</a:t>
            </a:r>
            <a:r>
              <a:rPr b="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le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25" dirty="0">
                <a:solidFill>
                  <a:srgbClr val="333333"/>
                </a:solidFill>
                <a:latin typeface="Segoe UI"/>
                <a:cs typeface="Segoe UI"/>
              </a:rPr>
              <a:t>H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ype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-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b="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util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ze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ză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ce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ași API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-uri 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și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cont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le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Win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ows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Se</a:t>
            </a:r>
            <a:r>
              <a:rPr b="0" spc="5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16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b="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asi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gur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ând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co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nța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înt</a:t>
            </a:r>
            <a:r>
              <a:rPr b="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seturi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le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instrumen</a:t>
            </a:r>
            <a:r>
              <a:rPr b="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 g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b="0" spc="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ion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și i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enta</a:t>
            </a:r>
            <a:r>
              <a:rPr b="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</a:p>
          <a:p>
            <a:pPr>
              <a:lnSpc>
                <a:spcPts val="550"/>
              </a:lnSpc>
              <a:spcBef>
                <a:spcPts val="6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>
                <a:latin typeface="Segoe UI Semibold"/>
                <a:cs typeface="Segoe UI Semibold"/>
              </a:rPr>
              <a:t>Com</a:t>
            </a:r>
            <a:r>
              <a:rPr spc="-30" dirty="0">
                <a:latin typeface="Segoe UI Semibold"/>
                <a:cs typeface="Segoe UI Semibold"/>
              </a:rPr>
              <a:t>p</a:t>
            </a:r>
            <a:r>
              <a:rPr dirty="0">
                <a:latin typeface="Segoe UI Semibold"/>
                <a:cs typeface="Segoe UI Semibold"/>
              </a:rPr>
              <a:t>a</a:t>
            </a:r>
            <a:r>
              <a:rPr spc="-10" dirty="0">
                <a:latin typeface="Segoe UI Semibold"/>
                <a:cs typeface="Segoe UI Semibold"/>
              </a:rPr>
              <a:t>t</a:t>
            </a:r>
            <a:r>
              <a:rPr dirty="0">
                <a:latin typeface="Segoe UI Semibold"/>
                <a:cs typeface="Segoe UI Semibold"/>
              </a:rPr>
              <a:t>i</a:t>
            </a:r>
            <a:r>
              <a:rPr spc="-10" dirty="0">
                <a:latin typeface="Segoe UI Semibold"/>
                <a:cs typeface="Segoe UI Semibold"/>
              </a:rPr>
              <a:t>b</a:t>
            </a:r>
            <a:r>
              <a:rPr dirty="0">
                <a:latin typeface="Segoe UI Semibold"/>
                <a:cs typeface="Segoe UI Semibold"/>
              </a:rPr>
              <a:t>il</a:t>
            </a:r>
            <a:r>
              <a:rPr spc="-10" dirty="0">
                <a:latin typeface="Segoe UI Semibold"/>
                <a:cs typeface="Segoe UI Semibold"/>
              </a:rPr>
              <a:t>i</a:t>
            </a:r>
            <a:r>
              <a:rPr dirty="0">
                <a:latin typeface="Segoe UI Semibold"/>
                <a:cs typeface="Segoe UI Semibold"/>
              </a:rPr>
              <a:t>t</a:t>
            </a:r>
            <a:r>
              <a:rPr spc="-10" dirty="0">
                <a:latin typeface="Segoe UI Semibold"/>
                <a:cs typeface="Segoe UI Semibold"/>
              </a:rPr>
              <a:t>y</a:t>
            </a:r>
            <a:r>
              <a:rPr dirty="0">
                <a:latin typeface="Segoe UI Semibold"/>
                <a:cs typeface="Segoe UI Semibold"/>
              </a:rPr>
              <a:t>:</a:t>
            </a:r>
            <a:r>
              <a:rPr spc="50" dirty="0">
                <a:latin typeface="Segoe UI Semibold"/>
                <a:cs typeface="Segoe UI Semibold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Conta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le</a:t>
            </a:r>
            <a:r>
              <a:rPr b="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H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yp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-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b="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uti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iz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ea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ză</a:t>
            </a:r>
          </a:p>
          <a:p>
            <a:pPr marL="12700">
              <a:lnSpc>
                <a:spcPts val="1945"/>
              </a:lnSpc>
            </a:pP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ce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ași</a:t>
            </a:r>
            <a:r>
              <a:rPr b="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g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ini ca și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conta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ne</a:t>
            </a:r>
            <a:r>
              <a:rPr b="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le</a:t>
            </a:r>
            <a:r>
              <a:rPr b="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Win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ows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Se</a:t>
            </a:r>
            <a:r>
              <a:rPr b="0" spc="5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16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</a:p>
          <a:p>
            <a:pPr>
              <a:lnSpc>
                <a:spcPts val="550"/>
              </a:lnSpc>
              <a:spcBef>
                <a:spcPts val="33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/>
              <a:t>I</a:t>
            </a:r>
            <a:r>
              <a:rPr spc="5" dirty="0"/>
              <a:t>z</a:t>
            </a:r>
            <a:r>
              <a:rPr dirty="0"/>
              <a:t>ol</a:t>
            </a:r>
            <a:r>
              <a:rPr spc="-10" dirty="0"/>
              <a:t>ar</a:t>
            </a:r>
            <a:r>
              <a:rPr dirty="0"/>
              <a:t>e P</a:t>
            </a:r>
            <a:r>
              <a:rPr spc="5" dirty="0"/>
              <a:t>u</a:t>
            </a:r>
            <a:r>
              <a:rPr spc="-15" dirty="0"/>
              <a:t>t</a:t>
            </a:r>
            <a:r>
              <a:rPr dirty="0"/>
              <a:t>e</a:t>
            </a:r>
            <a:r>
              <a:rPr spc="5" dirty="0"/>
              <a:t>rn</a:t>
            </a:r>
            <a:r>
              <a:rPr dirty="0"/>
              <a:t>ic</a:t>
            </a:r>
            <a:r>
              <a:rPr spc="10" dirty="0"/>
              <a:t>ă</a:t>
            </a:r>
            <a:r>
              <a:rPr dirty="0">
                <a:latin typeface="Segoe UI Semibold"/>
                <a:cs typeface="Segoe UI Semibold"/>
              </a:rPr>
              <a:t>:</a:t>
            </a:r>
            <a:r>
              <a:rPr spc="-20" dirty="0">
                <a:latin typeface="Segoe UI Semibold"/>
                <a:cs typeface="Segoe UI Semibold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F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conta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ner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25" dirty="0">
                <a:solidFill>
                  <a:srgbClr val="333333"/>
                </a:solidFill>
                <a:latin typeface="Segoe UI"/>
                <a:cs typeface="Segoe UI"/>
              </a:rPr>
              <a:t>H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ype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-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b="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</a:p>
          <a:p>
            <a:pPr marL="12700">
              <a:lnSpc>
                <a:spcPts val="1945"/>
              </a:lnSpc>
            </a:pP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b="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opr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cop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e d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tă</a:t>
            </a:r>
            <a:r>
              <a:rPr b="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35" dirty="0">
                <a:solidFill>
                  <a:srgbClr val="333333"/>
                </a:solidFill>
                <a:latin typeface="Segoe UI"/>
                <a:cs typeface="Segoe UI"/>
              </a:rPr>
              <a:t>k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rn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-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ului.</a:t>
            </a:r>
          </a:p>
          <a:p>
            <a:pPr>
              <a:lnSpc>
                <a:spcPts val="800"/>
              </a:lnSpc>
              <a:spcBef>
                <a:spcPts val="35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 marR="31115">
              <a:lnSpc>
                <a:spcPts val="1939"/>
              </a:lnSpc>
            </a:pPr>
            <a:r>
              <a:rPr dirty="0">
                <a:latin typeface="Segoe UI Semibold"/>
                <a:cs typeface="Segoe UI Semibold"/>
              </a:rPr>
              <a:t>F</a:t>
            </a:r>
            <a:r>
              <a:rPr spc="-25" dirty="0">
                <a:latin typeface="Segoe UI Semibold"/>
                <a:cs typeface="Segoe UI Semibold"/>
              </a:rPr>
              <a:t>o</a:t>
            </a:r>
            <a:r>
              <a:rPr dirty="0">
                <a:latin typeface="Segoe UI Semibold"/>
                <a:cs typeface="Segoe UI Semibold"/>
              </a:rPr>
              <a:t>a</a:t>
            </a:r>
            <a:r>
              <a:rPr spc="45" dirty="0">
                <a:latin typeface="Segoe UI Semibold"/>
                <a:cs typeface="Segoe UI Semibold"/>
              </a:rPr>
              <a:t>r</a:t>
            </a:r>
            <a:r>
              <a:rPr spc="-15" dirty="0">
                <a:latin typeface="Segoe UI Semibold"/>
                <a:cs typeface="Segoe UI Semibold"/>
              </a:rPr>
              <a:t>t</a:t>
            </a:r>
            <a:r>
              <a:rPr dirty="0">
                <a:latin typeface="Segoe UI Semibold"/>
                <a:cs typeface="Segoe UI Semibold"/>
              </a:rPr>
              <a:t>e</a:t>
            </a:r>
            <a:r>
              <a:rPr spc="10" dirty="0">
                <a:latin typeface="Segoe UI Semibold"/>
                <a:cs typeface="Segoe UI Semibold"/>
              </a:rPr>
              <a:t> </a:t>
            </a:r>
            <a:r>
              <a:rPr dirty="0">
                <a:latin typeface="Segoe UI Semibold"/>
                <a:cs typeface="Segoe UI Semibold"/>
              </a:rPr>
              <a:t>sigu</a:t>
            </a:r>
            <a:r>
              <a:rPr spc="85" dirty="0">
                <a:latin typeface="Segoe UI Semibold"/>
                <a:cs typeface="Segoe UI Semibold"/>
              </a:rPr>
              <a:t>r</a:t>
            </a:r>
            <a:r>
              <a:rPr dirty="0">
                <a:latin typeface="Segoe UI Semibold"/>
                <a:cs typeface="Segoe UI Semibold"/>
              </a:rPr>
              <a:t>:</a:t>
            </a:r>
            <a:r>
              <a:rPr spc="-10" dirty="0">
                <a:latin typeface="Segoe UI Semibold"/>
                <a:cs typeface="Segoe UI Semibold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Con</a:t>
            </a:r>
            <a:r>
              <a:rPr b="0" spc="5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truit</a:t>
            </a:r>
            <a:r>
              <a:rPr b="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cu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hnolog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de vi</a:t>
            </a:r>
            <a:r>
              <a:rPr b="0" spc="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tual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za</a:t>
            </a:r>
            <a:r>
              <a:rPr b="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25" dirty="0">
                <a:solidFill>
                  <a:srgbClr val="333333"/>
                </a:solidFill>
                <a:latin typeface="Segoe UI"/>
                <a:cs typeface="Segoe UI"/>
              </a:rPr>
              <a:t>H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ype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-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b="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do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tă</a:t>
            </a:r>
            <a:r>
              <a:rPr b="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fi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f</a:t>
            </a:r>
            <a:r>
              <a:rPr b="0" spc="-45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spc="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 sigu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</a:p>
          <a:p>
            <a:pPr>
              <a:lnSpc>
                <a:spcPts val="800"/>
              </a:lnSpc>
              <a:spcBef>
                <a:spcPts val="3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 marR="386715">
              <a:lnSpc>
                <a:spcPts val="1939"/>
              </a:lnSpc>
            </a:pPr>
            <a:r>
              <a:rPr spc="-15" dirty="0">
                <a:latin typeface="Segoe UI Semibold"/>
                <a:cs typeface="Segoe UI Semibold"/>
              </a:rPr>
              <a:t>O</a:t>
            </a:r>
            <a:r>
              <a:rPr spc="-25" dirty="0">
                <a:latin typeface="Segoe UI Semibold"/>
                <a:cs typeface="Segoe UI Semibold"/>
              </a:rPr>
              <a:t>p</a:t>
            </a:r>
            <a:r>
              <a:rPr dirty="0">
                <a:latin typeface="Segoe UI Semibold"/>
                <a:cs typeface="Segoe UI Semibold"/>
              </a:rPr>
              <a:t>timi</a:t>
            </a:r>
            <a:r>
              <a:rPr spc="-5" dirty="0">
                <a:latin typeface="Segoe UI Semibold"/>
                <a:cs typeface="Segoe UI Semibold"/>
              </a:rPr>
              <a:t>z</a:t>
            </a:r>
            <a:r>
              <a:rPr dirty="0"/>
              <a:t>a</a:t>
            </a:r>
            <a:r>
              <a:rPr spc="-10" dirty="0"/>
              <a:t>t</a:t>
            </a:r>
            <a:r>
              <a:rPr spc="-5" dirty="0"/>
              <a:t>ă</a:t>
            </a:r>
            <a:r>
              <a:rPr dirty="0">
                <a:latin typeface="Segoe UI Semibold"/>
                <a:cs typeface="Segoe UI Semibold"/>
              </a:rPr>
              <a:t>:</a:t>
            </a:r>
            <a:r>
              <a:rPr spc="40" dirty="0">
                <a:latin typeface="Segoe UI Semibold"/>
                <a:cs typeface="Segoe UI Semibold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La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ye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r-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ul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vi</a:t>
            </a:r>
            <a:r>
              <a:rPr b="0" spc="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tual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za</a:t>
            </a:r>
            <a:r>
              <a:rPr b="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și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sis</a:t>
            </a:r>
            <a:r>
              <a:rPr b="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mul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de op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au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fo</a:t>
            </a:r>
            <a:r>
              <a:rPr b="0" spc="5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t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spe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b="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optim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iza</a:t>
            </a:r>
            <a:r>
              <a:rPr b="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b="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ntru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lu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crul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cu</a:t>
            </a:r>
            <a:r>
              <a:rPr b="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cont</a:t>
            </a:r>
            <a:r>
              <a:rPr b="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b="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b="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b="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6652259" y="2886455"/>
            <a:ext cx="5196840" cy="3849624"/>
          </a:xfrm>
          <a:custGeom>
            <a:avLst/>
            <a:gdLst/>
            <a:ahLst/>
            <a:cxnLst/>
            <a:rect l="l" t="t" r="r" b="b"/>
            <a:pathLst>
              <a:path w="5196840" h="3849624">
                <a:moveTo>
                  <a:pt x="0" y="3849624"/>
                </a:moveTo>
                <a:lnTo>
                  <a:pt x="5196840" y="3849624"/>
                </a:lnTo>
                <a:lnTo>
                  <a:pt x="5196840" y="0"/>
                </a:lnTo>
                <a:lnTo>
                  <a:pt x="0" y="0"/>
                </a:lnTo>
                <a:lnTo>
                  <a:pt x="0" y="384962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9043" y="5195315"/>
            <a:ext cx="4841748" cy="640080"/>
          </a:xfrm>
          <a:custGeom>
            <a:avLst/>
            <a:gdLst/>
            <a:ahLst/>
            <a:cxnLst/>
            <a:rect l="l" t="t" r="r" b="b"/>
            <a:pathLst>
              <a:path w="4841748" h="640079">
                <a:moveTo>
                  <a:pt x="0" y="640080"/>
                </a:moveTo>
                <a:lnTo>
                  <a:pt x="4841748" y="640080"/>
                </a:lnTo>
                <a:lnTo>
                  <a:pt x="4841748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64956" y="5408421"/>
            <a:ext cx="1189863" cy="24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9043" y="5923788"/>
            <a:ext cx="4841748" cy="640080"/>
          </a:xfrm>
          <a:custGeom>
            <a:avLst/>
            <a:gdLst/>
            <a:ahLst/>
            <a:cxnLst/>
            <a:rect l="l" t="t" r="r" b="b"/>
            <a:pathLst>
              <a:path w="4841748" h="640079">
                <a:moveTo>
                  <a:pt x="0" y="640080"/>
                </a:moveTo>
                <a:lnTo>
                  <a:pt x="4841748" y="640080"/>
                </a:lnTo>
                <a:lnTo>
                  <a:pt x="4841748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09684" y="6141859"/>
            <a:ext cx="692150" cy="184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14688" y="4544567"/>
            <a:ext cx="2348483" cy="554736"/>
          </a:xfrm>
          <a:custGeom>
            <a:avLst/>
            <a:gdLst/>
            <a:ahLst/>
            <a:cxnLst/>
            <a:rect l="l" t="t" r="r" b="b"/>
            <a:pathLst>
              <a:path w="2348483" h="554736">
                <a:moveTo>
                  <a:pt x="0" y="554736"/>
                </a:moveTo>
                <a:lnTo>
                  <a:pt x="2348483" y="554736"/>
                </a:lnTo>
                <a:lnTo>
                  <a:pt x="2348483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04629" y="4553386"/>
            <a:ext cx="1771014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-1905" algn="ctr">
              <a:lnSpc>
                <a:spcPct val="91800"/>
              </a:lnSpc>
            </a:pP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Wi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ows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est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OS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izat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pe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tru</a:t>
            </a:r>
            <a:r>
              <a:rPr sz="11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ontai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ere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ype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-V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8019" y="1808098"/>
            <a:ext cx="190500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FF8B00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ner</a:t>
            </a:r>
            <a:r>
              <a:rPr sz="1800" spc="-30" dirty="0">
                <a:solidFill>
                  <a:srgbClr val="FF8B0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FF8B00"/>
                </a:solidFill>
                <a:latin typeface="Segoe UI"/>
                <a:cs typeface="Segoe UI"/>
              </a:rPr>
              <a:t>H</a:t>
            </a: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ype</a:t>
            </a:r>
            <a:r>
              <a:rPr sz="1800" spc="-15" dirty="0">
                <a:solidFill>
                  <a:srgbClr val="FF8B00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-</a:t>
            </a:r>
            <a:r>
              <a:rPr sz="1800" dirty="0">
                <a:solidFill>
                  <a:srgbClr val="FF8B00"/>
                </a:solidFill>
                <a:latin typeface="Segoe UI"/>
                <a:cs typeface="Segoe UI"/>
              </a:rPr>
              <a:t>V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26880" y="3099815"/>
            <a:ext cx="2343912" cy="1373124"/>
          </a:xfrm>
          <a:custGeom>
            <a:avLst/>
            <a:gdLst/>
            <a:ahLst/>
            <a:cxnLst/>
            <a:rect l="l" t="t" r="r" b="b"/>
            <a:pathLst>
              <a:path w="2343912" h="1373124">
                <a:moveTo>
                  <a:pt x="0" y="1373124"/>
                </a:moveTo>
                <a:lnTo>
                  <a:pt x="2343912" y="1373124"/>
                </a:lnTo>
                <a:lnTo>
                  <a:pt x="2343912" y="0"/>
                </a:lnTo>
                <a:lnTo>
                  <a:pt x="0" y="0"/>
                </a:lnTo>
                <a:lnTo>
                  <a:pt x="0" y="1373124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10953" y="3547871"/>
            <a:ext cx="1178560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App B</a:t>
            </a:r>
            <a:endParaRPr sz="1800">
              <a:latin typeface="Segoe UI"/>
              <a:cs typeface="Segoe UI"/>
            </a:endParaRPr>
          </a:p>
          <a:p>
            <a:pPr algn="ctr">
              <a:lnSpc>
                <a:spcPts val="131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-a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re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/B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ibl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io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ci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97923" y="3061715"/>
            <a:ext cx="2365248" cy="2048256"/>
          </a:xfrm>
          <a:custGeom>
            <a:avLst/>
            <a:gdLst/>
            <a:ahLst/>
            <a:cxnLst/>
            <a:rect l="l" t="t" r="r" b="b"/>
            <a:pathLst>
              <a:path w="2365248" h="2048256">
                <a:moveTo>
                  <a:pt x="0" y="2048256"/>
                </a:moveTo>
                <a:lnTo>
                  <a:pt x="2365248" y="2048256"/>
                </a:lnTo>
                <a:lnTo>
                  <a:pt x="2365248" y="0"/>
                </a:lnTo>
                <a:lnTo>
                  <a:pt x="0" y="0"/>
                </a:lnTo>
                <a:lnTo>
                  <a:pt x="0" y="2048256"/>
                </a:lnTo>
                <a:close/>
              </a:path>
            </a:pathLst>
          </a:custGeom>
          <a:ln w="67056">
            <a:solidFill>
              <a:srgbClr val="FF8B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86643" y="2186939"/>
            <a:ext cx="0" cy="874776"/>
          </a:xfrm>
          <a:custGeom>
            <a:avLst/>
            <a:gdLst/>
            <a:ahLst/>
            <a:cxnLst/>
            <a:rect l="l" t="t" r="r" b="b"/>
            <a:pathLst>
              <a:path h="874776">
                <a:moveTo>
                  <a:pt x="0" y="0"/>
                </a:moveTo>
                <a:lnTo>
                  <a:pt x="0" y="874776"/>
                </a:lnTo>
              </a:path>
            </a:pathLst>
          </a:custGeom>
          <a:ln w="79248">
            <a:solidFill>
              <a:srgbClr val="FF8B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5807" y="4544567"/>
            <a:ext cx="2348483" cy="554736"/>
          </a:xfrm>
          <a:custGeom>
            <a:avLst/>
            <a:gdLst/>
            <a:ahLst/>
            <a:cxnLst/>
            <a:rect l="l" t="t" r="r" b="b"/>
            <a:pathLst>
              <a:path w="2348483" h="554736">
                <a:moveTo>
                  <a:pt x="0" y="554736"/>
                </a:moveTo>
                <a:lnTo>
                  <a:pt x="2348483" y="554736"/>
                </a:lnTo>
                <a:lnTo>
                  <a:pt x="2348483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35114" y="4553386"/>
            <a:ext cx="1771014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-1270" algn="ctr">
              <a:lnSpc>
                <a:spcPct val="91800"/>
              </a:lnSpc>
            </a:pP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Wi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do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6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est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OS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izat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pe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tru</a:t>
            </a:r>
            <a:r>
              <a:rPr sz="11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ontai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ere 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ype</a:t>
            </a:r>
            <a:r>
              <a:rPr sz="1100" spc="-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100" dirty="0">
                <a:solidFill>
                  <a:srgbClr val="FFFFFF"/>
                </a:solidFill>
                <a:latin typeface="Segoe UI"/>
                <a:cs typeface="Segoe UI"/>
              </a:rPr>
              <a:t>-V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8505" y="1808098"/>
            <a:ext cx="190563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FF8B00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ner</a:t>
            </a:r>
            <a:r>
              <a:rPr sz="1800" spc="-30" dirty="0">
                <a:solidFill>
                  <a:srgbClr val="FF8B00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FF8B00"/>
                </a:solidFill>
                <a:latin typeface="Segoe UI"/>
                <a:cs typeface="Segoe UI"/>
              </a:rPr>
              <a:t>H</a:t>
            </a: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ype</a:t>
            </a:r>
            <a:r>
              <a:rPr sz="1800" spc="-15" dirty="0">
                <a:solidFill>
                  <a:srgbClr val="FF8B00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-</a:t>
            </a:r>
            <a:r>
              <a:rPr sz="1800" dirty="0">
                <a:solidFill>
                  <a:srgbClr val="FF8B00"/>
                </a:solidFill>
                <a:latin typeface="Segoe UI"/>
                <a:cs typeface="Segoe UI"/>
              </a:rPr>
              <a:t>V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58000" y="3099815"/>
            <a:ext cx="2343911" cy="1373124"/>
          </a:xfrm>
          <a:custGeom>
            <a:avLst/>
            <a:gdLst/>
            <a:ahLst/>
            <a:cxnLst/>
            <a:rect l="l" t="t" r="r" b="b"/>
            <a:pathLst>
              <a:path w="2343911" h="1373124">
                <a:moveTo>
                  <a:pt x="0" y="1373124"/>
                </a:moveTo>
                <a:lnTo>
                  <a:pt x="2343911" y="1373124"/>
                </a:lnTo>
                <a:lnTo>
                  <a:pt x="2343911" y="0"/>
                </a:lnTo>
                <a:lnTo>
                  <a:pt x="0" y="0"/>
                </a:lnTo>
                <a:lnTo>
                  <a:pt x="0" y="1373124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41438" y="3547871"/>
            <a:ext cx="1178560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App A</a:t>
            </a:r>
            <a:endParaRPr sz="1800">
              <a:latin typeface="Segoe UI"/>
              <a:cs typeface="Segoe UI"/>
            </a:endParaRPr>
          </a:p>
          <a:p>
            <a:pPr algn="ctr">
              <a:lnSpc>
                <a:spcPts val="1310"/>
              </a:lnSpc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-a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re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/B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ibl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io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ci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29043" y="3061715"/>
            <a:ext cx="2365248" cy="2048256"/>
          </a:xfrm>
          <a:custGeom>
            <a:avLst/>
            <a:gdLst/>
            <a:ahLst/>
            <a:cxnLst/>
            <a:rect l="l" t="t" r="r" b="b"/>
            <a:pathLst>
              <a:path w="2365248" h="2048256">
                <a:moveTo>
                  <a:pt x="0" y="2048256"/>
                </a:moveTo>
                <a:lnTo>
                  <a:pt x="2365248" y="2048256"/>
                </a:lnTo>
                <a:lnTo>
                  <a:pt x="2365248" y="0"/>
                </a:lnTo>
                <a:lnTo>
                  <a:pt x="0" y="0"/>
                </a:lnTo>
                <a:lnTo>
                  <a:pt x="0" y="2048256"/>
                </a:lnTo>
                <a:close/>
              </a:path>
            </a:pathLst>
          </a:custGeom>
          <a:ln w="67056">
            <a:solidFill>
              <a:srgbClr val="FF8B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17764" y="2186939"/>
            <a:ext cx="0" cy="874776"/>
          </a:xfrm>
          <a:custGeom>
            <a:avLst/>
            <a:gdLst/>
            <a:ahLst/>
            <a:cxnLst/>
            <a:rect l="l" t="t" r="r" b="b"/>
            <a:pathLst>
              <a:path h="874776">
                <a:moveTo>
                  <a:pt x="0" y="0"/>
                </a:moveTo>
                <a:lnTo>
                  <a:pt x="0" y="874776"/>
                </a:lnTo>
              </a:path>
            </a:pathLst>
          </a:custGeom>
          <a:ln w="79248">
            <a:solidFill>
              <a:srgbClr val="FF8B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2544" y="1706879"/>
            <a:ext cx="3656076" cy="2933699"/>
          </a:xfrm>
          <a:custGeom>
            <a:avLst/>
            <a:gdLst/>
            <a:ahLst/>
            <a:cxnLst/>
            <a:rect l="l" t="t" r="r" b="b"/>
            <a:pathLst>
              <a:path w="3656076" h="2933700">
                <a:moveTo>
                  <a:pt x="0" y="2933699"/>
                </a:moveTo>
                <a:lnTo>
                  <a:pt x="3656076" y="2933699"/>
                </a:lnTo>
                <a:lnTo>
                  <a:pt x="3656076" y="0"/>
                </a:lnTo>
                <a:lnTo>
                  <a:pt x="0" y="0"/>
                </a:lnTo>
                <a:lnTo>
                  <a:pt x="0" y="293369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64555" y="2044064"/>
            <a:ext cx="143129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600" spc="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vi</a:t>
            </a:r>
            <a:r>
              <a:rPr sz="1600" spc="-2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ii </a:t>
            </a:r>
            <a:r>
              <a:rPr sz="1600" spc="-5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egi</a:t>
            </a:r>
            <a:r>
              <a:rPr sz="1600" spc="-25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600" spc="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y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27719" y="1706879"/>
            <a:ext cx="3656076" cy="2933699"/>
          </a:xfrm>
          <a:custGeom>
            <a:avLst/>
            <a:gdLst/>
            <a:ahLst/>
            <a:cxnLst/>
            <a:rect l="l" t="t" r="r" b="b"/>
            <a:pathLst>
              <a:path w="3656076" h="2933700">
                <a:moveTo>
                  <a:pt x="0" y="2933699"/>
                </a:moveTo>
                <a:lnTo>
                  <a:pt x="3656076" y="2933699"/>
                </a:lnTo>
                <a:lnTo>
                  <a:pt x="3656076" y="0"/>
                </a:lnTo>
                <a:lnTo>
                  <a:pt x="0" y="0"/>
                </a:lnTo>
                <a:lnTo>
                  <a:pt x="0" y="293369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47301" y="2044064"/>
            <a:ext cx="12192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ana</a:t>
            </a:r>
            <a:r>
              <a:rPr sz="1600" spc="-15" dirty="0">
                <a:solidFill>
                  <a:srgbClr val="333333"/>
                </a:solidFill>
                <a:latin typeface="Segoe UI"/>
                <a:cs typeface="Segoe UI"/>
              </a:rPr>
              <a:t>g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ement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70120" y="2500883"/>
            <a:ext cx="6856476" cy="990600"/>
          </a:xfrm>
          <a:custGeom>
            <a:avLst/>
            <a:gdLst/>
            <a:ahLst/>
            <a:cxnLst/>
            <a:rect l="l" t="t" r="r" b="b"/>
            <a:pathLst>
              <a:path w="6856476" h="990600">
                <a:moveTo>
                  <a:pt x="0" y="990600"/>
                </a:moveTo>
                <a:lnTo>
                  <a:pt x="6856476" y="990600"/>
                </a:lnTo>
                <a:lnTo>
                  <a:pt x="6856476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0120" y="2500883"/>
            <a:ext cx="6856476" cy="990600"/>
          </a:xfrm>
          <a:custGeom>
            <a:avLst/>
            <a:gdLst/>
            <a:ahLst/>
            <a:cxnLst/>
            <a:rect l="l" t="t" r="r" b="b"/>
            <a:pathLst>
              <a:path w="6856476" h="990600">
                <a:moveTo>
                  <a:pt x="0" y="990600"/>
                </a:moveTo>
                <a:lnTo>
                  <a:pt x="6856476" y="990600"/>
                </a:lnTo>
                <a:lnTo>
                  <a:pt x="6856476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0120" y="3491483"/>
            <a:ext cx="6856476" cy="989076"/>
          </a:xfrm>
          <a:custGeom>
            <a:avLst/>
            <a:gdLst/>
            <a:ahLst/>
            <a:cxnLst/>
            <a:rect l="l" t="t" r="r" b="b"/>
            <a:pathLst>
              <a:path w="6856476" h="989076">
                <a:moveTo>
                  <a:pt x="0" y="989076"/>
                </a:moveTo>
                <a:lnTo>
                  <a:pt x="6856476" y="989076"/>
                </a:lnTo>
                <a:lnTo>
                  <a:pt x="68564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0120" y="3491483"/>
            <a:ext cx="6856476" cy="989076"/>
          </a:xfrm>
          <a:custGeom>
            <a:avLst/>
            <a:gdLst/>
            <a:ahLst/>
            <a:cxnLst/>
            <a:rect l="l" t="t" r="r" b="b"/>
            <a:pathLst>
              <a:path w="6856476" h="989076">
                <a:moveTo>
                  <a:pt x="0" y="989076"/>
                </a:moveTo>
                <a:lnTo>
                  <a:pt x="6856476" y="989076"/>
                </a:lnTo>
                <a:lnTo>
                  <a:pt x="6856476" y="0"/>
                </a:lnTo>
                <a:lnTo>
                  <a:pt x="0" y="0"/>
                </a:lnTo>
                <a:lnTo>
                  <a:pt x="0" y="989076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0" dirty="0">
                <a:latin typeface="Segoe UI Light"/>
                <a:cs typeface="Segoe UI Light"/>
              </a:rPr>
              <a:t>C</a:t>
            </a:r>
            <a:r>
              <a:rPr spc="-140" dirty="0">
                <a:latin typeface="Segoe UI Light"/>
                <a:cs typeface="Segoe UI Light"/>
              </a:rPr>
              <a:t>o</a:t>
            </a:r>
            <a:r>
              <a:rPr spc="-160" dirty="0">
                <a:latin typeface="Segoe UI Light"/>
                <a:cs typeface="Segoe UI Light"/>
              </a:rPr>
              <a:t>m</a:t>
            </a:r>
            <a:r>
              <a:rPr spc="-135" dirty="0">
                <a:latin typeface="Segoe UI Light"/>
                <a:cs typeface="Segoe UI Light"/>
              </a:rPr>
              <a:t>p</a:t>
            </a:r>
            <a:r>
              <a:rPr spc="-140" dirty="0">
                <a:latin typeface="Segoe UI Light"/>
                <a:cs typeface="Segoe UI Light"/>
              </a:rPr>
              <a:t>o</a:t>
            </a:r>
            <a:r>
              <a:rPr spc="-145" dirty="0">
                <a:latin typeface="Segoe UI Light"/>
                <a:cs typeface="Segoe UI Light"/>
              </a:rPr>
              <a:t>n</a:t>
            </a:r>
            <a:r>
              <a:rPr spc="-125" dirty="0">
                <a:latin typeface="Segoe UI Light"/>
                <a:cs typeface="Segoe UI Light"/>
              </a:rPr>
              <a:t>e</a:t>
            </a:r>
            <a:r>
              <a:rPr spc="-145" dirty="0">
                <a:latin typeface="Segoe UI Light"/>
                <a:cs typeface="Segoe UI Light"/>
              </a:rPr>
              <a:t>n</a:t>
            </a:r>
            <a:r>
              <a:rPr spc="-114" dirty="0">
                <a:latin typeface="Segoe UI Light"/>
                <a:cs typeface="Segoe UI Light"/>
              </a:rPr>
              <a:t>t</a:t>
            </a:r>
            <a:r>
              <a:rPr spc="-25" dirty="0">
                <a:latin typeface="Segoe UI Light"/>
                <a:cs typeface="Segoe UI Light"/>
              </a:rPr>
              <a:t>e</a:t>
            </a:r>
            <a:r>
              <a:rPr spc="-160" dirty="0">
                <a:latin typeface="Segoe UI Light"/>
                <a:cs typeface="Segoe UI Light"/>
              </a:rPr>
              <a:t> </a:t>
            </a:r>
            <a:r>
              <a:rPr spc="-145" dirty="0">
                <a:latin typeface="Segoe UI Light"/>
                <a:cs typeface="Segoe UI Light"/>
              </a:rPr>
              <a:t>Do</a:t>
            </a:r>
            <a:r>
              <a:rPr spc="-140" dirty="0">
                <a:latin typeface="Segoe UI Light"/>
                <a:cs typeface="Segoe UI Light"/>
              </a:rPr>
              <a:t>ck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20" dirty="0">
                <a:latin typeface="Segoe UI Light"/>
                <a:cs typeface="Segoe UI Light"/>
              </a:rPr>
              <a:t>r</a:t>
            </a:r>
          </a:p>
        </p:txBody>
      </p:sp>
      <p:sp>
        <p:nvSpPr>
          <p:cNvPr id="11" name="object 11"/>
          <p:cNvSpPr/>
          <p:nvPr/>
        </p:nvSpPr>
        <p:spPr>
          <a:xfrm>
            <a:off x="275843" y="4863083"/>
            <a:ext cx="11807952" cy="694944"/>
          </a:xfrm>
          <a:custGeom>
            <a:avLst/>
            <a:gdLst/>
            <a:ahLst/>
            <a:cxnLst/>
            <a:rect l="l" t="t" r="r" b="b"/>
            <a:pathLst>
              <a:path w="11807952" h="694944">
                <a:moveTo>
                  <a:pt x="0" y="694944"/>
                </a:moveTo>
                <a:lnTo>
                  <a:pt x="11807952" y="694944"/>
                </a:lnTo>
                <a:lnTo>
                  <a:pt x="11807952" y="0"/>
                </a:lnTo>
                <a:lnTo>
                  <a:pt x="0" y="0"/>
                </a:lnTo>
                <a:lnTo>
                  <a:pt x="0" y="69494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3202" y="5124576"/>
            <a:ext cx="1261872" cy="197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843" y="1712975"/>
            <a:ext cx="3657600" cy="2927604"/>
          </a:xfrm>
          <a:custGeom>
            <a:avLst/>
            <a:gdLst/>
            <a:ahLst/>
            <a:cxnLst/>
            <a:rect l="l" t="t" r="r" b="b"/>
            <a:pathLst>
              <a:path w="3657600" h="2927604">
                <a:moveTo>
                  <a:pt x="0" y="2927604"/>
                </a:moveTo>
                <a:lnTo>
                  <a:pt x="3657600" y="2927604"/>
                </a:lnTo>
                <a:lnTo>
                  <a:pt x="3657600" y="0"/>
                </a:lnTo>
                <a:lnTo>
                  <a:pt x="0" y="0"/>
                </a:lnTo>
                <a:lnTo>
                  <a:pt x="0" y="292760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3229" y="2050160"/>
            <a:ext cx="29229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Flu</a:t>
            </a:r>
            <a:r>
              <a:rPr sz="1600" spc="-20" dirty="0">
                <a:solidFill>
                  <a:srgbClr val="333333"/>
                </a:solidFill>
                <a:latin typeface="Segoe UI"/>
                <a:cs typeface="Segoe UI"/>
              </a:rPr>
              <a:t>x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u</a:t>
            </a:r>
            <a:r>
              <a:rPr sz="1600" spc="-2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i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operatii</a:t>
            </a:r>
            <a:r>
              <a:rPr sz="16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la</a:t>
            </a:r>
            <a:r>
              <a:rPr sz="16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ni</a:t>
            </a:r>
            <a:r>
              <a:rPr sz="1600" spc="-20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el</a:t>
            </a:r>
            <a:r>
              <a:rPr sz="16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Segoe UI"/>
                <a:cs typeface="Segoe UI"/>
              </a:rPr>
              <a:t>“Dev”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5444" y="1363979"/>
            <a:ext cx="2432304" cy="609600"/>
          </a:xfrm>
          <a:custGeom>
            <a:avLst/>
            <a:gdLst/>
            <a:ahLst/>
            <a:cxnLst/>
            <a:rect l="l" t="t" r="r" b="b"/>
            <a:pathLst>
              <a:path w="2432304" h="609600">
                <a:moveTo>
                  <a:pt x="0" y="609600"/>
                </a:moveTo>
                <a:lnTo>
                  <a:pt x="2432304" y="609600"/>
                </a:lnTo>
                <a:lnTo>
                  <a:pt x="2432304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70329" y="1571370"/>
            <a:ext cx="465454" cy="171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444" y="2653283"/>
            <a:ext cx="2377439" cy="731520"/>
          </a:xfrm>
          <a:custGeom>
            <a:avLst/>
            <a:gdLst/>
            <a:ahLst/>
            <a:cxnLst/>
            <a:rect l="l" t="t" r="r" b="b"/>
            <a:pathLst>
              <a:path w="2377439" h="731520">
                <a:moveTo>
                  <a:pt x="0" y="731520"/>
                </a:moveTo>
                <a:lnTo>
                  <a:pt x="2377439" y="731520"/>
                </a:lnTo>
                <a:lnTo>
                  <a:pt x="2377439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772" y="2933572"/>
            <a:ext cx="497332" cy="152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63242" y="2933572"/>
            <a:ext cx="606932" cy="152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5444" y="3598163"/>
            <a:ext cx="2377439" cy="729996"/>
          </a:xfrm>
          <a:custGeom>
            <a:avLst/>
            <a:gdLst/>
            <a:ahLst/>
            <a:cxnLst/>
            <a:rect l="l" t="t" r="r" b="b"/>
            <a:pathLst>
              <a:path w="2377439" h="729996">
                <a:moveTo>
                  <a:pt x="0" y="729996"/>
                </a:moveTo>
                <a:lnTo>
                  <a:pt x="2377439" y="729996"/>
                </a:lnTo>
                <a:lnTo>
                  <a:pt x="2377439" y="0"/>
                </a:lnTo>
                <a:lnTo>
                  <a:pt x="0" y="0"/>
                </a:lnTo>
                <a:lnTo>
                  <a:pt x="0" y="72999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25625" y="3877309"/>
            <a:ext cx="1505712" cy="1965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60620" y="1363979"/>
            <a:ext cx="2377439" cy="609600"/>
          </a:xfrm>
          <a:custGeom>
            <a:avLst/>
            <a:gdLst/>
            <a:ahLst/>
            <a:cxnLst/>
            <a:rect l="l" t="t" r="r" b="b"/>
            <a:pathLst>
              <a:path w="2377439" h="609600">
                <a:moveTo>
                  <a:pt x="0" y="609600"/>
                </a:moveTo>
                <a:lnTo>
                  <a:pt x="2377439" y="609600"/>
                </a:lnTo>
                <a:lnTo>
                  <a:pt x="237743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3091" y="1571370"/>
            <a:ext cx="416514" cy="221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60620" y="2653283"/>
            <a:ext cx="2377439" cy="731520"/>
          </a:xfrm>
          <a:custGeom>
            <a:avLst/>
            <a:gdLst/>
            <a:ahLst/>
            <a:cxnLst/>
            <a:rect l="l" t="t" r="r" b="b"/>
            <a:pathLst>
              <a:path w="2377439" h="731520">
                <a:moveTo>
                  <a:pt x="0" y="731520"/>
                </a:moveTo>
                <a:lnTo>
                  <a:pt x="2377439" y="731520"/>
                </a:lnTo>
                <a:lnTo>
                  <a:pt x="2377439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7403" y="2933572"/>
            <a:ext cx="1032449" cy="152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60620" y="3598163"/>
            <a:ext cx="2377439" cy="729996"/>
          </a:xfrm>
          <a:custGeom>
            <a:avLst/>
            <a:gdLst/>
            <a:ahLst/>
            <a:cxnLst/>
            <a:rect l="l" t="t" r="r" b="b"/>
            <a:pathLst>
              <a:path w="2377439" h="729996">
                <a:moveTo>
                  <a:pt x="0" y="729996"/>
                </a:moveTo>
                <a:lnTo>
                  <a:pt x="2377439" y="729996"/>
                </a:lnTo>
                <a:lnTo>
                  <a:pt x="2377439" y="0"/>
                </a:lnTo>
                <a:lnTo>
                  <a:pt x="0" y="0"/>
                </a:lnTo>
                <a:lnTo>
                  <a:pt x="0" y="72999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0242" y="3767581"/>
            <a:ext cx="1300480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08090" y="3988942"/>
            <a:ext cx="700278" cy="1958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29700" y="1363979"/>
            <a:ext cx="2383536" cy="609600"/>
          </a:xfrm>
          <a:custGeom>
            <a:avLst/>
            <a:gdLst/>
            <a:ahLst/>
            <a:cxnLst/>
            <a:rect l="l" t="t" r="r" b="b"/>
            <a:pathLst>
              <a:path w="2383536" h="609600">
                <a:moveTo>
                  <a:pt x="0" y="609600"/>
                </a:moveTo>
                <a:lnTo>
                  <a:pt x="2383536" y="609600"/>
                </a:lnTo>
                <a:lnTo>
                  <a:pt x="2383536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44430" y="1580514"/>
            <a:ext cx="359028" cy="1627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37319" y="2650235"/>
            <a:ext cx="2375916" cy="731520"/>
          </a:xfrm>
          <a:custGeom>
            <a:avLst/>
            <a:gdLst/>
            <a:ahLst/>
            <a:cxnLst/>
            <a:rect l="l" t="t" r="r" b="b"/>
            <a:pathLst>
              <a:path w="2375916" h="731520">
                <a:moveTo>
                  <a:pt x="0" y="731520"/>
                </a:moveTo>
                <a:lnTo>
                  <a:pt x="2375916" y="731520"/>
                </a:lnTo>
                <a:lnTo>
                  <a:pt x="2375916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38283" y="2929508"/>
            <a:ext cx="1175385" cy="1523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55607" y="3598163"/>
            <a:ext cx="2377440" cy="729996"/>
          </a:xfrm>
          <a:custGeom>
            <a:avLst/>
            <a:gdLst/>
            <a:ahLst/>
            <a:cxnLst/>
            <a:rect l="l" t="t" r="r" b="b"/>
            <a:pathLst>
              <a:path w="2377440" h="729996">
                <a:moveTo>
                  <a:pt x="0" y="729996"/>
                </a:moveTo>
                <a:lnTo>
                  <a:pt x="2377440" y="729996"/>
                </a:lnTo>
                <a:lnTo>
                  <a:pt x="2377440" y="0"/>
                </a:lnTo>
                <a:lnTo>
                  <a:pt x="0" y="0"/>
                </a:lnTo>
                <a:lnTo>
                  <a:pt x="0" y="72999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14331" y="3767581"/>
            <a:ext cx="1463294" cy="152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51486" y="3987038"/>
            <a:ext cx="1185676" cy="1523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5843" y="5682995"/>
            <a:ext cx="11807952" cy="691895"/>
          </a:xfrm>
          <a:custGeom>
            <a:avLst/>
            <a:gdLst/>
            <a:ahLst/>
            <a:cxnLst/>
            <a:rect l="l" t="t" r="r" b="b"/>
            <a:pathLst>
              <a:path w="11807952" h="691896">
                <a:moveTo>
                  <a:pt x="0" y="691895"/>
                </a:moveTo>
                <a:lnTo>
                  <a:pt x="11807952" y="691895"/>
                </a:lnTo>
                <a:lnTo>
                  <a:pt x="11807952" y="0"/>
                </a:lnTo>
                <a:lnTo>
                  <a:pt x="0" y="0"/>
                </a:lnTo>
                <a:lnTo>
                  <a:pt x="0" y="691895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571235" y="5891276"/>
            <a:ext cx="12185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frastr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600" spc="-15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tu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ă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44880" y="5800344"/>
            <a:ext cx="2284476" cy="457200"/>
          </a:xfrm>
          <a:custGeom>
            <a:avLst/>
            <a:gdLst/>
            <a:ahLst/>
            <a:cxnLst/>
            <a:rect l="l" t="t" r="r" b="b"/>
            <a:pathLst>
              <a:path w="2284476" h="457200">
                <a:moveTo>
                  <a:pt x="0" y="457199"/>
                </a:moveTo>
                <a:lnTo>
                  <a:pt x="2284476" y="457199"/>
                </a:lnTo>
                <a:lnTo>
                  <a:pt x="2284476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72158" y="5970384"/>
            <a:ext cx="1631314" cy="1966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29700" y="5800344"/>
            <a:ext cx="2284476" cy="457200"/>
          </a:xfrm>
          <a:custGeom>
            <a:avLst/>
            <a:gdLst/>
            <a:ahLst/>
            <a:cxnLst/>
            <a:rect l="l" t="t" r="r" b="b"/>
            <a:pathLst>
              <a:path w="2284476" h="457200">
                <a:moveTo>
                  <a:pt x="0" y="457199"/>
                </a:moveTo>
                <a:lnTo>
                  <a:pt x="2284476" y="457199"/>
                </a:lnTo>
                <a:lnTo>
                  <a:pt x="2284476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14103" y="5970384"/>
            <a:ext cx="360172" cy="1977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04373" y="6057578"/>
            <a:ext cx="54037" cy="127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185145" y="5972276"/>
            <a:ext cx="135127" cy="14815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348214" y="6057578"/>
            <a:ext cx="54038" cy="127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428985" y="5972276"/>
            <a:ext cx="205613" cy="1488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22285" y="2256281"/>
            <a:ext cx="1231392" cy="557784"/>
          </a:xfrm>
          <a:custGeom>
            <a:avLst/>
            <a:gdLst/>
            <a:ahLst/>
            <a:cxnLst/>
            <a:rect l="l" t="t" r="r" b="b"/>
            <a:pathLst>
              <a:path w="1231392" h="557784">
                <a:moveTo>
                  <a:pt x="0" y="557784"/>
                </a:moveTo>
                <a:lnTo>
                  <a:pt x="1231392" y="557784"/>
                </a:lnTo>
                <a:lnTo>
                  <a:pt x="1231392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22285" y="2256281"/>
            <a:ext cx="1231392" cy="557784"/>
          </a:xfrm>
          <a:custGeom>
            <a:avLst/>
            <a:gdLst/>
            <a:ahLst/>
            <a:cxnLst/>
            <a:rect l="l" t="t" r="r" b="b"/>
            <a:pathLst>
              <a:path w="1231392" h="557784">
                <a:moveTo>
                  <a:pt x="0" y="557784"/>
                </a:moveTo>
                <a:lnTo>
                  <a:pt x="1231392" y="557784"/>
                </a:lnTo>
                <a:lnTo>
                  <a:pt x="1231392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10668">
            <a:solidFill>
              <a:srgbClr val="0088B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41818" y="2338958"/>
            <a:ext cx="606932" cy="15231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83097" y="2558414"/>
            <a:ext cx="500247" cy="15237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72933" y="4188713"/>
            <a:ext cx="1453896" cy="557784"/>
          </a:xfrm>
          <a:custGeom>
            <a:avLst/>
            <a:gdLst/>
            <a:ahLst/>
            <a:cxnLst/>
            <a:rect l="l" t="t" r="r" b="b"/>
            <a:pathLst>
              <a:path w="1453896" h="557784">
                <a:moveTo>
                  <a:pt x="0" y="557784"/>
                </a:moveTo>
                <a:lnTo>
                  <a:pt x="1453896" y="557784"/>
                </a:lnTo>
                <a:lnTo>
                  <a:pt x="1453896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72933" y="4188713"/>
            <a:ext cx="1453896" cy="557784"/>
          </a:xfrm>
          <a:custGeom>
            <a:avLst/>
            <a:gdLst/>
            <a:ahLst/>
            <a:cxnLst/>
            <a:rect l="l" t="t" r="r" b="b"/>
            <a:pathLst>
              <a:path w="1453896" h="557784">
                <a:moveTo>
                  <a:pt x="0" y="557784"/>
                </a:moveTo>
                <a:lnTo>
                  <a:pt x="1453896" y="557784"/>
                </a:lnTo>
                <a:lnTo>
                  <a:pt x="1453896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ln w="10668">
            <a:solidFill>
              <a:srgbClr val="0088B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03971" y="4271390"/>
            <a:ext cx="606932" cy="1524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0235" y="4498975"/>
            <a:ext cx="955929" cy="14430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07335"/>
            <a:ext cx="12435840" cy="3157728"/>
          </a:xfrm>
          <a:custGeom>
            <a:avLst/>
            <a:gdLst/>
            <a:ahLst/>
            <a:cxnLst/>
            <a:rect l="l" t="t" r="r" b="b"/>
            <a:pathLst>
              <a:path w="12435840" h="3157728">
                <a:moveTo>
                  <a:pt x="0" y="3157728"/>
                </a:moveTo>
                <a:lnTo>
                  <a:pt x="12435840" y="3157728"/>
                </a:lnTo>
                <a:lnTo>
                  <a:pt x="12435840" y="0"/>
                </a:lnTo>
                <a:lnTo>
                  <a:pt x="0" y="0"/>
                </a:lnTo>
                <a:lnTo>
                  <a:pt x="0" y="31577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2651759"/>
            <a:ext cx="2350008" cy="2348484"/>
          </a:xfrm>
          <a:custGeom>
            <a:avLst/>
            <a:gdLst/>
            <a:ahLst/>
            <a:cxnLst/>
            <a:rect l="l" t="t" r="r" b="b"/>
            <a:pathLst>
              <a:path w="2350008" h="2348483">
                <a:moveTo>
                  <a:pt x="0" y="2348484"/>
                </a:moveTo>
                <a:lnTo>
                  <a:pt x="2350008" y="2348484"/>
                </a:lnTo>
                <a:lnTo>
                  <a:pt x="2350008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1391" y="2651759"/>
            <a:ext cx="2348484" cy="2348484"/>
          </a:xfrm>
          <a:custGeom>
            <a:avLst/>
            <a:gdLst/>
            <a:ahLst/>
            <a:cxnLst/>
            <a:rect l="l" t="t" r="r" b="b"/>
            <a:pathLst>
              <a:path w="2348484" h="2348483">
                <a:moveTo>
                  <a:pt x="0" y="2348484"/>
                </a:moveTo>
                <a:lnTo>
                  <a:pt x="2348484" y="2348484"/>
                </a:lnTo>
                <a:lnTo>
                  <a:pt x="2348484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14559" y="2651759"/>
            <a:ext cx="2350007" cy="2348484"/>
          </a:xfrm>
          <a:custGeom>
            <a:avLst/>
            <a:gdLst/>
            <a:ahLst/>
            <a:cxnLst/>
            <a:rect l="l" t="t" r="r" b="b"/>
            <a:pathLst>
              <a:path w="2350007" h="2348483">
                <a:moveTo>
                  <a:pt x="0" y="2348484"/>
                </a:moveTo>
                <a:lnTo>
                  <a:pt x="2350007" y="2348484"/>
                </a:lnTo>
                <a:lnTo>
                  <a:pt x="2350007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86264" y="2739389"/>
            <a:ext cx="1628775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120" dirty="0">
                <a:solidFill>
                  <a:srgbClr val="FFFFFF"/>
                </a:solidFill>
                <a:latin typeface="Segoe UI Light"/>
                <a:cs typeface="Segoe UI Light"/>
              </a:rPr>
              <a:t>W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eb</a:t>
            </a:r>
            <a:r>
              <a:rPr sz="32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App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26452" y="2651759"/>
            <a:ext cx="2350007" cy="2348484"/>
          </a:xfrm>
          <a:custGeom>
            <a:avLst/>
            <a:gdLst/>
            <a:ahLst/>
            <a:cxnLst/>
            <a:rect l="l" t="t" r="r" b="b"/>
            <a:pathLst>
              <a:path w="2350007" h="2348483">
                <a:moveTo>
                  <a:pt x="0" y="2348484"/>
                </a:moveTo>
                <a:lnTo>
                  <a:pt x="2350007" y="2348484"/>
                </a:lnTo>
                <a:lnTo>
                  <a:pt x="2350007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0235" y="2651759"/>
            <a:ext cx="2348484" cy="2348484"/>
          </a:xfrm>
          <a:custGeom>
            <a:avLst/>
            <a:gdLst/>
            <a:ahLst/>
            <a:cxnLst/>
            <a:rect l="l" t="t" r="r" b="b"/>
            <a:pathLst>
              <a:path w="2348484" h="2348483">
                <a:moveTo>
                  <a:pt x="0" y="2348484"/>
                </a:moveTo>
                <a:lnTo>
                  <a:pt x="2348484" y="2348484"/>
                </a:lnTo>
                <a:lnTo>
                  <a:pt x="2348484" y="0"/>
                </a:lnTo>
                <a:lnTo>
                  <a:pt x="0" y="0"/>
                </a:lnTo>
                <a:lnTo>
                  <a:pt x="0" y="234848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880" y="2739389"/>
            <a:ext cx="1530985" cy="181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Cal</a:t>
            </a:r>
            <a:r>
              <a:rPr sz="3200" b="0" spc="5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ul</a:t>
            </a:r>
            <a:endParaRPr sz="3200">
              <a:latin typeface="Segoe UI Light"/>
              <a:cs typeface="Segoe UI Light"/>
            </a:endParaRPr>
          </a:p>
          <a:p>
            <a:pPr marL="12700">
              <a:lnSpc>
                <a:spcPts val="3454"/>
              </a:lnSpc>
            </a:pP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Distribuit</a:t>
            </a:r>
            <a:endParaRPr sz="3200">
              <a:latin typeface="Segoe UI Light"/>
              <a:cs typeface="Segoe UI Light"/>
            </a:endParaRPr>
          </a:p>
          <a:p>
            <a:pPr>
              <a:lnSpc>
                <a:spcPts val="1000"/>
              </a:lnSpc>
              <a:spcBef>
                <a:spcPts val="60"/>
              </a:spcBef>
            </a:pPr>
            <a:endParaRPr sz="1000"/>
          </a:p>
          <a:p>
            <a:pPr marL="43624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ambria Math"/>
                <a:cs typeface="Cambria Math"/>
              </a:rPr>
              <a:t>𝑓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1571" y="2739389"/>
            <a:ext cx="1385570" cy="93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Baze</a:t>
            </a:r>
            <a:r>
              <a:rPr sz="32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de</a:t>
            </a:r>
            <a:endParaRPr sz="3200">
              <a:latin typeface="Segoe UI Light"/>
              <a:cs typeface="Segoe UI Light"/>
            </a:endParaRPr>
          </a:p>
          <a:p>
            <a:pPr marL="12700">
              <a:lnSpc>
                <a:spcPts val="3454"/>
              </a:lnSpc>
            </a:pP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date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7902" y="2739389"/>
            <a:ext cx="1305560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spc="-52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3200" b="0" spc="10" dirty="0">
                <a:solidFill>
                  <a:srgbClr val="FFFFFF"/>
                </a:solidFill>
                <a:latin typeface="Segoe UI Light"/>
                <a:cs typeface="Segoe UI Light"/>
              </a:rPr>
              <a:t>k</a:t>
            </a:r>
            <a:r>
              <a:rPr sz="32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-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uri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670" y="2739389"/>
            <a:ext cx="1227455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Sc</a:t>
            </a:r>
            <a:r>
              <a:rPr sz="3200" b="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la</a:t>
            </a:r>
            <a:r>
              <a:rPr sz="3200" b="0" spc="-6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2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endParaRPr sz="3200">
              <a:latin typeface="Segoe UI Light"/>
              <a:cs typeface="Segoe UI Ligh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0" dirty="0">
                <a:latin typeface="Segoe UI Light"/>
                <a:cs typeface="Segoe UI Light"/>
              </a:rPr>
              <a:t>C</a:t>
            </a:r>
            <a:r>
              <a:rPr spc="-140" dirty="0">
                <a:latin typeface="Segoe UI Light"/>
                <a:cs typeface="Segoe UI Light"/>
              </a:rPr>
              <a:t>ont</a:t>
            </a:r>
            <a:r>
              <a:rPr spc="-130" dirty="0">
                <a:latin typeface="Segoe UI Light"/>
                <a:cs typeface="Segoe UI Light"/>
              </a:rPr>
              <a:t>a</a:t>
            </a:r>
            <a:r>
              <a:rPr spc="-105" dirty="0">
                <a:latin typeface="Segoe UI Light"/>
                <a:cs typeface="Segoe UI Light"/>
              </a:rPr>
              <a:t>i</a:t>
            </a:r>
            <a:r>
              <a:rPr spc="-145" dirty="0">
                <a:latin typeface="Segoe UI Light"/>
                <a:cs typeface="Segoe UI Light"/>
              </a:rPr>
              <a:t>n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210" dirty="0">
                <a:latin typeface="Segoe UI Light"/>
                <a:cs typeface="Segoe UI Light"/>
              </a:rPr>
              <a:t>r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105" dirty="0">
                <a:latin typeface="Segoe UI Light"/>
                <a:cs typeface="Segoe UI Light"/>
              </a:rPr>
              <a:t>l</a:t>
            </a:r>
            <a:r>
              <a:rPr spc="-25" dirty="0">
                <a:latin typeface="Segoe UI Light"/>
                <a:cs typeface="Segoe UI Light"/>
              </a:rPr>
              <a:t>e</a:t>
            </a:r>
            <a:r>
              <a:rPr spc="-155" dirty="0">
                <a:latin typeface="Segoe UI Light"/>
                <a:cs typeface="Segoe UI Light"/>
              </a:rPr>
              <a:t> </a:t>
            </a:r>
            <a:r>
              <a:rPr spc="-225" dirty="0">
                <a:latin typeface="Segoe UI Light"/>
                <a:cs typeface="Segoe UI Light"/>
              </a:rPr>
              <a:t>r</a:t>
            </a:r>
            <a:r>
              <a:rPr spc="-135" dirty="0">
                <a:latin typeface="Segoe UI Light"/>
                <a:cs typeface="Segoe UI Light"/>
              </a:rPr>
              <a:t>ep</a:t>
            </a:r>
            <a:r>
              <a:rPr spc="-225" dirty="0">
                <a:latin typeface="Segoe UI Light"/>
                <a:cs typeface="Segoe UI Light"/>
              </a:rPr>
              <a:t>r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140" dirty="0">
                <a:latin typeface="Segoe UI Light"/>
                <a:cs typeface="Segoe UI Light"/>
              </a:rPr>
              <a:t>z</a:t>
            </a:r>
            <a:r>
              <a:rPr spc="-105" dirty="0">
                <a:latin typeface="Segoe UI Light"/>
                <a:cs typeface="Segoe UI Light"/>
              </a:rPr>
              <a:t>i</a:t>
            </a:r>
            <a:r>
              <a:rPr spc="-140" dirty="0">
                <a:latin typeface="Segoe UI Light"/>
                <a:cs typeface="Segoe UI Light"/>
              </a:rPr>
              <a:t>nt</a:t>
            </a:r>
            <a:r>
              <a:rPr spc="-25" dirty="0">
                <a:latin typeface="Segoe UI Light"/>
                <a:cs typeface="Segoe UI Light"/>
              </a:rPr>
              <a:t>a</a:t>
            </a:r>
            <a:r>
              <a:rPr spc="-165" dirty="0">
                <a:latin typeface="Segoe UI Light"/>
                <a:cs typeface="Segoe UI Light"/>
              </a:rPr>
              <a:t> </a:t>
            </a:r>
            <a:r>
              <a:rPr spc="-145" dirty="0">
                <a:latin typeface="Segoe UI Light"/>
                <a:cs typeface="Segoe UI Light"/>
              </a:rPr>
              <a:t>u</a:t>
            </a:r>
            <a:r>
              <a:rPr spc="-30" dirty="0">
                <a:latin typeface="Segoe UI Light"/>
                <a:cs typeface="Segoe UI Light"/>
              </a:rPr>
              <a:t>n</a:t>
            </a:r>
            <a:r>
              <a:rPr spc="-200" dirty="0">
                <a:latin typeface="Segoe UI Light"/>
                <a:cs typeface="Segoe UI Light"/>
              </a:rPr>
              <a:t> </a:t>
            </a:r>
            <a:r>
              <a:rPr spc="-135" dirty="0">
                <a:latin typeface="Segoe UI Light"/>
                <a:cs typeface="Segoe UI Light"/>
              </a:rPr>
              <a:t>ex</a:t>
            </a:r>
            <a:r>
              <a:rPr spc="-140" dirty="0">
                <a:latin typeface="Segoe UI Light"/>
                <a:cs typeface="Segoe UI Light"/>
              </a:rPr>
              <a:t>c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105" dirty="0">
                <a:latin typeface="Segoe UI Light"/>
                <a:cs typeface="Segoe UI Light"/>
              </a:rPr>
              <a:t>l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145" dirty="0">
                <a:latin typeface="Segoe UI Light"/>
                <a:cs typeface="Segoe UI Light"/>
              </a:rPr>
              <a:t>n</a:t>
            </a:r>
            <a:r>
              <a:rPr spc="-15" dirty="0">
                <a:latin typeface="Segoe UI Light"/>
                <a:cs typeface="Segoe UI Light"/>
              </a:rPr>
              <a:t>t</a:t>
            </a:r>
            <a:r>
              <a:rPr spc="-160" dirty="0">
                <a:latin typeface="Segoe UI Light"/>
                <a:cs typeface="Segoe UI Light"/>
              </a:rPr>
              <a:t> m</a:t>
            </a:r>
            <a:r>
              <a:rPr spc="-135" dirty="0">
                <a:latin typeface="Segoe UI Light"/>
                <a:cs typeface="Segoe UI Light"/>
              </a:rPr>
              <a:t>ed</a:t>
            </a:r>
            <a:r>
              <a:rPr spc="-105" dirty="0">
                <a:latin typeface="Segoe UI Light"/>
                <a:cs typeface="Segoe UI Light"/>
              </a:rPr>
              <a:t>i</a:t>
            </a:r>
            <a:r>
              <a:rPr spc="-30" dirty="0">
                <a:latin typeface="Segoe UI Light"/>
                <a:cs typeface="Segoe UI Light"/>
              </a:rPr>
              <a:t>u</a:t>
            </a:r>
            <a:r>
              <a:rPr spc="-200" dirty="0">
                <a:latin typeface="Segoe UI Light"/>
                <a:cs typeface="Segoe UI Light"/>
              </a:rPr>
              <a:t> </a:t>
            </a:r>
            <a:r>
              <a:rPr spc="-135" dirty="0">
                <a:latin typeface="Segoe UI Light"/>
                <a:cs typeface="Segoe UI Light"/>
              </a:rPr>
              <a:t>p</a:t>
            </a:r>
            <a:r>
              <a:rPr spc="-130" dirty="0">
                <a:latin typeface="Segoe UI Light"/>
                <a:cs typeface="Segoe UI Light"/>
              </a:rPr>
              <a:t>t</a:t>
            </a:r>
            <a:r>
              <a:rPr spc="-105" dirty="0">
                <a:latin typeface="Segoe UI Light"/>
                <a:cs typeface="Segoe UI Light"/>
              </a:rPr>
              <a:t>.</a:t>
            </a:r>
            <a:r>
              <a:rPr dirty="0">
                <a:latin typeface="Segoe UI Light"/>
                <a:cs typeface="Segoe UI Light"/>
              </a:rPr>
              <a:t>:</a:t>
            </a:r>
          </a:p>
        </p:txBody>
      </p:sp>
      <p:sp>
        <p:nvSpPr>
          <p:cNvPr id="14" name="object 14"/>
          <p:cNvSpPr/>
          <p:nvPr/>
        </p:nvSpPr>
        <p:spPr>
          <a:xfrm>
            <a:off x="1279218" y="3953001"/>
            <a:ext cx="741401" cy="564641"/>
          </a:xfrm>
          <a:custGeom>
            <a:avLst/>
            <a:gdLst/>
            <a:ahLst/>
            <a:cxnLst/>
            <a:rect l="l" t="t" r="r" b="b"/>
            <a:pathLst>
              <a:path w="741401" h="564641">
                <a:moveTo>
                  <a:pt x="561519" y="0"/>
                </a:moveTo>
                <a:lnTo>
                  <a:pt x="563501" y="26443"/>
                </a:lnTo>
                <a:lnTo>
                  <a:pt x="575658" y="31672"/>
                </a:lnTo>
                <a:lnTo>
                  <a:pt x="587188" y="37646"/>
                </a:lnTo>
                <a:lnTo>
                  <a:pt x="618019" y="60079"/>
                </a:lnTo>
                <a:lnTo>
                  <a:pt x="643226" y="89342"/>
                </a:lnTo>
                <a:lnTo>
                  <a:pt x="665718" y="132377"/>
                </a:lnTo>
                <a:lnTo>
                  <a:pt x="679278" y="176644"/>
                </a:lnTo>
                <a:lnTo>
                  <a:pt x="685828" y="214322"/>
                </a:lnTo>
                <a:lnTo>
                  <a:pt x="689338" y="256493"/>
                </a:lnTo>
                <a:lnTo>
                  <a:pt x="689994" y="287444"/>
                </a:lnTo>
                <a:lnTo>
                  <a:pt x="689653" y="301383"/>
                </a:lnTo>
                <a:lnTo>
                  <a:pt x="686612" y="341386"/>
                </a:lnTo>
                <a:lnTo>
                  <a:pt x="680348" y="379036"/>
                </a:lnTo>
                <a:lnTo>
                  <a:pt x="666556" y="426401"/>
                </a:lnTo>
                <a:lnTo>
                  <a:pt x="644815" y="472029"/>
                </a:lnTo>
                <a:lnTo>
                  <a:pt x="620174" y="502213"/>
                </a:lnTo>
                <a:lnTo>
                  <a:pt x="578777" y="531601"/>
                </a:lnTo>
                <a:lnTo>
                  <a:pt x="554407" y="541654"/>
                </a:lnTo>
                <a:lnTo>
                  <a:pt x="572411" y="561530"/>
                </a:lnTo>
                <a:lnTo>
                  <a:pt x="618032" y="541610"/>
                </a:lnTo>
                <a:lnTo>
                  <a:pt x="657838" y="511230"/>
                </a:lnTo>
                <a:lnTo>
                  <a:pt x="684379" y="480760"/>
                </a:lnTo>
                <a:lnTo>
                  <a:pt x="705964" y="446590"/>
                </a:lnTo>
                <a:lnTo>
                  <a:pt x="723410" y="403979"/>
                </a:lnTo>
                <a:lnTo>
                  <a:pt x="735009" y="355391"/>
                </a:lnTo>
                <a:lnTo>
                  <a:pt x="739859" y="314217"/>
                </a:lnTo>
                <a:lnTo>
                  <a:pt x="741401" y="268354"/>
                </a:lnTo>
                <a:lnTo>
                  <a:pt x="740782" y="254435"/>
                </a:lnTo>
                <a:lnTo>
                  <a:pt x="736403" y="214206"/>
                </a:lnTo>
                <a:lnTo>
                  <a:pt x="728233" y="176463"/>
                </a:lnTo>
                <a:lnTo>
                  <a:pt x="711499" y="130128"/>
                </a:lnTo>
                <a:lnTo>
                  <a:pt x="687027" y="86719"/>
                </a:lnTo>
                <a:lnTo>
                  <a:pt x="662025" y="56657"/>
                </a:lnTo>
                <a:lnTo>
                  <a:pt x="632761" y="32176"/>
                </a:lnTo>
                <a:lnTo>
                  <a:pt x="599253" y="13287"/>
                </a:lnTo>
                <a:lnTo>
                  <a:pt x="574565" y="3806"/>
                </a:lnTo>
                <a:lnTo>
                  <a:pt x="561519" y="0"/>
                </a:lnTo>
                <a:close/>
              </a:path>
              <a:path w="741401" h="564641">
                <a:moveTo>
                  <a:pt x="179884" y="0"/>
                </a:moveTo>
                <a:lnTo>
                  <a:pt x="134315" y="17171"/>
                </a:lnTo>
                <a:lnTo>
                  <a:pt x="93207" y="44881"/>
                </a:lnTo>
                <a:lnTo>
                  <a:pt x="65764" y="73141"/>
                </a:lnTo>
                <a:lnTo>
                  <a:pt x="40842" y="108444"/>
                </a:lnTo>
                <a:lnTo>
                  <a:pt x="21907" y="149855"/>
                </a:lnTo>
                <a:lnTo>
                  <a:pt x="8797" y="196857"/>
                </a:lnTo>
                <a:lnTo>
                  <a:pt x="2813" y="236565"/>
                </a:lnTo>
                <a:lnTo>
                  <a:pt x="147" y="280706"/>
                </a:lnTo>
                <a:lnTo>
                  <a:pt x="0" y="296500"/>
                </a:lnTo>
                <a:lnTo>
                  <a:pt x="616" y="310464"/>
                </a:lnTo>
                <a:lnTo>
                  <a:pt x="4964" y="350656"/>
                </a:lnTo>
                <a:lnTo>
                  <a:pt x="13083" y="388345"/>
                </a:lnTo>
                <a:lnTo>
                  <a:pt x="29819" y="434802"/>
                </a:lnTo>
                <a:lnTo>
                  <a:pt x="54222" y="478105"/>
                </a:lnTo>
                <a:lnTo>
                  <a:pt x="79230" y="508099"/>
                </a:lnTo>
                <a:lnTo>
                  <a:pt x="108516" y="532520"/>
                </a:lnTo>
                <a:lnTo>
                  <a:pt x="142070" y="551367"/>
                </a:lnTo>
                <a:lnTo>
                  <a:pt x="179884" y="564641"/>
                </a:lnTo>
                <a:lnTo>
                  <a:pt x="180796" y="539429"/>
                </a:lnTo>
                <a:lnTo>
                  <a:pt x="169411" y="534749"/>
                </a:lnTo>
                <a:lnTo>
                  <a:pt x="158526" y="529339"/>
                </a:lnTo>
                <a:lnTo>
                  <a:pt x="119651" y="499625"/>
                </a:lnTo>
                <a:lnTo>
                  <a:pt x="94916" y="467772"/>
                </a:lnTo>
                <a:lnTo>
                  <a:pt x="75998" y="431167"/>
                </a:lnTo>
                <a:lnTo>
                  <a:pt x="62311" y="386339"/>
                </a:lnTo>
                <a:lnTo>
                  <a:pt x="55639" y="348440"/>
                </a:lnTo>
                <a:lnTo>
                  <a:pt x="52049" y="306692"/>
                </a:lnTo>
                <a:lnTo>
                  <a:pt x="51367" y="276641"/>
                </a:lnTo>
                <a:lnTo>
                  <a:pt x="51604" y="262688"/>
                </a:lnTo>
                <a:lnTo>
                  <a:pt x="54423" y="222669"/>
                </a:lnTo>
                <a:lnTo>
                  <a:pt x="60617" y="185000"/>
                </a:lnTo>
                <a:lnTo>
                  <a:pt x="74602" y="137515"/>
                </a:lnTo>
                <a:lnTo>
                  <a:pt x="96732" y="91824"/>
                </a:lnTo>
                <a:lnTo>
                  <a:pt x="121497" y="62051"/>
                </a:lnTo>
                <a:lnTo>
                  <a:pt x="151929" y="39080"/>
                </a:lnTo>
                <a:lnTo>
                  <a:pt x="188012" y="22859"/>
                </a:lnTo>
                <a:lnTo>
                  <a:pt x="1798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2600" y="3806189"/>
            <a:ext cx="1306068" cy="910590"/>
          </a:xfrm>
          <a:custGeom>
            <a:avLst/>
            <a:gdLst/>
            <a:ahLst/>
            <a:cxnLst/>
            <a:rect l="l" t="t" r="r" b="b"/>
            <a:pathLst>
              <a:path w="1306068" h="910590">
                <a:moveTo>
                  <a:pt x="721613" y="545719"/>
                </a:moveTo>
                <a:lnTo>
                  <a:pt x="721613" y="797306"/>
                </a:lnTo>
                <a:lnTo>
                  <a:pt x="722582" y="806603"/>
                </a:lnTo>
                <a:lnTo>
                  <a:pt x="744575" y="841420"/>
                </a:lnTo>
                <a:lnTo>
                  <a:pt x="777989" y="864229"/>
                </a:lnTo>
                <a:lnTo>
                  <a:pt x="823652" y="883335"/>
                </a:lnTo>
                <a:lnTo>
                  <a:pt x="879535" y="897954"/>
                </a:lnTo>
                <a:lnTo>
                  <a:pt x="921465" y="904819"/>
                </a:lnTo>
                <a:lnTo>
                  <a:pt x="966434" y="909108"/>
                </a:lnTo>
                <a:lnTo>
                  <a:pt x="1013841" y="910590"/>
                </a:lnTo>
                <a:lnTo>
                  <a:pt x="1037811" y="910214"/>
                </a:lnTo>
                <a:lnTo>
                  <a:pt x="1084074" y="907300"/>
                </a:lnTo>
                <a:lnTo>
                  <a:pt x="1127599" y="901694"/>
                </a:lnTo>
                <a:lnTo>
                  <a:pt x="1167784" y="893628"/>
                </a:lnTo>
                <a:lnTo>
                  <a:pt x="1220485" y="877427"/>
                </a:lnTo>
                <a:lnTo>
                  <a:pt x="1262291" y="856999"/>
                </a:lnTo>
                <a:lnTo>
                  <a:pt x="1297576" y="824544"/>
                </a:lnTo>
                <a:lnTo>
                  <a:pt x="1306068" y="797306"/>
                </a:lnTo>
                <a:lnTo>
                  <a:pt x="1306068" y="617601"/>
                </a:lnTo>
                <a:lnTo>
                  <a:pt x="1013841" y="617601"/>
                </a:lnTo>
                <a:lnTo>
                  <a:pt x="995544" y="617403"/>
                </a:lnTo>
                <a:lnTo>
                  <a:pt x="942364" y="614528"/>
                </a:lnTo>
                <a:lnTo>
                  <a:pt x="892318" y="608450"/>
                </a:lnTo>
                <a:lnTo>
                  <a:pt x="846137" y="599455"/>
                </a:lnTo>
                <a:lnTo>
                  <a:pt x="804551" y="587829"/>
                </a:lnTo>
                <a:lnTo>
                  <a:pt x="768290" y="573856"/>
                </a:lnTo>
                <a:lnTo>
                  <a:pt x="729488" y="552069"/>
                </a:lnTo>
                <a:lnTo>
                  <a:pt x="721613" y="545719"/>
                </a:lnTo>
                <a:close/>
              </a:path>
              <a:path w="1306068" h="910590">
                <a:moveTo>
                  <a:pt x="1306068" y="545719"/>
                </a:moveTo>
                <a:lnTo>
                  <a:pt x="1270169" y="568726"/>
                </a:lnTo>
                <a:lnTo>
                  <a:pt x="1223130" y="587829"/>
                </a:lnTo>
                <a:lnTo>
                  <a:pt x="1181544" y="599455"/>
                </a:lnTo>
                <a:lnTo>
                  <a:pt x="1135363" y="608450"/>
                </a:lnTo>
                <a:lnTo>
                  <a:pt x="1085317" y="614528"/>
                </a:lnTo>
                <a:lnTo>
                  <a:pt x="1032137" y="617403"/>
                </a:lnTo>
                <a:lnTo>
                  <a:pt x="1013841" y="617601"/>
                </a:lnTo>
                <a:lnTo>
                  <a:pt x="1306068" y="617601"/>
                </a:lnTo>
                <a:lnTo>
                  <a:pt x="1306068" y="545719"/>
                </a:lnTo>
                <a:close/>
              </a:path>
              <a:path w="1306068" h="910590">
                <a:moveTo>
                  <a:pt x="1013332" y="330454"/>
                </a:moveTo>
                <a:lnTo>
                  <a:pt x="966033" y="332091"/>
                </a:lnTo>
                <a:lnTo>
                  <a:pt x="921156" y="336832"/>
                </a:lnTo>
                <a:lnTo>
                  <a:pt x="879304" y="344420"/>
                </a:lnTo>
                <a:lnTo>
                  <a:pt x="841080" y="354598"/>
                </a:lnTo>
                <a:lnTo>
                  <a:pt x="791861" y="374159"/>
                </a:lnTo>
                <a:lnTo>
                  <a:pt x="754189" y="398104"/>
                </a:lnTo>
                <a:lnTo>
                  <a:pt x="725434" y="435350"/>
                </a:lnTo>
                <a:lnTo>
                  <a:pt x="721613" y="455676"/>
                </a:lnTo>
                <a:lnTo>
                  <a:pt x="722581" y="465954"/>
                </a:lnTo>
                <a:lnTo>
                  <a:pt x="744549" y="504461"/>
                </a:lnTo>
                <a:lnTo>
                  <a:pt x="777920" y="529699"/>
                </a:lnTo>
                <a:lnTo>
                  <a:pt x="823516" y="550846"/>
                </a:lnTo>
                <a:lnTo>
                  <a:pt x="879304" y="567031"/>
                </a:lnTo>
                <a:lnTo>
                  <a:pt x="921156" y="574633"/>
                </a:lnTo>
                <a:lnTo>
                  <a:pt x="966033" y="579384"/>
                </a:lnTo>
                <a:lnTo>
                  <a:pt x="1013332" y="581025"/>
                </a:lnTo>
                <a:lnTo>
                  <a:pt x="1037265" y="580609"/>
                </a:lnTo>
                <a:lnTo>
                  <a:pt x="1083453" y="577381"/>
                </a:lnTo>
                <a:lnTo>
                  <a:pt x="1126904" y="571172"/>
                </a:lnTo>
                <a:lnTo>
                  <a:pt x="1167020" y="562241"/>
                </a:lnTo>
                <a:lnTo>
                  <a:pt x="1219628" y="544306"/>
                </a:lnTo>
                <a:lnTo>
                  <a:pt x="1261357" y="521698"/>
                </a:lnTo>
                <a:lnTo>
                  <a:pt x="1290184" y="495290"/>
                </a:lnTo>
                <a:lnTo>
                  <a:pt x="1305052" y="455676"/>
                </a:lnTo>
                <a:lnTo>
                  <a:pt x="1304085" y="445398"/>
                </a:lnTo>
                <a:lnTo>
                  <a:pt x="1282134" y="406909"/>
                </a:lnTo>
                <a:lnTo>
                  <a:pt x="1248781" y="381696"/>
                </a:lnTo>
                <a:lnTo>
                  <a:pt x="1203201" y="360578"/>
                </a:lnTo>
                <a:lnTo>
                  <a:pt x="1147417" y="344420"/>
                </a:lnTo>
                <a:lnTo>
                  <a:pt x="1105558" y="336832"/>
                </a:lnTo>
                <a:lnTo>
                  <a:pt x="1060663" y="332091"/>
                </a:lnTo>
                <a:lnTo>
                  <a:pt x="1013332" y="330454"/>
                </a:lnTo>
                <a:close/>
              </a:path>
              <a:path w="1306068" h="910590">
                <a:moveTo>
                  <a:pt x="0" y="546100"/>
                </a:moveTo>
                <a:lnTo>
                  <a:pt x="0" y="797560"/>
                </a:lnTo>
                <a:lnTo>
                  <a:pt x="968" y="807720"/>
                </a:lnTo>
                <a:lnTo>
                  <a:pt x="22961" y="842010"/>
                </a:lnTo>
                <a:lnTo>
                  <a:pt x="56375" y="864870"/>
                </a:lnTo>
                <a:lnTo>
                  <a:pt x="102038" y="883920"/>
                </a:lnTo>
                <a:lnTo>
                  <a:pt x="157921" y="899160"/>
                </a:lnTo>
                <a:lnTo>
                  <a:pt x="178468" y="901700"/>
                </a:lnTo>
                <a:lnTo>
                  <a:pt x="199851" y="905510"/>
                </a:lnTo>
                <a:lnTo>
                  <a:pt x="221993" y="908050"/>
                </a:lnTo>
                <a:lnTo>
                  <a:pt x="268256" y="910590"/>
                </a:lnTo>
                <a:lnTo>
                  <a:pt x="316197" y="910590"/>
                </a:lnTo>
                <a:lnTo>
                  <a:pt x="362460" y="908050"/>
                </a:lnTo>
                <a:lnTo>
                  <a:pt x="384602" y="905510"/>
                </a:lnTo>
                <a:lnTo>
                  <a:pt x="405985" y="901700"/>
                </a:lnTo>
                <a:lnTo>
                  <a:pt x="426532" y="899160"/>
                </a:lnTo>
                <a:lnTo>
                  <a:pt x="464823" y="889000"/>
                </a:lnTo>
                <a:lnTo>
                  <a:pt x="514117" y="871220"/>
                </a:lnTo>
                <a:lnTo>
                  <a:pt x="551840" y="849630"/>
                </a:lnTo>
                <a:lnTo>
                  <a:pt x="580629" y="816610"/>
                </a:lnTo>
                <a:lnTo>
                  <a:pt x="584453" y="797560"/>
                </a:lnTo>
                <a:lnTo>
                  <a:pt x="584453" y="618490"/>
                </a:lnTo>
                <a:lnTo>
                  <a:pt x="273930" y="618490"/>
                </a:lnTo>
                <a:lnTo>
                  <a:pt x="203684" y="613410"/>
                </a:lnTo>
                <a:lnTo>
                  <a:pt x="186993" y="610870"/>
                </a:lnTo>
                <a:lnTo>
                  <a:pt x="170704" y="609600"/>
                </a:lnTo>
                <a:lnTo>
                  <a:pt x="154845" y="605790"/>
                </a:lnTo>
                <a:lnTo>
                  <a:pt x="124523" y="600710"/>
                </a:lnTo>
                <a:lnTo>
                  <a:pt x="110114" y="596900"/>
                </a:lnTo>
                <a:lnTo>
                  <a:pt x="96243" y="593090"/>
                </a:lnTo>
                <a:lnTo>
                  <a:pt x="82937" y="588010"/>
                </a:lnTo>
                <a:lnTo>
                  <a:pt x="70222" y="584200"/>
                </a:lnTo>
                <a:lnTo>
                  <a:pt x="25821" y="563880"/>
                </a:lnTo>
                <a:lnTo>
                  <a:pt x="7874" y="552450"/>
                </a:lnTo>
                <a:lnTo>
                  <a:pt x="0" y="546100"/>
                </a:lnTo>
                <a:close/>
              </a:path>
              <a:path w="1306068" h="910590">
                <a:moveTo>
                  <a:pt x="584453" y="546100"/>
                </a:moveTo>
                <a:lnTo>
                  <a:pt x="548555" y="568960"/>
                </a:lnTo>
                <a:lnTo>
                  <a:pt x="501516" y="588010"/>
                </a:lnTo>
                <a:lnTo>
                  <a:pt x="488210" y="593090"/>
                </a:lnTo>
                <a:lnTo>
                  <a:pt x="474339" y="596900"/>
                </a:lnTo>
                <a:lnTo>
                  <a:pt x="459930" y="600710"/>
                </a:lnTo>
                <a:lnTo>
                  <a:pt x="429608" y="605790"/>
                </a:lnTo>
                <a:lnTo>
                  <a:pt x="413749" y="609600"/>
                </a:lnTo>
                <a:lnTo>
                  <a:pt x="397460" y="610870"/>
                </a:lnTo>
                <a:lnTo>
                  <a:pt x="380769" y="613410"/>
                </a:lnTo>
                <a:lnTo>
                  <a:pt x="310523" y="618490"/>
                </a:lnTo>
                <a:lnTo>
                  <a:pt x="584453" y="618490"/>
                </a:lnTo>
                <a:lnTo>
                  <a:pt x="584453" y="546100"/>
                </a:lnTo>
                <a:close/>
              </a:path>
              <a:path w="1306068" h="910590">
                <a:moveTo>
                  <a:pt x="316197" y="579120"/>
                </a:moveTo>
                <a:lnTo>
                  <a:pt x="268256" y="579120"/>
                </a:lnTo>
                <a:lnTo>
                  <a:pt x="292226" y="580390"/>
                </a:lnTo>
                <a:lnTo>
                  <a:pt x="316197" y="579120"/>
                </a:lnTo>
                <a:close/>
              </a:path>
              <a:path w="1306068" h="910590">
                <a:moveTo>
                  <a:pt x="0" y="214630"/>
                </a:moveTo>
                <a:lnTo>
                  <a:pt x="0" y="467360"/>
                </a:lnTo>
                <a:lnTo>
                  <a:pt x="968" y="476250"/>
                </a:lnTo>
                <a:lnTo>
                  <a:pt x="22961" y="510540"/>
                </a:lnTo>
                <a:lnTo>
                  <a:pt x="56375" y="533400"/>
                </a:lnTo>
                <a:lnTo>
                  <a:pt x="70336" y="541020"/>
                </a:lnTo>
                <a:lnTo>
                  <a:pt x="85582" y="547370"/>
                </a:lnTo>
                <a:lnTo>
                  <a:pt x="102038" y="552450"/>
                </a:lnTo>
                <a:lnTo>
                  <a:pt x="119630" y="558800"/>
                </a:lnTo>
                <a:lnTo>
                  <a:pt x="138283" y="562610"/>
                </a:lnTo>
                <a:lnTo>
                  <a:pt x="157921" y="567690"/>
                </a:lnTo>
                <a:lnTo>
                  <a:pt x="178468" y="571500"/>
                </a:lnTo>
                <a:lnTo>
                  <a:pt x="244820" y="579120"/>
                </a:lnTo>
                <a:lnTo>
                  <a:pt x="339633" y="579120"/>
                </a:lnTo>
                <a:lnTo>
                  <a:pt x="405985" y="571500"/>
                </a:lnTo>
                <a:lnTo>
                  <a:pt x="426532" y="567690"/>
                </a:lnTo>
                <a:lnTo>
                  <a:pt x="446170" y="562610"/>
                </a:lnTo>
                <a:lnTo>
                  <a:pt x="464823" y="558800"/>
                </a:lnTo>
                <a:lnTo>
                  <a:pt x="482415" y="552450"/>
                </a:lnTo>
                <a:lnTo>
                  <a:pt x="498871" y="547370"/>
                </a:lnTo>
                <a:lnTo>
                  <a:pt x="514117" y="541020"/>
                </a:lnTo>
                <a:lnTo>
                  <a:pt x="528078" y="533400"/>
                </a:lnTo>
                <a:lnTo>
                  <a:pt x="540677" y="527050"/>
                </a:lnTo>
                <a:lnTo>
                  <a:pt x="551840" y="519430"/>
                </a:lnTo>
                <a:lnTo>
                  <a:pt x="580629" y="485140"/>
                </a:lnTo>
                <a:lnTo>
                  <a:pt x="584453" y="467360"/>
                </a:lnTo>
                <a:lnTo>
                  <a:pt x="584453" y="287020"/>
                </a:lnTo>
                <a:lnTo>
                  <a:pt x="273930" y="287020"/>
                </a:lnTo>
                <a:lnTo>
                  <a:pt x="255900" y="285750"/>
                </a:lnTo>
                <a:lnTo>
                  <a:pt x="238164" y="285750"/>
                </a:lnTo>
                <a:lnTo>
                  <a:pt x="220750" y="284480"/>
                </a:lnTo>
                <a:lnTo>
                  <a:pt x="203684" y="281940"/>
                </a:lnTo>
                <a:lnTo>
                  <a:pt x="186993" y="280670"/>
                </a:lnTo>
                <a:lnTo>
                  <a:pt x="154845" y="275590"/>
                </a:lnTo>
                <a:lnTo>
                  <a:pt x="139442" y="271780"/>
                </a:lnTo>
                <a:lnTo>
                  <a:pt x="124523" y="269240"/>
                </a:lnTo>
                <a:lnTo>
                  <a:pt x="82937" y="257810"/>
                </a:lnTo>
                <a:lnTo>
                  <a:pt x="58126" y="247650"/>
                </a:lnTo>
                <a:lnTo>
                  <a:pt x="46676" y="243840"/>
                </a:lnTo>
                <a:lnTo>
                  <a:pt x="35898" y="238760"/>
                </a:lnTo>
                <a:lnTo>
                  <a:pt x="25821" y="232410"/>
                </a:lnTo>
                <a:lnTo>
                  <a:pt x="16470" y="227330"/>
                </a:lnTo>
                <a:lnTo>
                  <a:pt x="7874" y="220980"/>
                </a:lnTo>
                <a:lnTo>
                  <a:pt x="0" y="214630"/>
                </a:lnTo>
                <a:close/>
              </a:path>
              <a:path w="1306068" h="910590">
                <a:moveTo>
                  <a:pt x="584453" y="214630"/>
                </a:moveTo>
                <a:lnTo>
                  <a:pt x="576579" y="220980"/>
                </a:lnTo>
                <a:lnTo>
                  <a:pt x="567983" y="227330"/>
                </a:lnTo>
                <a:lnTo>
                  <a:pt x="558632" y="232410"/>
                </a:lnTo>
                <a:lnTo>
                  <a:pt x="548555" y="238760"/>
                </a:lnTo>
                <a:lnTo>
                  <a:pt x="537777" y="243840"/>
                </a:lnTo>
                <a:lnTo>
                  <a:pt x="526327" y="247650"/>
                </a:lnTo>
                <a:lnTo>
                  <a:pt x="514231" y="252730"/>
                </a:lnTo>
                <a:lnTo>
                  <a:pt x="474339" y="265430"/>
                </a:lnTo>
                <a:lnTo>
                  <a:pt x="445011" y="271780"/>
                </a:lnTo>
                <a:lnTo>
                  <a:pt x="429608" y="275590"/>
                </a:lnTo>
                <a:lnTo>
                  <a:pt x="397460" y="280670"/>
                </a:lnTo>
                <a:lnTo>
                  <a:pt x="380769" y="281940"/>
                </a:lnTo>
                <a:lnTo>
                  <a:pt x="363703" y="284480"/>
                </a:lnTo>
                <a:lnTo>
                  <a:pt x="346289" y="285750"/>
                </a:lnTo>
                <a:lnTo>
                  <a:pt x="328553" y="285750"/>
                </a:lnTo>
                <a:lnTo>
                  <a:pt x="310523" y="287020"/>
                </a:lnTo>
                <a:lnTo>
                  <a:pt x="584453" y="287020"/>
                </a:lnTo>
                <a:lnTo>
                  <a:pt x="584453" y="214630"/>
                </a:lnTo>
                <a:close/>
              </a:path>
              <a:path w="1306068" h="910590">
                <a:moveTo>
                  <a:pt x="315651" y="0"/>
                </a:moveTo>
                <a:lnTo>
                  <a:pt x="267786" y="0"/>
                </a:lnTo>
                <a:lnTo>
                  <a:pt x="244388" y="1270"/>
                </a:lnTo>
                <a:lnTo>
                  <a:pt x="199493" y="6350"/>
                </a:lnTo>
                <a:lnTo>
                  <a:pt x="157634" y="13970"/>
                </a:lnTo>
                <a:lnTo>
                  <a:pt x="119411" y="24130"/>
                </a:lnTo>
                <a:lnTo>
                  <a:pt x="70204" y="43180"/>
                </a:lnTo>
                <a:lnTo>
                  <a:pt x="43694" y="59690"/>
                </a:lnTo>
                <a:lnTo>
                  <a:pt x="32551" y="67310"/>
                </a:lnTo>
                <a:lnTo>
                  <a:pt x="3816" y="105410"/>
                </a:lnTo>
                <a:lnTo>
                  <a:pt x="0" y="125730"/>
                </a:lnTo>
                <a:lnTo>
                  <a:pt x="966" y="135890"/>
                </a:lnTo>
                <a:lnTo>
                  <a:pt x="22917" y="173990"/>
                </a:lnTo>
                <a:lnTo>
                  <a:pt x="56270" y="199390"/>
                </a:lnTo>
                <a:lnTo>
                  <a:pt x="101850" y="219710"/>
                </a:lnTo>
                <a:lnTo>
                  <a:pt x="157634" y="236220"/>
                </a:lnTo>
                <a:lnTo>
                  <a:pt x="199493" y="243840"/>
                </a:lnTo>
                <a:lnTo>
                  <a:pt x="244388" y="248920"/>
                </a:lnTo>
                <a:lnTo>
                  <a:pt x="267786" y="250190"/>
                </a:lnTo>
                <a:lnTo>
                  <a:pt x="315651" y="250190"/>
                </a:lnTo>
                <a:lnTo>
                  <a:pt x="383944" y="243840"/>
                </a:lnTo>
                <a:lnTo>
                  <a:pt x="425803" y="236220"/>
                </a:lnTo>
                <a:lnTo>
                  <a:pt x="464026" y="226060"/>
                </a:lnTo>
                <a:lnTo>
                  <a:pt x="513233" y="207010"/>
                </a:lnTo>
                <a:lnTo>
                  <a:pt x="550886" y="182880"/>
                </a:lnTo>
                <a:lnTo>
                  <a:pt x="579621" y="146050"/>
                </a:lnTo>
                <a:lnTo>
                  <a:pt x="583438" y="125730"/>
                </a:lnTo>
                <a:lnTo>
                  <a:pt x="582471" y="115570"/>
                </a:lnTo>
                <a:lnTo>
                  <a:pt x="560520" y="76200"/>
                </a:lnTo>
                <a:lnTo>
                  <a:pt x="539743" y="59690"/>
                </a:lnTo>
                <a:lnTo>
                  <a:pt x="527167" y="50800"/>
                </a:lnTo>
                <a:lnTo>
                  <a:pt x="481587" y="30480"/>
                </a:lnTo>
                <a:lnTo>
                  <a:pt x="425803" y="13970"/>
                </a:lnTo>
                <a:lnTo>
                  <a:pt x="383944" y="6350"/>
                </a:lnTo>
                <a:lnTo>
                  <a:pt x="339049" y="1270"/>
                </a:lnTo>
                <a:lnTo>
                  <a:pt x="315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58742" y="3753357"/>
            <a:ext cx="982394" cy="1017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39048" y="3759707"/>
            <a:ext cx="947674" cy="1002791"/>
          </a:xfrm>
          <a:custGeom>
            <a:avLst/>
            <a:gdLst/>
            <a:ahLst/>
            <a:cxnLst/>
            <a:rect l="l" t="t" r="r" b="b"/>
            <a:pathLst>
              <a:path w="947674" h="1002791">
                <a:moveTo>
                  <a:pt x="104521" y="641350"/>
                </a:moveTo>
                <a:lnTo>
                  <a:pt x="14604" y="692531"/>
                </a:lnTo>
                <a:lnTo>
                  <a:pt x="0" y="713104"/>
                </a:lnTo>
                <a:lnTo>
                  <a:pt x="0" y="720470"/>
                </a:lnTo>
                <a:lnTo>
                  <a:pt x="4825" y="732663"/>
                </a:lnTo>
                <a:lnTo>
                  <a:pt x="8508" y="737488"/>
                </a:lnTo>
                <a:lnTo>
                  <a:pt x="14660" y="741204"/>
                </a:lnTo>
                <a:lnTo>
                  <a:pt x="460501" y="999108"/>
                </a:lnTo>
                <a:lnTo>
                  <a:pt x="464057" y="1001521"/>
                </a:lnTo>
                <a:lnTo>
                  <a:pt x="469010" y="1002791"/>
                </a:lnTo>
                <a:lnTo>
                  <a:pt x="478662" y="1002791"/>
                </a:lnTo>
                <a:lnTo>
                  <a:pt x="483616" y="1001521"/>
                </a:lnTo>
                <a:lnTo>
                  <a:pt x="487227" y="999076"/>
                </a:lnTo>
                <a:lnTo>
                  <a:pt x="750269" y="846915"/>
                </a:lnTo>
                <a:lnTo>
                  <a:pt x="471468" y="846915"/>
                </a:lnTo>
                <a:lnTo>
                  <a:pt x="458454" y="844848"/>
                </a:lnTo>
                <a:lnTo>
                  <a:pt x="447167" y="839724"/>
                </a:lnTo>
                <a:lnTo>
                  <a:pt x="445897" y="839724"/>
                </a:lnTo>
                <a:lnTo>
                  <a:pt x="104521" y="641350"/>
                </a:lnTo>
                <a:close/>
              </a:path>
              <a:path w="947674" h="1002791">
                <a:moveTo>
                  <a:pt x="844379" y="641375"/>
                </a:moveTo>
                <a:lnTo>
                  <a:pt x="496923" y="842156"/>
                </a:lnTo>
                <a:lnTo>
                  <a:pt x="485164" y="845751"/>
                </a:lnTo>
                <a:lnTo>
                  <a:pt x="471468" y="846915"/>
                </a:lnTo>
                <a:lnTo>
                  <a:pt x="750269" y="846915"/>
                </a:lnTo>
                <a:lnTo>
                  <a:pt x="933069" y="741171"/>
                </a:lnTo>
                <a:lnTo>
                  <a:pt x="939165" y="737488"/>
                </a:lnTo>
                <a:lnTo>
                  <a:pt x="942848" y="732663"/>
                </a:lnTo>
                <a:lnTo>
                  <a:pt x="947674" y="720470"/>
                </a:lnTo>
                <a:lnTo>
                  <a:pt x="947674" y="713104"/>
                </a:lnTo>
                <a:lnTo>
                  <a:pt x="945260" y="707008"/>
                </a:lnTo>
                <a:lnTo>
                  <a:pt x="942848" y="701039"/>
                </a:lnTo>
                <a:lnTo>
                  <a:pt x="939165" y="696087"/>
                </a:lnTo>
                <a:lnTo>
                  <a:pt x="933068" y="692530"/>
                </a:lnTo>
                <a:lnTo>
                  <a:pt x="844379" y="641375"/>
                </a:lnTo>
                <a:close/>
              </a:path>
              <a:path w="947674" h="1002791">
                <a:moveTo>
                  <a:pt x="104521" y="425069"/>
                </a:moveTo>
                <a:lnTo>
                  <a:pt x="14604" y="476122"/>
                </a:lnTo>
                <a:lnTo>
                  <a:pt x="0" y="496696"/>
                </a:lnTo>
                <a:lnTo>
                  <a:pt x="0" y="502793"/>
                </a:lnTo>
                <a:lnTo>
                  <a:pt x="460501" y="782446"/>
                </a:lnTo>
                <a:lnTo>
                  <a:pt x="469010" y="784859"/>
                </a:lnTo>
                <a:lnTo>
                  <a:pt x="478662" y="784859"/>
                </a:lnTo>
                <a:lnTo>
                  <a:pt x="483616" y="783716"/>
                </a:lnTo>
                <a:lnTo>
                  <a:pt x="487227" y="782414"/>
                </a:lnTo>
                <a:lnTo>
                  <a:pt x="752240" y="629264"/>
                </a:lnTo>
                <a:lnTo>
                  <a:pt x="471740" y="629264"/>
                </a:lnTo>
                <a:lnTo>
                  <a:pt x="458579" y="627839"/>
                </a:lnTo>
                <a:lnTo>
                  <a:pt x="447167" y="623188"/>
                </a:lnTo>
                <a:lnTo>
                  <a:pt x="445854" y="623164"/>
                </a:lnTo>
                <a:lnTo>
                  <a:pt x="104521" y="425069"/>
                </a:lnTo>
                <a:close/>
              </a:path>
              <a:path w="947674" h="1002791">
                <a:moveTo>
                  <a:pt x="844379" y="425094"/>
                </a:moveTo>
                <a:lnTo>
                  <a:pt x="497296" y="625368"/>
                </a:lnTo>
                <a:lnTo>
                  <a:pt x="485432" y="628464"/>
                </a:lnTo>
                <a:lnTo>
                  <a:pt x="471740" y="629264"/>
                </a:lnTo>
                <a:lnTo>
                  <a:pt x="752240" y="629264"/>
                </a:lnTo>
                <a:lnTo>
                  <a:pt x="933069" y="524763"/>
                </a:lnTo>
                <a:lnTo>
                  <a:pt x="947674" y="502793"/>
                </a:lnTo>
                <a:lnTo>
                  <a:pt x="947674" y="496696"/>
                </a:lnTo>
                <a:lnTo>
                  <a:pt x="945260" y="490600"/>
                </a:lnTo>
                <a:lnTo>
                  <a:pt x="942848" y="484631"/>
                </a:lnTo>
                <a:lnTo>
                  <a:pt x="939165" y="479678"/>
                </a:lnTo>
                <a:lnTo>
                  <a:pt x="933068" y="476122"/>
                </a:lnTo>
                <a:lnTo>
                  <a:pt x="844379" y="425094"/>
                </a:lnTo>
                <a:close/>
              </a:path>
              <a:path w="947674" h="1002791">
                <a:moveTo>
                  <a:pt x="478662" y="0"/>
                </a:moveTo>
                <a:lnTo>
                  <a:pt x="469010" y="0"/>
                </a:lnTo>
                <a:lnTo>
                  <a:pt x="464057" y="1269"/>
                </a:lnTo>
                <a:lnTo>
                  <a:pt x="460446" y="4858"/>
                </a:lnTo>
                <a:lnTo>
                  <a:pt x="14604" y="262508"/>
                </a:lnTo>
                <a:lnTo>
                  <a:pt x="8508" y="266064"/>
                </a:lnTo>
                <a:lnTo>
                  <a:pt x="4825" y="270890"/>
                </a:lnTo>
                <a:lnTo>
                  <a:pt x="0" y="283082"/>
                </a:lnTo>
                <a:lnTo>
                  <a:pt x="0" y="289178"/>
                </a:lnTo>
                <a:lnTo>
                  <a:pt x="4825" y="301370"/>
                </a:lnTo>
                <a:lnTo>
                  <a:pt x="8508" y="306196"/>
                </a:lnTo>
                <a:lnTo>
                  <a:pt x="14660" y="309912"/>
                </a:lnTo>
                <a:lnTo>
                  <a:pt x="460501" y="568578"/>
                </a:lnTo>
                <a:lnTo>
                  <a:pt x="461645" y="568578"/>
                </a:lnTo>
                <a:lnTo>
                  <a:pt x="464057" y="569849"/>
                </a:lnTo>
                <a:lnTo>
                  <a:pt x="473836" y="574675"/>
                </a:lnTo>
                <a:lnTo>
                  <a:pt x="483616" y="569849"/>
                </a:lnTo>
                <a:lnTo>
                  <a:pt x="486028" y="568578"/>
                </a:lnTo>
                <a:lnTo>
                  <a:pt x="487227" y="568546"/>
                </a:lnTo>
                <a:lnTo>
                  <a:pt x="933069" y="309879"/>
                </a:lnTo>
                <a:lnTo>
                  <a:pt x="939165" y="306196"/>
                </a:lnTo>
                <a:lnTo>
                  <a:pt x="942848" y="301370"/>
                </a:lnTo>
                <a:lnTo>
                  <a:pt x="947674" y="289178"/>
                </a:lnTo>
                <a:lnTo>
                  <a:pt x="947674" y="283082"/>
                </a:lnTo>
                <a:lnTo>
                  <a:pt x="942848" y="270890"/>
                </a:lnTo>
                <a:lnTo>
                  <a:pt x="939165" y="266064"/>
                </a:lnTo>
                <a:lnTo>
                  <a:pt x="933013" y="262476"/>
                </a:lnTo>
                <a:lnTo>
                  <a:pt x="487172" y="4825"/>
                </a:lnTo>
                <a:lnTo>
                  <a:pt x="483616" y="1269"/>
                </a:lnTo>
                <a:lnTo>
                  <a:pt x="478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69680" y="3827600"/>
            <a:ext cx="997519" cy="868911"/>
          </a:xfrm>
          <a:custGeom>
            <a:avLst/>
            <a:gdLst/>
            <a:ahLst/>
            <a:cxnLst/>
            <a:rect l="l" t="t" r="r" b="b"/>
            <a:pathLst>
              <a:path w="997519" h="868911">
                <a:moveTo>
                  <a:pt x="228140" y="550629"/>
                </a:moveTo>
                <a:lnTo>
                  <a:pt x="150317" y="550629"/>
                </a:lnTo>
                <a:lnTo>
                  <a:pt x="339548" y="712935"/>
                </a:lnTo>
                <a:lnTo>
                  <a:pt x="333621" y="723980"/>
                </a:lnTo>
                <a:lnTo>
                  <a:pt x="329027" y="735859"/>
                </a:lnTo>
                <a:lnTo>
                  <a:pt x="325886" y="748385"/>
                </a:lnTo>
                <a:lnTo>
                  <a:pt x="324323" y="761373"/>
                </a:lnTo>
                <a:lnTo>
                  <a:pt x="325272" y="776962"/>
                </a:lnTo>
                <a:lnTo>
                  <a:pt x="338917" y="818340"/>
                </a:lnTo>
                <a:lnTo>
                  <a:pt x="365833" y="849201"/>
                </a:lnTo>
                <a:lnTo>
                  <a:pt x="402386" y="866618"/>
                </a:lnTo>
                <a:lnTo>
                  <a:pt x="416071" y="868911"/>
                </a:lnTo>
                <a:lnTo>
                  <a:pt x="432178" y="868075"/>
                </a:lnTo>
                <a:lnTo>
                  <a:pt x="474536" y="855164"/>
                </a:lnTo>
                <a:lnTo>
                  <a:pt x="506053" y="829272"/>
                </a:lnTo>
                <a:lnTo>
                  <a:pt x="524292" y="793774"/>
                </a:lnTo>
                <a:lnTo>
                  <a:pt x="527002" y="761373"/>
                </a:lnTo>
                <a:lnTo>
                  <a:pt x="526130" y="751163"/>
                </a:lnTo>
                <a:lnTo>
                  <a:pt x="524574" y="742510"/>
                </a:lnTo>
                <a:lnTo>
                  <a:pt x="600667" y="706426"/>
                </a:lnTo>
                <a:lnTo>
                  <a:pt x="507426" y="706426"/>
                </a:lnTo>
                <a:lnTo>
                  <a:pt x="499216" y="696648"/>
                </a:lnTo>
                <a:lnTo>
                  <a:pt x="489765" y="687907"/>
                </a:lnTo>
                <a:lnTo>
                  <a:pt x="479212" y="680371"/>
                </a:lnTo>
                <a:lnTo>
                  <a:pt x="475040" y="678139"/>
                </a:lnTo>
                <a:lnTo>
                  <a:pt x="376332" y="678139"/>
                </a:lnTo>
                <a:lnTo>
                  <a:pt x="228140" y="550629"/>
                </a:lnTo>
                <a:close/>
              </a:path>
              <a:path w="997519" h="868911">
                <a:moveTo>
                  <a:pt x="725531" y="525578"/>
                </a:moveTo>
                <a:lnTo>
                  <a:pt x="428051" y="525578"/>
                </a:lnTo>
                <a:lnTo>
                  <a:pt x="755289" y="568880"/>
                </a:lnTo>
                <a:lnTo>
                  <a:pt x="755330" y="575489"/>
                </a:lnTo>
                <a:lnTo>
                  <a:pt x="756092" y="581966"/>
                </a:lnTo>
                <a:lnTo>
                  <a:pt x="757743" y="588570"/>
                </a:lnTo>
                <a:lnTo>
                  <a:pt x="507426" y="706426"/>
                </a:lnTo>
                <a:lnTo>
                  <a:pt x="600667" y="706426"/>
                </a:lnTo>
                <a:lnTo>
                  <a:pt x="774984" y="623764"/>
                </a:lnTo>
                <a:lnTo>
                  <a:pt x="938894" y="623764"/>
                </a:lnTo>
                <a:lnTo>
                  <a:pt x="956570" y="585567"/>
                </a:lnTo>
                <a:lnTo>
                  <a:pt x="958702" y="571519"/>
                </a:lnTo>
                <a:lnTo>
                  <a:pt x="957892" y="555874"/>
                </a:lnTo>
                <a:lnTo>
                  <a:pt x="955380" y="541312"/>
                </a:lnTo>
                <a:lnTo>
                  <a:pt x="952020" y="530238"/>
                </a:lnTo>
                <a:lnTo>
                  <a:pt x="760348" y="530238"/>
                </a:lnTo>
                <a:lnTo>
                  <a:pt x="725531" y="525578"/>
                </a:lnTo>
                <a:close/>
              </a:path>
              <a:path w="997519" h="868911">
                <a:moveTo>
                  <a:pt x="493018" y="494463"/>
                </a:moveTo>
                <a:lnTo>
                  <a:pt x="197292" y="494463"/>
                </a:lnTo>
                <a:lnTo>
                  <a:pt x="388711" y="519850"/>
                </a:lnTo>
                <a:lnTo>
                  <a:pt x="400238" y="668834"/>
                </a:lnTo>
                <a:lnTo>
                  <a:pt x="387877" y="672822"/>
                </a:lnTo>
                <a:lnTo>
                  <a:pt x="376332" y="678139"/>
                </a:lnTo>
                <a:lnTo>
                  <a:pt x="475040" y="678139"/>
                </a:lnTo>
                <a:lnTo>
                  <a:pt x="467696" y="674209"/>
                </a:lnTo>
                <a:lnTo>
                  <a:pt x="455358" y="669588"/>
                </a:lnTo>
                <a:lnTo>
                  <a:pt x="442337" y="666678"/>
                </a:lnTo>
                <a:lnTo>
                  <a:pt x="428051" y="525578"/>
                </a:lnTo>
                <a:lnTo>
                  <a:pt x="725531" y="525578"/>
                </a:lnTo>
                <a:lnTo>
                  <a:pt x="493018" y="494463"/>
                </a:lnTo>
                <a:close/>
              </a:path>
              <a:path w="997519" h="868911">
                <a:moveTo>
                  <a:pt x="938894" y="623764"/>
                </a:moveTo>
                <a:lnTo>
                  <a:pt x="774984" y="623764"/>
                </a:lnTo>
                <a:lnTo>
                  <a:pt x="783111" y="633757"/>
                </a:lnTo>
                <a:lnTo>
                  <a:pt x="814570" y="656371"/>
                </a:lnTo>
                <a:lnTo>
                  <a:pt x="853568" y="665481"/>
                </a:lnTo>
                <a:lnTo>
                  <a:pt x="868691" y="664489"/>
                </a:lnTo>
                <a:lnTo>
                  <a:pt x="909118" y="650546"/>
                </a:lnTo>
                <a:lnTo>
                  <a:pt x="938894" y="623764"/>
                </a:lnTo>
                <a:close/>
              </a:path>
              <a:path w="997519" h="868911">
                <a:moveTo>
                  <a:pt x="110124" y="359712"/>
                </a:moveTo>
                <a:lnTo>
                  <a:pt x="64892" y="367720"/>
                </a:lnTo>
                <a:lnTo>
                  <a:pt x="29614" y="389951"/>
                </a:lnTo>
                <a:lnTo>
                  <a:pt x="6890" y="422860"/>
                </a:lnTo>
                <a:lnTo>
                  <a:pt x="0" y="448980"/>
                </a:lnTo>
                <a:lnTo>
                  <a:pt x="759" y="465443"/>
                </a:lnTo>
                <a:lnTo>
                  <a:pt x="13253" y="508517"/>
                </a:lnTo>
                <a:lnTo>
                  <a:pt x="38516" y="540458"/>
                </a:lnTo>
                <a:lnTo>
                  <a:pt x="73260" y="559133"/>
                </a:lnTo>
                <a:lnTo>
                  <a:pt x="100065" y="563160"/>
                </a:lnTo>
                <a:lnTo>
                  <a:pt x="113874" y="562301"/>
                </a:lnTo>
                <a:lnTo>
                  <a:pt x="126884" y="559819"/>
                </a:lnTo>
                <a:lnTo>
                  <a:pt x="139047" y="555874"/>
                </a:lnTo>
                <a:lnTo>
                  <a:pt x="150317" y="550629"/>
                </a:lnTo>
                <a:lnTo>
                  <a:pt x="228140" y="550629"/>
                </a:lnTo>
                <a:lnTo>
                  <a:pt x="187618" y="515763"/>
                </a:lnTo>
                <a:lnTo>
                  <a:pt x="191577" y="509195"/>
                </a:lnTo>
                <a:lnTo>
                  <a:pt x="194879" y="501829"/>
                </a:lnTo>
                <a:lnTo>
                  <a:pt x="197292" y="494463"/>
                </a:lnTo>
                <a:lnTo>
                  <a:pt x="493018" y="494463"/>
                </a:lnTo>
                <a:lnTo>
                  <a:pt x="425638" y="485446"/>
                </a:lnTo>
                <a:lnTo>
                  <a:pt x="425175" y="479696"/>
                </a:lnTo>
                <a:lnTo>
                  <a:pt x="385502" y="479696"/>
                </a:lnTo>
                <a:lnTo>
                  <a:pt x="203007" y="455982"/>
                </a:lnTo>
                <a:lnTo>
                  <a:pt x="193400" y="417928"/>
                </a:lnTo>
                <a:lnTo>
                  <a:pt x="179997" y="396520"/>
                </a:lnTo>
                <a:lnTo>
                  <a:pt x="199835" y="369977"/>
                </a:lnTo>
                <a:lnTo>
                  <a:pt x="146638" y="369977"/>
                </a:lnTo>
                <a:lnTo>
                  <a:pt x="134951" y="365167"/>
                </a:lnTo>
                <a:lnTo>
                  <a:pt x="122817" y="361682"/>
                </a:lnTo>
                <a:lnTo>
                  <a:pt x="110124" y="359712"/>
                </a:lnTo>
                <a:close/>
              </a:path>
              <a:path w="997519" h="868911">
                <a:moveTo>
                  <a:pt x="500250" y="190655"/>
                </a:moveTo>
                <a:lnTo>
                  <a:pt x="426849" y="190655"/>
                </a:lnTo>
                <a:lnTo>
                  <a:pt x="771670" y="507504"/>
                </a:lnTo>
                <a:lnTo>
                  <a:pt x="765363" y="518606"/>
                </a:lnTo>
                <a:lnTo>
                  <a:pt x="760348" y="530238"/>
                </a:lnTo>
                <a:lnTo>
                  <a:pt x="952020" y="530238"/>
                </a:lnTo>
                <a:lnTo>
                  <a:pt x="930508" y="493732"/>
                </a:lnTo>
                <a:lnTo>
                  <a:pt x="914259" y="479731"/>
                </a:lnTo>
                <a:lnTo>
                  <a:pt x="798637" y="479731"/>
                </a:lnTo>
                <a:lnTo>
                  <a:pt x="500250" y="190655"/>
                </a:lnTo>
                <a:close/>
              </a:path>
              <a:path w="997519" h="868911">
                <a:moveTo>
                  <a:pt x="991998" y="133542"/>
                </a:moveTo>
                <a:lnTo>
                  <a:pt x="475945" y="133542"/>
                </a:lnTo>
                <a:lnTo>
                  <a:pt x="794533" y="172767"/>
                </a:lnTo>
                <a:lnTo>
                  <a:pt x="796324" y="186690"/>
                </a:lnTo>
                <a:lnTo>
                  <a:pt x="811997" y="223784"/>
                </a:lnTo>
                <a:lnTo>
                  <a:pt x="840480" y="251423"/>
                </a:lnTo>
                <a:lnTo>
                  <a:pt x="864906" y="263047"/>
                </a:lnTo>
                <a:lnTo>
                  <a:pt x="847026" y="462436"/>
                </a:lnTo>
                <a:lnTo>
                  <a:pt x="810058" y="472885"/>
                </a:lnTo>
                <a:lnTo>
                  <a:pt x="798637" y="479731"/>
                </a:lnTo>
                <a:lnTo>
                  <a:pt x="914259" y="479731"/>
                </a:lnTo>
                <a:lnTo>
                  <a:pt x="910894" y="477255"/>
                </a:lnTo>
                <a:lnTo>
                  <a:pt x="899716" y="471041"/>
                </a:lnTo>
                <a:lnTo>
                  <a:pt x="887785" y="466250"/>
                </a:lnTo>
                <a:lnTo>
                  <a:pt x="905823" y="266902"/>
                </a:lnTo>
                <a:lnTo>
                  <a:pt x="945779" y="254369"/>
                </a:lnTo>
                <a:lnTo>
                  <a:pt x="976601" y="227676"/>
                </a:lnTo>
                <a:lnTo>
                  <a:pt x="994522" y="190655"/>
                </a:lnTo>
                <a:lnTo>
                  <a:pt x="997519" y="166168"/>
                </a:lnTo>
                <a:lnTo>
                  <a:pt x="996476" y="151502"/>
                </a:lnTo>
                <a:lnTo>
                  <a:pt x="993445" y="137476"/>
                </a:lnTo>
                <a:lnTo>
                  <a:pt x="991998" y="133542"/>
                </a:lnTo>
                <a:close/>
              </a:path>
              <a:path w="997519" h="868911">
                <a:moveTo>
                  <a:pt x="424748" y="191594"/>
                </a:moveTo>
                <a:lnTo>
                  <a:pt x="333163" y="191594"/>
                </a:lnTo>
                <a:lnTo>
                  <a:pt x="344959" y="196621"/>
                </a:lnTo>
                <a:lnTo>
                  <a:pt x="357084" y="200154"/>
                </a:lnTo>
                <a:lnTo>
                  <a:pt x="385502" y="479696"/>
                </a:lnTo>
                <a:lnTo>
                  <a:pt x="425175" y="479696"/>
                </a:lnTo>
                <a:lnTo>
                  <a:pt x="402654" y="199732"/>
                </a:lnTo>
                <a:lnTo>
                  <a:pt x="415296" y="195818"/>
                </a:lnTo>
                <a:lnTo>
                  <a:pt x="424748" y="191594"/>
                </a:lnTo>
                <a:close/>
              </a:path>
              <a:path w="997519" h="868911">
                <a:moveTo>
                  <a:pt x="392764" y="0"/>
                </a:moveTo>
                <a:lnTo>
                  <a:pt x="345914" y="7270"/>
                </a:lnTo>
                <a:lnTo>
                  <a:pt x="309737" y="28233"/>
                </a:lnTo>
                <a:lnTo>
                  <a:pt x="286245" y="59753"/>
                </a:lnTo>
                <a:lnTo>
                  <a:pt x="277447" y="98695"/>
                </a:lnTo>
                <a:lnTo>
                  <a:pt x="278323" y="112648"/>
                </a:lnTo>
                <a:lnTo>
                  <a:pt x="280858" y="125778"/>
                </a:lnTo>
                <a:lnTo>
                  <a:pt x="284890" y="138061"/>
                </a:lnTo>
                <a:lnTo>
                  <a:pt x="290255" y="149473"/>
                </a:lnTo>
                <a:lnTo>
                  <a:pt x="296788" y="159991"/>
                </a:lnTo>
                <a:lnTo>
                  <a:pt x="146638" y="369977"/>
                </a:lnTo>
                <a:lnTo>
                  <a:pt x="199835" y="369977"/>
                </a:lnTo>
                <a:lnTo>
                  <a:pt x="333163" y="191594"/>
                </a:lnTo>
                <a:lnTo>
                  <a:pt x="424748" y="191594"/>
                </a:lnTo>
                <a:lnTo>
                  <a:pt x="426849" y="190655"/>
                </a:lnTo>
                <a:lnTo>
                  <a:pt x="500250" y="190655"/>
                </a:lnTo>
                <a:lnTo>
                  <a:pt x="464923" y="156429"/>
                </a:lnTo>
                <a:lnTo>
                  <a:pt x="471018" y="145249"/>
                </a:lnTo>
                <a:lnTo>
                  <a:pt x="475945" y="133542"/>
                </a:lnTo>
                <a:lnTo>
                  <a:pt x="991998" y="133542"/>
                </a:lnTo>
                <a:lnTo>
                  <a:pt x="988796" y="124840"/>
                </a:lnTo>
                <a:lnTo>
                  <a:pt x="802770" y="124840"/>
                </a:lnTo>
                <a:lnTo>
                  <a:pt x="481304" y="93274"/>
                </a:lnTo>
                <a:lnTo>
                  <a:pt x="469397" y="53114"/>
                </a:lnTo>
                <a:lnTo>
                  <a:pt x="443221" y="21655"/>
                </a:lnTo>
                <a:lnTo>
                  <a:pt x="406619" y="2805"/>
                </a:lnTo>
                <a:lnTo>
                  <a:pt x="392764" y="0"/>
                </a:lnTo>
                <a:close/>
              </a:path>
              <a:path w="997519" h="868911">
                <a:moveTo>
                  <a:pt x="901151" y="63935"/>
                </a:moveTo>
                <a:lnTo>
                  <a:pt x="858450" y="71741"/>
                </a:lnTo>
                <a:lnTo>
                  <a:pt x="824840" y="93160"/>
                </a:lnTo>
                <a:lnTo>
                  <a:pt x="802770" y="124840"/>
                </a:lnTo>
                <a:lnTo>
                  <a:pt x="988796" y="124840"/>
                </a:lnTo>
                <a:lnTo>
                  <a:pt x="964406" y="90677"/>
                </a:lnTo>
                <a:lnTo>
                  <a:pt x="929011" y="69387"/>
                </a:lnTo>
                <a:lnTo>
                  <a:pt x="901151" y="63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304" y="5632703"/>
            <a:ext cx="11402568" cy="967740"/>
          </a:xfrm>
          <a:custGeom>
            <a:avLst/>
            <a:gdLst/>
            <a:ahLst/>
            <a:cxnLst/>
            <a:rect l="l" t="t" r="r" b="b"/>
            <a:pathLst>
              <a:path w="11402568" h="967740">
                <a:moveTo>
                  <a:pt x="0" y="967739"/>
                </a:moveTo>
                <a:lnTo>
                  <a:pt x="11402568" y="967739"/>
                </a:lnTo>
                <a:lnTo>
                  <a:pt x="11402568" y="0"/>
                </a:lnTo>
                <a:lnTo>
                  <a:pt x="0" y="0"/>
                </a:lnTo>
                <a:lnTo>
                  <a:pt x="0" y="967739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65164" y="2042159"/>
            <a:ext cx="5664708" cy="3494531"/>
          </a:xfrm>
          <a:custGeom>
            <a:avLst/>
            <a:gdLst/>
            <a:ahLst/>
            <a:cxnLst/>
            <a:rect l="l" t="t" r="r" b="b"/>
            <a:pathLst>
              <a:path w="5664708" h="3494531">
                <a:moveTo>
                  <a:pt x="0" y="3494531"/>
                </a:moveTo>
                <a:lnTo>
                  <a:pt x="5664708" y="3494531"/>
                </a:lnTo>
                <a:lnTo>
                  <a:pt x="5664708" y="0"/>
                </a:lnTo>
                <a:lnTo>
                  <a:pt x="0" y="0"/>
                </a:lnTo>
                <a:lnTo>
                  <a:pt x="0" y="3494531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35597" y="2122677"/>
            <a:ext cx="228727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Se</a:t>
            </a:r>
            <a:r>
              <a:rPr sz="3600" b="0" spc="204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ver</a:t>
            </a:r>
            <a:r>
              <a:rPr sz="3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Co</a:t>
            </a:r>
            <a:r>
              <a:rPr sz="36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endParaRPr sz="3600">
              <a:latin typeface="Segoe UI Light"/>
              <a:cs typeface="Segoe U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304" y="2045207"/>
            <a:ext cx="5666232" cy="3494531"/>
          </a:xfrm>
          <a:custGeom>
            <a:avLst/>
            <a:gdLst/>
            <a:ahLst/>
            <a:cxnLst/>
            <a:rect l="l" t="t" r="r" b="b"/>
            <a:pathLst>
              <a:path w="5666232" h="3494531">
                <a:moveTo>
                  <a:pt x="0" y="3494531"/>
                </a:moveTo>
                <a:lnTo>
                  <a:pt x="5666232" y="3494531"/>
                </a:lnTo>
                <a:lnTo>
                  <a:pt x="5666232" y="0"/>
                </a:lnTo>
                <a:lnTo>
                  <a:pt x="0" y="0"/>
                </a:lnTo>
                <a:lnTo>
                  <a:pt x="0" y="3494531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8093" y="2125090"/>
            <a:ext cx="242633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Nano</a:t>
            </a:r>
            <a:r>
              <a:rPr sz="36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Se</a:t>
            </a:r>
            <a:r>
              <a:rPr sz="3600" b="0" spc="204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ver</a:t>
            </a:r>
            <a:endParaRPr sz="360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>
                <a:latin typeface="Segoe UI Light"/>
                <a:cs typeface="Segoe UI Light"/>
              </a:rPr>
              <a:t>S</a:t>
            </a:r>
            <a:r>
              <a:rPr spc="-40" dirty="0">
                <a:latin typeface="Segoe UI Light"/>
                <a:cs typeface="Segoe UI Light"/>
              </a:rPr>
              <a:t>O</a:t>
            </a:r>
            <a:r>
              <a:rPr spc="-215" dirty="0">
                <a:latin typeface="Segoe UI Light"/>
                <a:cs typeface="Segoe UI Light"/>
              </a:rPr>
              <a:t> </a:t>
            </a:r>
            <a:r>
              <a:rPr spc="-135" dirty="0">
                <a:latin typeface="Segoe UI Light"/>
                <a:cs typeface="Segoe UI Light"/>
              </a:rPr>
              <a:t>pe</a:t>
            </a:r>
            <a:r>
              <a:rPr spc="-140" dirty="0">
                <a:latin typeface="Segoe UI Light"/>
                <a:cs typeface="Segoe UI Light"/>
              </a:rPr>
              <a:t>nt</a:t>
            </a:r>
            <a:r>
              <a:rPr spc="-125" dirty="0">
                <a:latin typeface="Segoe UI Light"/>
                <a:cs typeface="Segoe UI Light"/>
              </a:rPr>
              <a:t>r</a:t>
            </a:r>
            <a:r>
              <a:rPr spc="-30" dirty="0">
                <a:latin typeface="Segoe UI Light"/>
                <a:cs typeface="Segoe UI Light"/>
              </a:rPr>
              <a:t>u</a:t>
            </a:r>
            <a:r>
              <a:rPr spc="-175" dirty="0">
                <a:latin typeface="Segoe UI Light"/>
                <a:cs typeface="Segoe UI Light"/>
              </a:rPr>
              <a:t> </a:t>
            </a:r>
            <a:r>
              <a:rPr spc="-105" dirty="0">
                <a:latin typeface="Segoe UI Light"/>
                <a:cs typeface="Segoe UI Light"/>
              </a:rPr>
              <a:t>l</a:t>
            </a:r>
            <a:r>
              <a:rPr spc="-140" dirty="0">
                <a:latin typeface="Segoe UI Light"/>
                <a:cs typeface="Segoe UI Light"/>
              </a:rPr>
              <a:t>uc</a:t>
            </a:r>
            <a:r>
              <a:rPr spc="-125" dirty="0">
                <a:latin typeface="Segoe UI Light"/>
                <a:cs typeface="Segoe UI Light"/>
              </a:rPr>
              <a:t>r</a:t>
            </a:r>
            <a:r>
              <a:rPr spc="-145" dirty="0">
                <a:latin typeface="Segoe UI Light"/>
                <a:cs typeface="Segoe UI Light"/>
              </a:rPr>
              <a:t>u</a:t>
            </a:r>
            <a:r>
              <a:rPr dirty="0">
                <a:latin typeface="Segoe UI Light"/>
                <a:cs typeface="Segoe UI Light"/>
              </a:rPr>
              <a:t>l</a:t>
            </a:r>
            <a:r>
              <a:rPr spc="-190" dirty="0">
                <a:latin typeface="Segoe UI Light"/>
                <a:cs typeface="Segoe UI Light"/>
              </a:rPr>
              <a:t> </a:t>
            </a:r>
            <a:r>
              <a:rPr spc="-140" dirty="0">
                <a:latin typeface="Segoe UI Light"/>
                <a:cs typeface="Segoe UI Light"/>
              </a:rPr>
              <a:t>c</a:t>
            </a:r>
            <a:r>
              <a:rPr spc="-30" dirty="0">
                <a:latin typeface="Segoe UI Light"/>
                <a:cs typeface="Segoe UI Light"/>
              </a:rPr>
              <a:t>u</a:t>
            </a:r>
            <a:r>
              <a:rPr spc="-200" dirty="0">
                <a:latin typeface="Segoe UI Light"/>
                <a:cs typeface="Segoe UI Light"/>
              </a:rPr>
              <a:t> </a:t>
            </a:r>
            <a:r>
              <a:rPr spc="-140" dirty="0">
                <a:latin typeface="Segoe UI Light"/>
                <a:cs typeface="Segoe UI Light"/>
              </a:rPr>
              <a:t>cont</a:t>
            </a:r>
            <a:r>
              <a:rPr spc="-130" dirty="0">
                <a:latin typeface="Segoe UI Light"/>
                <a:cs typeface="Segoe UI Light"/>
              </a:rPr>
              <a:t>a</a:t>
            </a:r>
            <a:r>
              <a:rPr spc="-105" dirty="0">
                <a:latin typeface="Segoe UI Light"/>
                <a:cs typeface="Segoe UI Light"/>
              </a:rPr>
              <a:t>i</a:t>
            </a:r>
            <a:r>
              <a:rPr spc="-135" dirty="0">
                <a:latin typeface="Segoe UI Light"/>
                <a:cs typeface="Segoe UI Light"/>
              </a:rPr>
              <a:t>ne</a:t>
            </a:r>
            <a:r>
              <a:rPr spc="-225" dirty="0">
                <a:latin typeface="Segoe UI Light"/>
                <a:cs typeface="Segoe UI Light"/>
              </a:rPr>
              <a:t>r</a:t>
            </a:r>
            <a:r>
              <a:rPr spc="-25" dirty="0">
                <a:latin typeface="Segoe UI Light"/>
                <a:cs typeface="Segoe UI Light"/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71633" y="4535423"/>
            <a:ext cx="1174115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Apl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ic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tii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tra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iț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ona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9522" y="4566920"/>
            <a:ext cx="112204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939"/>
              </a:lnSpc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La</a:t>
            </a:r>
            <a:r>
              <a:rPr sz="1800" spc="-4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Com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at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3797" y="4566920"/>
            <a:ext cx="97472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Bine optim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izat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2372" y="3329431"/>
            <a:ext cx="989075" cy="988060"/>
          </a:xfrm>
          <a:custGeom>
            <a:avLst/>
            <a:gdLst/>
            <a:ahLst/>
            <a:cxnLst/>
            <a:rect l="l" t="t" r="r" b="b"/>
            <a:pathLst>
              <a:path w="989075" h="988060">
                <a:moveTo>
                  <a:pt x="469453" y="0"/>
                </a:moveTo>
                <a:lnTo>
                  <a:pt x="49201" y="0"/>
                </a:lnTo>
                <a:lnTo>
                  <a:pt x="36216" y="1270"/>
                </a:lnTo>
                <a:lnTo>
                  <a:pt x="4363" y="30479"/>
                </a:lnTo>
                <a:lnTo>
                  <a:pt x="0" y="939800"/>
                </a:lnTo>
                <a:lnTo>
                  <a:pt x="1594" y="952500"/>
                </a:lnTo>
                <a:lnTo>
                  <a:pt x="6398" y="963930"/>
                </a:lnTo>
                <a:lnTo>
                  <a:pt x="18832" y="976630"/>
                </a:lnTo>
                <a:lnTo>
                  <a:pt x="29907" y="984250"/>
                </a:lnTo>
                <a:lnTo>
                  <a:pt x="40218" y="988060"/>
                </a:lnTo>
                <a:lnTo>
                  <a:pt x="928512" y="988060"/>
                </a:lnTo>
                <a:lnTo>
                  <a:pt x="830388" y="890270"/>
                </a:lnTo>
                <a:lnTo>
                  <a:pt x="804144" y="864870"/>
                </a:lnTo>
                <a:lnTo>
                  <a:pt x="279604" y="864870"/>
                </a:lnTo>
                <a:lnTo>
                  <a:pt x="248348" y="862330"/>
                </a:lnTo>
                <a:lnTo>
                  <a:pt x="206514" y="848360"/>
                </a:lnTo>
                <a:lnTo>
                  <a:pt x="171961" y="825500"/>
                </a:lnTo>
                <a:lnTo>
                  <a:pt x="146061" y="795020"/>
                </a:lnTo>
                <a:lnTo>
                  <a:pt x="130188" y="756920"/>
                </a:lnTo>
                <a:lnTo>
                  <a:pt x="125854" y="730250"/>
                </a:lnTo>
                <a:lnTo>
                  <a:pt x="126504" y="713740"/>
                </a:lnTo>
                <a:lnTo>
                  <a:pt x="136288" y="670560"/>
                </a:lnTo>
                <a:lnTo>
                  <a:pt x="156444" y="633730"/>
                </a:lnTo>
                <a:lnTo>
                  <a:pt x="185205" y="604520"/>
                </a:lnTo>
                <a:lnTo>
                  <a:pt x="220803" y="585470"/>
                </a:lnTo>
                <a:lnTo>
                  <a:pt x="261471" y="576580"/>
                </a:lnTo>
                <a:lnTo>
                  <a:pt x="336690" y="576580"/>
                </a:lnTo>
                <a:lnTo>
                  <a:pt x="507576" y="411480"/>
                </a:lnTo>
                <a:lnTo>
                  <a:pt x="279270" y="411480"/>
                </a:lnTo>
                <a:lnTo>
                  <a:pt x="248171" y="408939"/>
                </a:lnTo>
                <a:lnTo>
                  <a:pt x="206506" y="394970"/>
                </a:lnTo>
                <a:lnTo>
                  <a:pt x="172049" y="372110"/>
                </a:lnTo>
                <a:lnTo>
                  <a:pt x="146176" y="341630"/>
                </a:lnTo>
                <a:lnTo>
                  <a:pt x="130267" y="303530"/>
                </a:lnTo>
                <a:lnTo>
                  <a:pt x="125876" y="275589"/>
                </a:lnTo>
                <a:lnTo>
                  <a:pt x="126525" y="260350"/>
                </a:lnTo>
                <a:lnTo>
                  <a:pt x="136326" y="217170"/>
                </a:lnTo>
                <a:lnTo>
                  <a:pt x="156528" y="179070"/>
                </a:lnTo>
                <a:lnTo>
                  <a:pt x="185355" y="151129"/>
                </a:lnTo>
                <a:lnTo>
                  <a:pt x="221032" y="132079"/>
                </a:lnTo>
                <a:lnTo>
                  <a:pt x="261784" y="123190"/>
                </a:lnTo>
                <a:lnTo>
                  <a:pt x="339507" y="123190"/>
                </a:lnTo>
                <a:lnTo>
                  <a:pt x="371099" y="97790"/>
                </a:lnTo>
                <a:lnTo>
                  <a:pt x="469453" y="0"/>
                </a:lnTo>
                <a:close/>
              </a:path>
              <a:path w="989075" h="988060">
                <a:moveTo>
                  <a:pt x="989057" y="576580"/>
                </a:moveTo>
                <a:lnTo>
                  <a:pt x="714998" y="576580"/>
                </a:lnTo>
                <a:lnTo>
                  <a:pt x="744979" y="579120"/>
                </a:lnTo>
                <a:lnTo>
                  <a:pt x="759142" y="582930"/>
                </a:lnTo>
                <a:lnTo>
                  <a:pt x="797590" y="600710"/>
                </a:lnTo>
                <a:lnTo>
                  <a:pt x="828689" y="627380"/>
                </a:lnTo>
                <a:lnTo>
                  <a:pt x="850788" y="661670"/>
                </a:lnTo>
                <a:lnTo>
                  <a:pt x="862236" y="702310"/>
                </a:lnTo>
                <a:lnTo>
                  <a:pt x="863399" y="716280"/>
                </a:lnTo>
                <a:lnTo>
                  <a:pt x="862844" y="731520"/>
                </a:lnTo>
                <a:lnTo>
                  <a:pt x="861162" y="744220"/>
                </a:lnTo>
                <a:lnTo>
                  <a:pt x="858445" y="756920"/>
                </a:lnTo>
                <a:lnTo>
                  <a:pt x="854783" y="768350"/>
                </a:lnTo>
                <a:lnTo>
                  <a:pt x="850268" y="779780"/>
                </a:lnTo>
                <a:lnTo>
                  <a:pt x="890777" y="830580"/>
                </a:lnTo>
                <a:lnTo>
                  <a:pt x="989044" y="929640"/>
                </a:lnTo>
                <a:lnTo>
                  <a:pt x="989057" y="576580"/>
                </a:lnTo>
                <a:close/>
              </a:path>
              <a:path w="989075" h="988060">
                <a:moveTo>
                  <a:pt x="657552" y="397510"/>
                </a:moveTo>
                <a:lnTo>
                  <a:pt x="392970" y="648970"/>
                </a:lnTo>
                <a:lnTo>
                  <a:pt x="398762" y="659130"/>
                </a:lnTo>
                <a:lnTo>
                  <a:pt x="403677" y="670560"/>
                </a:lnTo>
                <a:lnTo>
                  <a:pt x="407629" y="683260"/>
                </a:lnTo>
                <a:lnTo>
                  <a:pt x="410536" y="695960"/>
                </a:lnTo>
                <a:lnTo>
                  <a:pt x="412135" y="707390"/>
                </a:lnTo>
                <a:lnTo>
                  <a:pt x="412223" y="711200"/>
                </a:lnTo>
                <a:lnTo>
                  <a:pt x="411730" y="725170"/>
                </a:lnTo>
                <a:lnTo>
                  <a:pt x="402285" y="769620"/>
                </a:lnTo>
                <a:lnTo>
                  <a:pt x="382631" y="806450"/>
                </a:lnTo>
                <a:lnTo>
                  <a:pt x="354488" y="835660"/>
                </a:lnTo>
                <a:lnTo>
                  <a:pt x="319572" y="855980"/>
                </a:lnTo>
                <a:lnTo>
                  <a:pt x="279604" y="864870"/>
                </a:lnTo>
                <a:lnTo>
                  <a:pt x="725974" y="864870"/>
                </a:lnTo>
                <a:lnTo>
                  <a:pt x="681308" y="858520"/>
                </a:lnTo>
                <a:lnTo>
                  <a:pt x="642532" y="842010"/>
                </a:lnTo>
                <a:lnTo>
                  <a:pt x="611239" y="815340"/>
                </a:lnTo>
                <a:lnTo>
                  <a:pt x="589025" y="781050"/>
                </a:lnTo>
                <a:lnTo>
                  <a:pt x="577484" y="740410"/>
                </a:lnTo>
                <a:lnTo>
                  <a:pt x="576285" y="726440"/>
                </a:lnTo>
                <a:lnTo>
                  <a:pt x="576982" y="711200"/>
                </a:lnTo>
                <a:lnTo>
                  <a:pt x="587077" y="668020"/>
                </a:lnTo>
                <a:lnTo>
                  <a:pt x="607756" y="632460"/>
                </a:lnTo>
                <a:lnTo>
                  <a:pt x="637190" y="603250"/>
                </a:lnTo>
                <a:lnTo>
                  <a:pt x="673548" y="584200"/>
                </a:lnTo>
                <a:lnTo>
                  <a:pt x="714998" y="576580"/>
                </a:lnTo>
                <a:lnTo>
                  <a:pt x="989057" y="576580"/>
                </a:lnTo>
                <a:lnTo>
                  <a:pt x="989063" y="411480"/>
                </a:lnTo>
                <a:lnTo>
                  <a:pt x="719835" y="411480"/>
                </a:lnTo>
                <a:lnTo>
                  <a:pt x="693792" y="408939"/>
                </a:lnTo>
                <a:lnTo>
                  <a:pt x="681253" y="406400"/>
                </a:lnTo>
                <a:lnTo>
                  <a:pt x="669145" y="401320"/>
                </a:lnTo>
                <a:lnTo>
                  <a:pt x="657552" y="397510"/>
                </a:lnTo>
                <a:close/>
              </a:path>
              <a:path w="989075" h="988060">
                <a:moveTo>
                  <a:pt x="787085" y="848360"/>
                </a:moveTo>
                <a:lnTo>
                  <a:pt x="739085" y="863600"/>
                </a:lnTo>
                <a:lnTo>
                  <a:pt x="725974" y="864870"/>
                </a:lnTo>
                <a:lnTo>
                  <a:pt x="804144" y="864870"/>
                </a:lnTo>
                <a:lnTo>
                  <a:pt x="787085" y="848360"/>
                </a:lnTo>
                <a:close/>
              </a:path>
              <a:path w="989075" h="988060">
                <a:moveTo>
                  <a:pt x="269239" y="670560"/>
                </a:moveTo>
                <a:lnTo>
                  <a:pt x="260730" y="670560"/>
                </a:lnTo>
                <a:lnTo>
                  <a:pt x="252221" y="673100"/>
                </a:lnTo>
                <a:lnTo>
                  <a:pt x="221277" y="706120"/>
                </a:lnTo>
                <a:lnTo>
                  <a:pt x="219211" y="720090"/>
                </a:lnTo>
                <a:lnTo>
                  <a:pt x="221246" y="735330"/>
                </a:lnTo>
                <a:lnTo>
                  <a:pt x="226963" y="748030"/>
                </a:lnTo>
                <a:lnTo>
                  <a:pt x="235765" y="758190"/>
                </a:lnTo>
                <a:lnTo>
                  <a:pt x="247052" y="765810"/>
                </a:lnTo>
                <a:lnTo>
                  <a:pt x="260228" y="770890"/>
                </a:lnTo>
                <a:lnTo>
                  <a:pt x="276610" y="769620"/>
                </a:lnTo>
                <a:lnTo>
                  <a:pt x="311008" y="748030"/>
                </a:lnTo>
                <a:lnTo>
                  <a:pt x="319277" y="721360"/>
                </a:lnTo>
                <a:lnTo>
                  <a:pt x="317237" y="707390"/>
                </a:lnTo>
                <a:lnTo>
                  <a:pt x="291411" y="675640"/>
                </a:lnTo>
                <a:lnTo>
                  <a:pt x="269239" y="670560"/>
                </a:lnTo>
                <a:close/>
              </a:path>
              <a:path w="989075" h="988060">
                <a:moveTo>
                  <a:pt x="719835" y="670560"/>
                </a:moveTo>
                <a:lnTo>
                  <a:pt x="682469" y="687070"/>
                </a:lnTo>
                <a:lnTo>
                  <a:pt x="670589" y="712470"/>
                </a:lnTo>
                <a:lnTo>
                  <a:pt x="671804" y="728980"/>
                </a:lnTo>
                <a:lnTo>
                  <a:pt x="691765" y="763270"/>
                </a:lnTo>
                <a:lnTo>
                  <a:pt x="713231" y="770890"/>
                </a:lnTo>
                <a:lnTo>
                  <a:pt x="719835" y="770890"/>
                </a:lnTo>
                <a:lnTo>
                  <a:pt x="757172" y="754380"/>
                </a:lnTo>
                <a:lnTo>
                  <a:pt x="769873" y="716280"/>
                </a:lnTo>
                <a:lnTo>
                  <a:pt x="768984" y="712470"/>
                </a:lnTo>
                <a:lnTo>
                  <a:pt x="743738" y="676910"/>
                </a:lnTo>
                <a:lnTo>
                  <a:pt x="719835" y="670560"/>
                </a:lnTo>
                <a:close/>
              </a:path>
              <a:path w="989075" h="988060">
                <a:moveTo>
                  <a:pt x="336690" y="576580"/>
                </a:moveTo>
                <a:lnTo>
                  <a:pt x="261471" y="576580"/>
                </a:lnTo>
                <a:lnTo>
                  <a:pt x="290251" y="579120"/>
                </a:lnTo>
                <a:lnTo>
                  <a:pt x="302697" y="581660"/>
                </a:lnTo>
                <a:lnTo>
                  <a:pt x="314156" y="584200"/>
                </a:lnTo>
                <a:lnTo>
                  <a:pt x="324860" y="588010"/>
                </a:lnTo>
                <a:lnTo>
                  <a:pt x="336690" y="576580"/>
                </a:lnTo>
                <a:close/>
              </a:path>
              <a:path w="989075" h="988060">
                <a:moveTo>
                  <a:pt x="588563" y="0"/>
                </a:moveTo>
                <a:lnTo>
                  <a:pt x="392984" y="195580"/>
                </a:lnTo>
                <a:lnTo>
                  <a:pt x="398839" y="207010"/>
                </a:lnTo>
                <a:lnTo>
                  <a:pt x="403796" y="218439"/>
                </a:lnTo>
                <a:lnTo>
                  <a:pt x="407765" y="229870"/>
                </a:lnTo>
                <a:lnTo>
                  <a:pt x="410658" y="242570"/>
                </a:lnTo>
                <a:lnTo>
                  <a:pt x="412387" y="255270"/>
                </a:lnTo>
                <a:lnTo>
                  <a:pt x="411790" y="271780"/>
                </a:lnTo>
                <a:lnTo>
                  <a:pt x="402288" y="316230"/>
                </a:lnTo>
                <a:lnTo>
                  <a:pt x="382562" y="353060"/>
                </a:lnTo>
                <a:lnTo>
                  <a:pt x="354334" y="382270"/>
                </a:lnTo>
                <a:lnTo>
                  <a:pt x="319329" y="402589"/>
                </a:lnTo>
                <a:lnTo>
                  <a:pt x="279270" y="411480"/>
                </a:lnTo>
                <a:lnTo>
                  <a:pt x="507576" y="411480"/>
                </a:lnTo>
                <a:lnTo>
                  <a:pt x="590389" y="331470"/>
                </a:lnTo>
                <a:lnTo>
                  <a:pt x="585479" y="320039"/>
                </a:lnTo>
                <a:lnTo>
                  <a:pt x="581594" y="308610"/>
                </a:lnTo>
                <a:lnTo>
                  <a:pt x="578747" y="295910"/>
                </a:lnTo>
                <a:lnTo>
                  <a:pt x="576951" y="283210"/>
                </a:lnTo>
                <a:lnTo>
                  <a:pt x="576283" y="270510"/>
                </a:lnTo>
                <a:lnTo>
                  <a:pt x="576398" y="265430"/>
                </a:lnTo>
                <a:lnTo>
                  <a:pt x="582556" y="226060"/>
                </a:lnTo>
                <a:lnTo>
                  <a:pt x="600331" y="187960"/>
                </a:lnTo>
                <a:lnTo>
                  <a:pt x="627645" y="157479"/>
                </a:lnTo>
                <a:lnTo>
                  <a:pt x="662603" y="134620"/>
                </a:lnTo>
                <a:lnTo>
                  <a:pt x="703309" y="124460"/>
                </a:lnTo>
                <a:lnTo>
                  <a:pt x="717827" y="123190"/>
                </a:lnTo>
                <a:lnTo>
                  <a:pt x="989073" y="123190"/>
                </a:lnTo>
                <a:lnTo>
                  <a:pt x="989075" y="48260"/>
                </a:lnTo>
                <a:lnTo>
                  <a:pt x="963731" y="6350"/>
                </a:lnTo>
                <a:lnTo>
                  <a:pt x="951526" y="1270"/>
                </a:lnTo>
                <a:lnTo>
                  <a:pt x="588563" y="0"/>
                </a:lnTo>
                <a:close/>
              </a:path>
              <a:path w="989075" h="988060">
                <a:moveTo>
                  <a:pt x="989073" y="123190"/>
                </a:moveTo>
                <a:lnTo>
                  <a:pt x="717827" y="123190"/>
                </a:lnTo>
                <a:lnTo>
                  <a:pt x="747260" y="125729"/>
                </a:lnTo>
                <a:lnTo>
                  <a:pt x="761213" y="129540"/>
                </a:lnTo>
                <a:lnTo>
                  <a:pt x="799208" y="147320"/>
                </a:lnTo>
                <a:lnTo>
                  <a:pt x="829985" y="175260"/>
                </a:lnTo>
                <a:lnTo>
                  <a:pt x="851717" y="209550"/>
                </a:lnTo>
                <a:lnTo>
                  <a:pt x="862576" y="250189"/>
                </a:lnTo>
                <a:lnTo>
                  <a:pt x="863464" y="265430"/>
                </a:lnTo>
                <a:lnTo>
                  <a:pt x="862736" y="280670"/>
                </a:lnTo>
                <a:lnTo>
                  <a:pt x="852368" y="322580"/>
                </a:lnTo>
                <a:lnTo>
                  <a:pt x="831194" y="358139"/>
                </a:lnTo>
                <a:lnTo>
                  <a:pt x="801112" y="386080"/>
                </a:lnTo>
                <a:lnTo>
                  <a:pt x="764018" y="405130"/>
                </a:lnTo>
                <a:lnTo>
                  <a:pt x="721808" y="411480"/>
                </a:lnTo>
                <a:lnTo>
                  <a:pt x="989063" y="411480"/>
                </a:lnTo>
                <a:lnTo>
                  <a:pt x="989073" y="123190"/>
                </a:lnTo>
                <a:close/>
              </a:path>
              <a:path w="989075" h="988060">
                <a:moveTo>
                  <a:pt x="728112" y="217170"/>
                </a:moveTo>
                <a:lnTo>
                  <a:pt x="713231" y="217170"/>
                </a:lnTo>
                <a:lnTo>
                  <a:pt x="706627" y="218439"/>
                </a:lnTo>
                <a:lnTo>
                  <a:pt x="673460" y="247650"/>
                </a:lnTo>
                <a:lnTo>
                  <a:pt x="669797" y="261620"/>
                </a:lnTo>
                <a:lnTo>
                  <a:pt x="669797" y="266700"/>
                </a:lnTo>
                <a:lnTo>
                  <a:pt x="686016" y="304800"/>
                </a:lnTo>
                <a:lnTo>
                  <a:pt x="710612" y="317500"/>
                </a:lnTo>
                <a:lnTo>
                  <a:pt x="724534" y="317500"/>
                </a:lnTo>
                <a:lnTo>
                  <a:pt x="759599" y="297180"/>
                </a:lnTo>
                <a:lnTo>
                  <a:pt x="769873" y="270510"/>
                </a:lnTo>
                <a:lnTo>
                  <a:pt x="769873" y="266700"/>
                </a:lnTo>
                <a:lnTo>
                  <a:pt x="752989" y="229870"/>
                </a:lnTo>
                <a:lnTo>
                  <a:pt x="728112" y="217170"/>
                </a:lnTo>
                <a:close/>
              </a:path>
              <a:path w="989075" h="988060">
                <a:moveTo>
                  <a:pt x="277516" y="217170"/>
                </a:moveTo>
                <a:lnTo>
                  <a:pt x="235378" y="229870"/>
                </a:lnTo>
                <a:lnTo>
                  <a:pt x="219223" y="265430"/>
                </a:lnTo>
                <a:lnTo>
                  <a:pt x="221195" y="280670"/>
                </a:lnTo>
                <a:lnTo>
                  <a:pt x="226753" y="293370"/>
                </a:lnTo>
                <a:lnTo>
                  <a:pt x="235325" y="303530"/>
                </a:lnTo>
                <a:lnTo>
                  <a:pt x="246337" y="312420"/>
                </a:lnTo>
                <a:lnTo>
                  <a:pt x="259217" y="316230"/>
                </a:lnTo>
                <a:lnTo>
                  <a:pt x="276102" y="314960"/>
                </a:lnTo>
                <a:lnTo>
                  <a:pt x="310802" y="293370"/>
                </a:lnTo>
                <a:lnTo>
                  <a:pt x="319277" y="266700"/>
                </a:lnTo>
                <a:lnTo>
                  <a:pt x="317196" y="252730"/>
                </a:lnTo>
                <a:lnTo>
                  <a:pt x="311362" y="240030"/>
                </a:lnTo>
                <a:lnTo>
                  <a:pt x="302393" y="229870"/>
                </a:lnTo>
                <a:lnTo>
                  <a:pt x="290906" y="222250"/>
                </a:lnTo>
                <a:lnTo>
                  <a:pt x="277516" y="217170"/>
                </a:lnTo>
                <a:close/>
              </a:path>
              <a:path w="989075" h="988060">
                <a:moveTo>
                  <a:pt x="339507" y="123190"/>
                </a:moveTo>
                <a:lnTo>
                  <a:pt x="261784" y="123190"/>
                </a:lnTo>
                <a:lnTo>
                  <a:pt x="290339" y="125729"/>
                </a:lnTo>
                <a:lnTo>
                  <a:pt x="302882" y="128270"/>
                </a:lnTo>
                <a:lnTo>
                  <a:pt x="314480" y="130810"/>
                </a:lnTo>
                <a:lnTo>
                  <a:pt x="325290" y="134620"/>
                </a:lnTo>
                <a:lnTo>
                  <a:pt x="339507" y="123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99168" y="3315329"/>
            <a:ext cx="1251878" cy="1014730"/>
          </a:xfrm>
          <a:custGeom>
            <a:avLst/>
            <a:gdLst/>
            <a:ahLst/>
            <a:cxnLst/>
            <a:rect l="l" t="t" r="r" b="b"/>
            <a:pathLst>
              <a:path w="1251878" h="1014730">
                <a:moveTo>
                  <a:pt x="505022" y="889000"/>
                </a:moveTo>
                <a:lnTo>
                  <a:pt x="354901" y="889000"/>
                </a:lnTo>
                <a:lnTo>
                  <a:pt x="363254" y="894080"/>
                </a:lnTo>
                <a:lnTo>
                  <a:pt x="369774" y="905510"/>
                </a:lnTo>
                <a:lnTo>
                  <a:pt x="389792" y="994410"/>
                </a:lnTo>
                <a:lnTo>
                  <a:pt x="395315" y="1007110"/>
                </a:lnTo>
                <a:lnTo>
                  <a:pt x="404831" y="1013460"/>
                </a:lnTo>
                <a:lnTo>
                  <a:pt x="479087" y="1014730"/>
                </a:lnTo>
                <a:lnTo>
                  <a:pt x="487328" y="1007110"/>
                </a:lnTo>
                <a:lnTo>
                  <a:pt x="495143" y="998220"/>
                </a:lnTo>
                <a:lnTo>
                  <a:pt x="496216" y="911860"/>
                </a:lnTo>
                <a:lnTo>
                  <a:pt x="500401" y="896620"/>
                </a:lnTo>
                <a:lnTo>
                  <a:pt x="505022" y="889000"/>
                </a:lnTo>
                <a:close/>
              </a:path>
              <a:path w="1251878" h="1014730">
                <a:moveTo>
                  <a:pt x="130790" y="312420"/>
                </a:moveTo>
                <a:lnTo>
                  <a:pt x="119015" y="314960"/>
                </a:lnTo>
                <a:lnTo>
                  <a:pt x="87334" y="363220"/>
                </a:lnTo>
                <a:lnTo>
                  <a:pt x="79122" y="368300"/>
                </a:lnTo>
                <a:lnTo>
                  <a:pt x="77150" y="377190"/>
                </a:lnTo>
                <a:lnTo>
                  <a:pt x="80679" y="389890"/>
                </a:lnTo>
                <a:lnTo>
                  <a:pt x="134775" y="447040"/>
                </a:lnTo>
                <a:lnTo>
                  <a:pt x="144375" y="459740"/>
                </a:lnTo>
                <a:lnTo>
                  <a:pt x="149229" y="471170"/>
                </a:lnTo>
                <a:lnTo>
                  <a:pt x="150585" y="480060"/>
                </a:lnTo>
                <a:lnTo>
                  <a:pt x="149691" y="490220"/>
                </a:lnTo>
                <a:lnTo>
                  <a:pt x="147794" y="502920"/>
                </a:lnTo>
                <a:lnTo>
                  <a:pt x="147349" y="505460"/>
                </a:lnTo>
                <a:lnTo>
                  <a:pt x="140567" y="515620"/>
                </a:lnTo>
                <a:lnTo>
                  <a:pt x="133832" y="527050"/>
                </a:lnTo>
                <a:lnTo>
                  <a:pt x="130331" y="532130"/>
                </a:lnTo>
                <a:lnTo>
                  <a:pt x="130360" y="542290"/>
                </a:lnTo>
                <a:lnTo>
                  <a:pt x="126082" y="552450"/>
                </a:lnTo>
                <a:lnTo>
                  <a:pt x="117447" y="561340"/>
                </a:lnTo>
                <a:lnTo>
                  <a:pt x="104404" y="567690"/>
                </a:lnTo>
                <a:lnTo>
                  <a:pt x="23799" y="579120"/>
                </a:lnTo>
                <a:lnTo>
                  <a:pt x="12576" y="584200"/>
                </a:lnTo>
                <a:lnTo>
                  <a:pt x="4216" y="594360"/>
                </a:lnTo>
                <a:lnTo>
                  <a:pt x="0" y="607060"/>
                </a:lnTo>
                <a:lnTo>
                  <a:pt x="3440" y="668020"/>
                </a:lnTo>
                <a:lnTo>
                  <a:pt x="8153" y="679450"/>
                </a:lnTo>
                <a:lnTo>
                  <a:pt x="17303" y="685800"/>
                </a:lnTo>
                <a:lnTo>
                  <a:pt x="32259" y="690880"/>
                </a:lnTo>
                <a:lnTo>
                  <a:pt x="101958" y="693420"/>
                </a:lnTo>
                <a:lnTo>
                  <a:pt x="117666" y="697230"/>
                </a:lnTo>
                <a:lnTo>
                  <a:pt x="130804" y="702310"/>
                </a:lnTo>
                <a:lnTo>
                  <a:pt x="140669" y="711200"/>
                </a:lnTo>
                <a:lnTo>
                  <a:pt x="146555" y="720090"/>
                </a:lnTo>
                <a:lnTo>
                  <a:pt x="147349" y="722630"/>
                </a:lnTo>
                <a:lnTo>
                  <a:pt x="155531" y="732790"/>
                </a:lnTo>
                <a:lnTo>
                  <a:pt x="162334" y="744220"/>
                </a:lnTo>
                <a:lnTo>
                  <a:pt x="162081" y="758190"/>
                </a:lnTo>
                <a:lnTo>
                  <a:pt x="167133" y="763270"/>
                </a:lnTo>
                <a:lnTo>
                  <a:pt x="169400" y="772160"/>
                </a:lnTo>
                <a:lnTo>
                  <a:pt x="167794" y="783590"/>
                </a:lnTo>
                <a:lnTo>
                  <a:pt x="161224" y="797560"/>
                </a:lnTo>
                <a:lnTo>
                  <a:pt x="121304" y="859790"/>
                </a:lnTo>
                <a:lnTo>
                  <a:pt x="115006" y="873760"/>
                </a:lnTo>
                <a:lnTo>
                  <a:pt x="114456" y="886460"/>
                </a:lnTo>
                <a:lnTo>
                  <a:pt x="118439" y="895350"/>
                </a:lnTo>
                <a:lnTo>
                  <a:pt x="169911" y="942340"/>
                </a:lnTo>
                <a:lnTo>
                  <a:pt x="181406" y="946150"/>
                </a:lnTo>
                <a:lnTo>
                  <a:pt x="193141" y="942340"/>
                </a:lnTo>
                <a:lnTo>
                  <a:pt x="258234" y="885190"/>
                </a:lnTo>
                <a:lnTo>
                  <a:pt x="272937" y="877570"/>
                </a:lnTo>
                <a:lnTo>
                  <a:pt x="285323" y="872490"/>
                </a:lnTo>
                <a:lnTo>
                  <a:pt x="519328" y="872490"/>
                </a:lnTo>
                <a:lnTo>
                  <a:pt x="524244" y="867410"/>
                </a:lnTo>
                <a:lnTo>
                  <a:pt x="525682" y="866140"/>
                </a:lnTo>
                <a:lnTo>
                  <a:pt x="539904" y="862330"/>
                </a:lnTo>
                <a:lnTo>
                  <a:pt x="552198" y="857250"/>
                </a:lnTo>
                <a:lnTo>
                  <a:pt x="560637" y="849630"/>
                </a:lnTo>
                <a:lnTo>
                  <a:pt x="560861" y="849630"/>
                </a:lnTo>
                <a:lnTo>
                  <a:pt x="583512" y="847090"/>
                </a:lnTo>
                <a:lnTo>
                  <a:pt x="740975" y="847090"/>
                </a:lnTo>
                <a:lnTo>
                  <a:pt x="744371" y="842010"/>
                </a:lnTo>
                <a:lnTo>
                  <a:pt x="746409" y="838200"/>
                </a:lnTo>
                <a:lnTo>
                  <a:pt x="748028" y="826770"/>
                </a:lnTo>
                <a:lnTo>
                  <a:pt x="742496" y="814070"/>
                </a:lnTo>
                <a:lnTo>
                  <a:pt x="738788" y="811530"/>
                </a:lnTo>
                <a:lnTo>
                  <a:pt x="695745" y="759460"/>
                </a:lnTo>
                <a:lnTo>
                  <a:pt x="691479" y="755650"/>
                </a:lnTo>
                <a:lnTo>
                  <a:pt x="414976" y="755650"/>
                </a:lnTo>
                <a:lnTo>
                  <a:pt x="391786" y="753110"/>
                </a:lnTo>
                <a:lnTo>
                  <a:pt x="346782" y="737870"/>
                </a:lnTo>
                <a:lnTo>
                  <a:pt x="306109" y="708660"/>
                </a:lnTo>
                <a:lnTo>
                  <a:pt x="282283" y="676910"/>
                </a:lnTo>
                <a:lnTo>
                  <a:pt x="264836" y="631190"/>
                </a:lnTo>
                <a:lnTo>
                  <a:pt x="262132" y="607060"/>
                </a:lnTo>
                <a:lnTo>
                  <a:pt x="262263" y="595630"/>
                </a:lnTo>
                <a:lnTo>
                  <a:pt x="272517" y="549910"/>
                </a:lnTo>
                <a:lnTo>
                  <a:pt x="299811" y="508000"/>
                </a:lnTo>
                <a:lnTo>
                  <a:pt x="331208" y="482600"/>
                </a:lnTo>
                <a:lnTo>
                  <a:pt x="365573" y="464820"/>
                </a:lnTo>
                <a:lnTo>
                  <a:pt x="401542" y="454660"/>
                </a:lnTo>
                <a:lnTo>
                  <a:pt x="413652" y="454660"/>
                </a:lnTo>
                <a:lnTo>
                  <a:pt x="425739" y="453390"/>
                </a:lnTo>
                <a:lnTo>
                  <a:pt x="659156" y="453390"/>
                </a:lnTo>
                <a:lnTo>
                  <a:pt x="657292" y="448310"/>
                </a:lnTo>
                <a:lnTo>
                  <a:pt x="653722" y="435610"/>
                </a:lnTo>
                <a:lnTo>
                  <a:pt x="652462" y="425450"/>
                </a:lnTo>
                <a:lnTo>
                  <a:pt x="653795" y="415290"/>
                </a:lnTo>
                <a:lnTo>
                  <a:pt x="658010" y="405130"/>
                </a:lnTo>
                <a:lnTo>
                  <a:pt x="690763" y="367030"/>
                </a:lnTo>
                <a:lnTo>
                  <a:pt x="242591" y="367030"/>
                </a:lnTo>
                <a:lnTo>
                  <a:pt x="230576" y="365760"/>
                </a:lnTo>
                <a:lnTo>
                  <a:pt x="217635" y="359410"/>
                </a:lnTo>
                <a:lnTo>
                  <a:pt x="155431" y="318770"/>
                </a:lnTo>
                <a:lnTo>
                  <a:pt x="144480" y="314960"/>
                </a:lnTo>
                <a:lnTo>
                  <a:pt x="130790" y="312420"/>
                </a:lnTo>
                <a:close/>
              </a:path>
              <a:path w="1251878" h="1014730">
                <a:moveTo>
                  <a:pt x="740975" y="847090"/>
                </a:moveTo>
                <a:lnTo>
                  <a:pt x="583512" y="847090"/>
                </a:lnTo>
                <a:lnTo>
                  <a:pt x="595654" y="849630"/>
                </a:lnTo>
                <a:lnTo>
                  <a:pt x="670516" y="896620"/>
                </a:lnTo>
                <a:lnTo>
                  <a:pt x="681893" y="900430"/>
                </a:lnTo>
                <a:lnTo>
                  <a:pt x="695795" y="901700"/>
                </a:lnTo>
                <a:lnTo>
                  <a:pt x="707018" y="897890"/>
                </a:lnTo>
                <a:lnTo>
                  <a:pt x="740975" y="847090"/>
                </a:lnTo>
                <a:close/>
              </a:path>
              <a:path w="1251878" h="1014730">
                <a:moveTo>
                  <a:pt x="519328" y="872490"/>
                </a:moveTo>
                <a:lnTo>
                  <a:pt x="295442" y="872490"/>
                </a:lnTo>
                <a:lnTo>
                  <a:pt x="302543" y="875030"/>
                </a:lnTo>
                <a:lnTo>
                  <a:pt x="314950" y="875030"/>
                </a:lnTo>
                <a:lnTo>
                  <a:pt x="327375" y="878840"/>
                </a:lnTo>
                <a:lnTo>
                  <a:pt x="338343" y="885190"/>
                </a:lnTo>
                <a:lnTo>
                  <a:pt x="344453" y="890270"/>
                </a:lnTo>
                <a:lnTo>
                  <a:pt x="354901" y="889000"/>
                </a:lnTo>
                <a:lnTo>
                  <a:pt x="505022" y="889000"/>
                </a:lnTo>
                <a:lnTo>
                  <a:pt x="508104" y="883920"/>
                </a:lnTo>
                <a:lnTo>
                  <a:pt x="516870" y="875030"/>
                </a:lnTo>
                <a:lnTo>
                  <a:pt x="519328" y="872490"/>
                </a:lnTo>
                <a:close/>
              </a:path>
              <a:path w="1251878" h="1014730">
                <a:moveTo>
                  <a:pt x="659156" y="453390"/>
                </a:moveTo>
                <a:lnTo>
                  <a:pt x="425739" y="453390"/>
                </a:lnTo>
                <a:lnTo>
                  <a:pt x="437752" y="454660"/>
                </a:lnTo>
                <a:lnTo>
                  <a:pt x="461353" y="459740"/>
                </a:lnTo>
                <a:lnTo>
                  <a:pt x="505443" y="480060"/>
                </a:lnTo>
                <a:lnTo>
                  <a:pt x="538512" y="514350"/>
                </a:lnTo>
                <a:lnTo>
                  <a:pt x="558423" y="557530"/>
                </a:lnTo>
                <a:lnTo>
                  <a:pt x="564918" y="604520"/>
                </a:lnTo>
                <a:lnTo>
                  <a:pt x="564300" y="615950"/>
                </a:lnTo>
                <a:lnTo>
                  <a:pt x="552276" y="664210"/>
                </a:lnTo>
                <a:lnTo>
                  <a:pt x="532685" y="697230"/>
                </a:lnTo>
                <a:lnTo>
                  <a:pt x="504014" y="725170"/>
                </a:lnTo>
                <a:lnTo>
                  <a:pt x="460951" y="748030"/>
                </a:lnTo>
                <a:lnTo>
                  <a:pt x="414976" y="755650"/>
                </a:lnTo>
                <a:lnTo>
                  <a:pt x="691479" y="755650"/>
                </a:lnTo>
                <a:lnTo>
                  <a:pt x="684369" y="749300"/>
                </a:lnTo>
                <a:lnTo>
                  <a:pt x="679194" y="737870"/>
                </a:lnTo>
                <a:lnTo>
                  <a:pt x="677917" y="727710"/>
                </a:lnTo>
                <a:lnTo>
                  <a:pt x="678188" y="720090"/>
                </a:lnTo>
                <a:lnTo>
                  <a:pt x="678120" y="716280"/>
                </a:lnTo>
                <a:lnTo>
                  <a:pt x="677838" y="709930"/>
                </a:lnTo>
                <a:lnTo>
                  <a:pt x="677574" y="708660"/>
                </a:lnTo>
                <a:lnTo>
                  <a:pt x="683378" y="698500"/>
                </a:lnTo>
                <a:lnTo>
                  <a:pt x="699324" y="660400"/>
                </a:lnTo>
                <a:lnTo>
                  <a:pt x="807876" y="626110"/>
                </a:lnTo>
                <a:lnTo>
                  <a:pt x="820062" y="621030"/>
                </a:lnTo>
                <a:lnTo>
                  <a:pt x="825491" y="610870"/>
                </a:lnTo>
                <a:lnTo>
                  <a:pt x="821465" y="546100"/>
                </a:lnTo>
                <a:lnTo>
                  <a:pt x="817265" y="534670"/>
                </a:lnTo>
                <a:lnTo>
                  <a:pt x="810025" y="525780"/>
                </a:lnTo>
                <a:lnTo>
                  <a:pt x="802616" y="520700"/>
                </a:lnTo>
                <a:lnTo>
                  <a:pt x="724320" y="520700"/>
                </a:lnTo>
                <a:lnTo>
                  <a:pt x="708323" y="516890"/>
                </a:lnTo>
                <a:lnTo>
                  <a:pt x="695053" y="511810"/>
                </a:lnTo>
                <a:lnTo>
                  <a:pt x="685185" y="504190"/>
                </a:lnTo>
                <a:lnTo>
                  <a:pt x="679393" y="494030"/>
                </a:lnTo>
                <a:lnTo>
                  <a:pt x="675424" y="482600"/>
                </a:lnTo>
                <a:lnTo>
                  <a:pt x="669843" y="473710"/>
                </a:lnTo>
                <a:lnTo>
                  <a:pt x="662884" y="463550"/>
                </a:lnTo>
                <a:lnTo>
                  <a:pt x="659156" y="453390"/>
                </a:lnTo>
                <a:close/>
              </a:path>
              <a:path w="1251878" h="1014730">
                <a:moveTo>
                  <a:pt x="1133371" y="406400"/>
                </a:moveTo>
                <a:lnTo>
                  <a:pt x="857622" y="406400"/>
                </a:lnTo>
                <a:lnTo>
                  <a:pt x="868354" y="408940"/>
                </a:lnTo>
                <a:lnTo>
                  <a:pt x="871249" y="411480"/>
                </a:lnTo>
                <a:lnTo>
                  <a:pt x="883319" y="417830"/>
                </a:lnTo>
                <a:lnTo>
                  <a:pt x="892740" y="425450"/>
                </a:lnTo>
                <a:lnTo>
                  <a:pt x="893982" y="426720"/>
                </a:lnTo>
                <a:lnTo>
                  <a:pt x="903546" y="431800"/>
                </a:lnTo>
                <a:lnTo>
                  <a:pt x="907002" y="444500"/>
                </a:lnTo>
                <a:lnTo>
                  <a:pt x="903007" y="501650"/>
                </a:lnTo>
                <a:lnTo>
                  <a:pt x="901856" y="510540"/>
                </a:lnTo>
                <a:lnTo>
                  <a:pt x="906428" y="516890"/>
                </a:lnTo>
                <a:lnTo>
                  <a:pt x="916588" y="518160"/>
                </a:lnTo>
                <a:lnTo>
                  <a:pt x="955188" y="530860"/>
                </a:lnTo>
                <a:lnTo>
                  <a:pt x="959641" y="525780"/>
                </a:lnTo>
                <a:lnTo>
                  <a:pt x="969928" y="525780"/>
                </a:lnTo>
                <a:lnTo>
                  <a:pt x="970944" y="516890"/>
                </a:lnTo>
                <a:lnTo>
                  <a:pt x="984451" y="468630"/>
                </a:lnTo>
                <a:lnTo>
                  <a:pt x="993394" y="457200"/>
                </a:lnTo>
                <a:lnTo>
                  <a:pt x="1004254" y="449580"/>
                </a:lnTo>
                <a:lnTo>
                  <a:pt x="1010695" y="445770"/>
                </a:lnTo>
                <a:lnTo>
                  <a:pt x="1024166" y="445770"/>
                </a:lnTo>
                <a:lnTo>
                  <a:pt x="1035305" y="443230"/>
                </a:lnTo>
                <a:lnTo>
                  <a:pt x="1149118" y="443230"/>
                </a:lnTo>
                <a:lnTo>
                  <a:pt x="1135327" y="410210"/>
                </a:lnTo>
                <a:lnTo>
                  <a:pt x="1133371" y="406400"/>
                </a:lnTo>
                <a:close/>
              </a:path>
              <a:path w="1251878" h="1014730">
                <a:moveTo>
                  <a:pt x="798912" y="518160"/>
                </a:moveTo>
                <a:lnTo>
                  <a:pt x="724320" y="520700"/>
                </a:lnTo>
                <a:lnTo>
                  <a:pt x="802616" y="520700"/>
                </a:lnTo>
                <a:lnTo>
                  <a:pt x="798912" y="518160"/>
                </a:lnTo>
                <a:close/>
              </a:path>
              <a:path w="1251878" h="1014730">
                <a:moveTo>
                  <a:pt x="1149118" y="443230"/>
                </a:moveTo>
                <a:lnTo>
                  <a:pt x="1035587" y="443230"/>
                </a:lnTo>
                <a:lnTo>
                  <a:pt x="1047331" y="444500"/>
                </a:lnTo>
                <a:lnTo>
                  <a:pt x="1059296" y="449580"/>
                </a:lnTo>
                <a:lnTo>
                  <a:pt x="1095646" y="490220"/>
                </a:lnTo>
                <a:lnTo>
                  <a:pt x="1105598" y="497840"/>
                </a:lnTo>
                <a:lnTo>
                  <a:pt x="1117266" y="499110"/>
                </a:lnTo>
                <a:lnTo>
                  <a:pt x="1151069" y="469900"/>
                </a:lnTo>
                <a:lnTo>
                  <a:pt x="1154783" y="464820"/>
                </a:lnTo>
                <a:lnTo>
                  <a:pt x="1153931" y="453390"/>
                </a:lnTo>
                <a:lnTo>
                  <a:pt x="1152300" y="450850"/>
                </a:lnTo>
                <a:lnTo>
                  <a:pt x="1149118" y="443230"/>
                </a:lnTo>
                <a:close/>
              </a:path>
              <a:path w="1251878" h="1014730">
                <a:moveTo>
                  <a:pt x="751454" y="177800"/>
                </a:moveTo>
                <a:lnTo>
                  <a:pt x="738707" y="181610"/>
                </a:lnTo>
                <a:lnTo>
                  <a:pt x="731257" y="191770"/>
                </a:lnTo>
                <a:lnTo>
                  <a:pt x="722913" y="229870"/>
                </a:lnTo>
                <a:lnTo>
                  <a:pt x="725058" y="240030"/>
                </a:lnTo>
                <a:lnTo>
                  <a:pt x="736122" y="248920"/>
                </a:lnTo>
                <a:lnTo>
                  <a:pt x="779350" y="262890"/>
                </a:lnTo>
                <a:lnTo>
                  <a:pt x="792379" y="270510"/>
                </a:lnTo>
                <a:lnTo>
                  <a:pt x="800309" y="280670"/>
                </a:lnTo>
                <a:lnTo>
                  <a:pt x="802161" y="289560"/>
                </a:lnTo>
                <a:lnTo>
                  <a:pt x="806733" y="294640"/>
                </a:lnTo>
                <a:lnTo>
                  <a:pt x="805590" y="303530"/>
                </a:lnTo>
                <a:lnTo>
                  <a:pt x="810162" y="309880"/>
                </a:lnTo>
                <a:lnTo>
                  <a:pt x="804447" y="313690"/>
                </a:lnTo>
                <a:lnTo>
                  <a:pt x="807078" y="321310"/>
                </a:lnTo>
                <a:lnTo>
                  <a:pt x="802823" y="331470"/>
                </a:lnTo>
                <a:lnTo>
                  <a:pt x="761426" y="369570"/>
                </a:lnTo>
                <a:lnTo>
                  <a:pt x="752890" y="381000"/>
                </a:lnTo>
                <a:lnTo>
                  <a:pt x="753278" y="391160"/>
                </a:lnTo>
                <a:lnTo>
                  <a:pt x="776063" y="429260"/>
                </a:lnTo>
                <a:lnTo>
                  <a:pt x="780698" y="434340"/>
                </a:lnTo>
                <a:lnTo>
                  <a:pt x="790858" y="435610"/>
                </a:lnTo>
                <a:lnTo>
                  <a:pt x="795430" y="430530"/>
                </a:lnTo>
                <a:lnTo>
                  <a:pt x="841785" y="408940"/>
                </a:lnTo>
                <a:lnTo>
                  <a:pt x="857622" y="406400"/>
                </a:lnTo>
                <a:lnTo>
                  <a:pt x="1133371" y="406400"/>
                </a:lnTo>
                <a:lnTo>
                  <a:pt x="1128809" y="397510"/>
                </a:lnTo>
                <a:lnTo>
                  <a:pt x="1129898" y="387350"/>
                </a:lnTo>
                <a:lnTo>
                  <a:pt x="1132700" y="378460"/>
                </a:lnTo>
                <a:lnTo>
                  <a:pt x="1132996" y="375920"/>
                </a:lnTo>
                <a:lnTo>
                  <a:pt x="1138711" y="372110"/>
                </a:lnTo>
                <a:lnTo>
                  <a:pt x="1143283" y="367030"/>
                </a:lnTo>
                <a:lnTo>
                  <a:pt x="1143918" y="360680"/>
                </a:lnTo>
                <a:lnTo>
                  <a:pt x="978880" y="360680"/>
                </a:lnTo>
                <a:lnTo>
                  <a:pt x="956946" y="355600"/>
                </a:lnTo>
                <a:lnTo>
                  <a:pt x="919331" y="331470"/>
                </a:lnTo>
                <a:lnTo>
                  <a:pt x="896082" y="293370"/>
                </a:lnTo>
                <a:lnTo>
                  <a:pt x="891087" y="256540"/>
                </a:lnTo>
                <a:lnTo>
                  <a:pt x="892481" y="245110"/>
                </a:lnTo>
                <a:lnTo>
                  <a:pt x="911990" y="203200"/>
                </a:lnTo>
                <a:lnTo>
                  <a:pt x="935108" y="184150"/>
                </a:lnTo>
                <a:lnTo>
                  <a:pt x="811000" y="184150"/>
                </a:lnTo>
                <a:lnTo>
                  <a:pt x="751454" y="177800"/>
                </a:lnTo>
                <a:close/>
              </a:path>
              <a:path w="1251878" h="1014730">
                <a:moveTo>
                  <a:pt x="288942" y="345440"/>
                </a:moveTo>
                <a:lnTo>
                  <a:pt x="277319" y="347980"/>
                </a:lnTo>
                <a:lnTo>
                  <a:pt x="265078" y="363220"/>
                </a:lnTo>
                <a:lnTo>
                  <a:pt x="253989" y="365760"/>
                </a:lnTo>
                <a:lnTo>
                  <a:pt x="242591" y="367030"/>
                </a:lnTo>
                <a:lnTo>
                  <a:pt x="690763" y="367030"/>
                </a:lnTo>
                <a:lnTo>
                  <a:pt x="706048" y="349250"/>
                </a:lnTo>
                <a:lnTo>
                  <a:pt x="300257" y="349250"/>
                </a:lnTo>
                <a:lnTo>
                  <a:pt x="288942" y="345440"/>
                </a:lnTo>
                <a:close/>
              </a:path>
              <a:path w="1251878" h="1014730">
                <a:moveTo>
                  <a:pt x="1201954" y="167640"/>
                </a:moveTo>
                <a:lnTo>
                  <a:pt x="1000556" y="167640"/>
                </a:lnTo>
                <a:lnTo>
                  <a:pt x="1012197" y="168910"/>
                </a:lnTo>
                <a:lnTo>
                  <a:pt x="1023466" y="172720"/>
                </a:lnTo>
                <a:lnTo>
                  <a:pt x="1062508" y="198120"/>
                </a:lnTo>
                <a:lnTo>
                  <a:pt x="1084126" y="240030"/>
                </a:lnTo>
                <a:lnTo>
                  <a:pt x="1086293" y="264160"/>
                </a:lnTo>
                <a:lnTo>
                  <a:pt x="1085264" y="276860"/>
                </a:lnTo>
                <a:lnTo>
                  <a:pt x="1067283" y="321310"/>
                </a:lnTo>
                <a:lnTo>
                  <a:pt x="1038096" y="346710"/>
                </a:lnTo>
                <a:lnTo>
                  <a:pt x="1002110" y="359410"/>
                </a:lnTo>
                <a:lnTo>
                  <a:pt x="990370" y="360680"/>
                </a:lnTo>
                <a:lnTo>
                  <a:pt x="1143918" y="360680"/>
                </a:lnTo>
                <a:lnTo>
                  <a:pt x="1144299" y="356870"/>
                </a:lnTo>
                <a:lnTo>
                  <a:pt x="1153693" y="349250"/>
                </a:lnTo>
                <a:lnTo>
                  <a:pt x="1164039" y="345440"/>
                </a:lnTo>
                <a:lnTo>
                  <a:pt x="1179419" y="344170"/>
                </a:lnTo>
                <a:lnTo>
                  <a:pt x="1242978" y="344170"/>
                </a:lnTo>
                <a:lnTo>
                  <a:pt x="1244121" y="334010"/>
                </a:lnTo>
                <a:lnTo>
                  <a:pt x="1251878" y="302260"/>
                </a:lnTo>
                <a:lnTo>
                  <a:pt x="1249519" y="290830"/>
                </a:lnTo>
                <a:lnTo>
                  <a:pt x="1242220" y="279400"/>
                </a:lnTo>
                <a:lnTo>
                  <a:pt x="1195810" y="267970"/>
                </a:lnTo>
                <a:lnTo>
                  <a:pt x="1182310" y="260350"/>
                </a:lnTo>
                <a:lnTo>
                  <a:pt x="1174324" y="250190"/>
                </a:lnTo>
                <a:lnTo>
                  <a:pt x="1172716" y="236220"/>
                </a:lnTo>
                <a:lnTo>
                  <a:pt x="1169460" y="224790"/>
                </a:lnTo>
                <a:lnTo>
                  <a:pt x="1165295" y="213360"/>
                </a:lnTo>
                <a:lnTo>
                  <a:pt x="1166764" y="200660"/>
                </a:lnTo>
                <a:lnTo>
                  <a:pt x="1171823" y="189230"/>
                </a:lnTo>
                <a:lnTo>
                  <a:pt x="1201954" y="167640"/>
                </a:lnTo>
                <a:close/>
              </a:path>
              <a:path w="1251878" h="1014730">
                <a:moveTo>
                  <a:pt x="417207" y="194310"/>
                </a:moveTo>
                <a:lnTo>
                  <a:pt x="346812" y="199390"/>
                </a:lnTo>
                <a:lnTo>
                  <a:pt x="341036" y="203200"/>
                </a:lnTo>
                <a:lnTo>
                  <a:pt x="331334" y="213360"/>
                </a:lnTo>
                <a:lnTo>
                  <a:pt x="320716" y="298450"/>
                </a:lnTo>
                <a:lnTo>
                  <a:pt x="322025" y="316230"/>
                </a:lnTo>
                <a:lnTo>
                  <a:pt x="317910" y="326390"/>
                </a:lnTo>
                <a:lnTo>
                  <a:pt x="305972" y="340360"/>
                </a:lnTo>
                <a:lnTo>
                  <a:pt x="300257" y="349250"/>
                </a:lnTo>
                <a:lnTo>
                  <a:pt x="706048" y="349250"/>
                </a:lnTo>
                <a:lnTo>
                  <a:pt x="709323" y="345440"/>
                </a:lnTo>
                <a:lnTo>
                  <a:pt x="710501" y="341630"/>
                </a:lnTo>
                <a:lnTo>
                  <a:pt x="529598" y="341630"/>
                </a:lnTo>
                <a:lnTo>
                  <a:pt x="516941" y="336550"/>
                </a:lnTo>
                <a:lnTo>
                  <a:pt x="478055" y="321310"/>
                </a:lnTo>
                <a:lnTo>
                  <a:pt x="435132" y="218440"/>
                </a:lnTo>
                <a:lnTo>
                  <a:pt x="427413" y="203200"/>
                </a:lnTo>
                <a:lnTo>
                  <a:pt x="417207" y="194310"/>
                </a:lnTo>
                <a:close/>
              </a:path>
              <a:path w="1251878" h="1014730">
                <a:moveTo>
                  <a:pt x="1242978" y="344170"/>
                </a:moveTo>
                <a:lnTo>
                  <a:pt x="1179419" y="344170"/>
                </a:lnTo>
                <a:lnTo>
                  <a:pt x="1227716" y="347980"/>
                </a:lnTo>
                <a:lnTo>
                  <a:pt x="1238406" y="349250"/>
                </a:lnTo>
                <a:lnTo>
                  <a:pt x="1242978" y="344170"/>
                </a:lnTo>
                <a:close/>
              </a:path>
              <a:path w="1251878" h="1014730">
                <a:moveTo>
                  <a:pt x="645990" y="269240"/>
                </a:moveTo>
                <a:lnTo>
                  <a:pt x="633578" y="269240"/>
                </a:lnTo>
                <a:lnTo>
                  <a:pt x="619940" y="271780"/>
                </a:lnTo>
                <a:lnTo>
                  <a:pt x="567593" y="330200"/>
                </a:lnTo>
                <a:lnTo>
                  <a:pt x="552419" y="337820"/>
                </a:lnTo>
                <a:lnTo>
                  <a:pt x="539788" y="341630"/>
                </a:lnTo>
                <a:lnTo>
                  <a:pt x="710501" y="341630"/>
                </a:lnTo>
                <a:lnTo>
                  <a:pt x="712857" y="334010"/>
                </a:lnTo>
                <a:lnTo>
                  <a:pt x="709728" y="322580"/>
                </a:lnTo>
                <a:lnTo>
                  <a:pt x="656132" y="271780"/>
                </a:lnTo>
                <a:lnTo>
                  <a:pt x="645990" y="269240"/>
                </a:lnTo>
                <a:close/>
              </a:path>
              <a:path w="1251878" h="1014730">
                <a:moveTo>
                  <a:pt x="857629" y="31750"/>
                </a:moveTo>
                <a:lnTo>
                  <a:pt x="830205" y="54610"/>
                </a:lnTo>
                <a:lnTo>
                  <a:pt x="821366" y="60960"/>
                </a:lnTo>
                <a:lnTo>
                  <a:pt x="821612" y="74930"/>
                </a:lnTo>
                <a:lnTo>
                  <a:pt x="843934" y="115570"/>
                </a:lnTo>
                <a:lnTo>
                  <a:pt x="848076" y="129540"/>
                </a:lnTo>
                <a:lnTo>
                  <a:pt x="847284" y="139700"/>
                </a:lnTo>
                <a:lnTo>
                  <a:pt x="826037" y="167640"/>
                </a:lnTo>
                <a:lnTo>
                  <a:pt x="821734" y="177800"/>
                </a:lnTo>
                <a:lnTo>
                  <a:pt x="811000" y="184150"/>
                </a:lnTo>
                <a:lnTo>
                  <a:pt x="935108" y="184150"/>
                </a:lnTo>
                <a:lnTo>
                  <a:pt x="940828" y="180340"/>
                </a:lnTo>
                <a:lnTo>
                  <a:pt x="952591" y="175260"/>
                </a:lnTo>
                <a:lnTo>
                  <a:pt x="964561" y="171450"/>
                </a:lnTo>
                <a:lnTo>
                  <a:pt x="976622" y="168910"/>
                </a:lnTo>
                <a:lnTo>
                  <a:pt x="988659" y="167640"/>
                </a:lnTo>
                <a:lnTo>
                  <a:pt x="1201954" y="167640"/>
                </a:lnTo>
                <a:lnTo>
                  <a:pt x="1217905" y="156210"/>
                </a:lnTo>
                <a:lnTo>
                  <a:pt x="1223674" y="152400"/>
                </a:lnTo>
                <a:lnTo>
                  <a:pt x="1224817" y="142240"/>
                </a:lnTo>
                <a:lnTo>
                  <a:pt x="1220245" y="137160"/>
                </a:lnTo>
                <a:lnTo>
                  <a:pt x="1211682" y="123190"/>
                </a:lnTo>
                <a:lnTo>
                  <a:pt x="1117513" y="123190"/>
                </a:lnTo>
                <a:lnTo>
                  <a:pt x="1106744" y="121920"/>
                </a:lnTo>
                <a:lnTo>
                  <a:pt x="1095676" y="113030"/>
                </a:lnTo>
                <a:lnTo>
                  <a:pt x="1084649" y="105410"/>
                </a:lnTo>
                <a:lnTo>
                  <a:pt x="1075487" y="95250"/>
                </a:lnTo>
                <a:lnTo>
                  <a:pt x="1071330" y="88900"/>
                </a:lnTo>
                <a:lnTo>
                  <a:pt x="939321" y="88900"/>
                </a:lnTo>
                <a:lnTo>
                  <a:pt x="927206" y="86360"/>
                </a:lnTo>
                <a:lnTo>
                  <a:pt x="915848" y="80010"/>
                </a:lnTo>
                <a:lnTo>
                  <a:pt x="879266" y="39370"/>
                </a:lnTo>
                <a:lnTo>
                  <a:pt x="869348" y="33020"/>
                </a:lnTo>
                <a:lnTo>
                  <a:pt x="857629" y="31750"/>
                </a:lnTo>
                <a:close/>
              </a:path>
              <a:path w="1251878" h="1014730">
                <a:moveTo>
                  <a:pt x="1173763" y="93980"/>
                </a:moveTo>
                <a:lnTo>
                  <a:pt x="1133445" y="120650"/>
                </a:lnTo>
                <a:lnTo>
                  <a:pt x="1117513" y="123190"/>
                </a:lnTo>
                <a:lnTo>
                  <a:pt x="1211682" y="123190"/>
                </a:lnTo>
                <a:lnTo>
                  <a:pt x="1197669" y="100330"/>
                </a:lnTo>
                <a:lnTo>
                  <a:pt x="1193067" y="96520"/>
                </a:lnTo>
                <a:lnTo>
                  <a:pt x="1173763" y="93980"/>
                </a:lnTo>
                <a:close/>
              </a:path>
              <a:path w="1251878" h="1014730">
                <a:moveTo>
                  <a:pt x="959641" y="80010"/>
                </a:moveTo>
                <a:lnTo>
                  <a:pt x="949481" y="80010"/>
                </a:lnTo>
                <a:lnTo>
                  <a:pt x="944909" y="83820"/>
                </a:lnTo>
                <a:lnTo>
                  <a:pt x="939321" y="88900"/>
                </a:lnTo>
                <a:lnTo>
                  <a:pt x="1071330" y="88900"/>
                </a:lnTo>
                <a:lnTo>
                  <a:pt x="1068835" y="85090"/>
                </a:lnTo>
                <a:lnTo>
                  <a:pt x="964213" y="85090"/>
                </a:lnTo>
                <a:lnTo>
                  <a:pt x="959641" y="80010"/>
                </a:lnTo>
                <a:close/>
              </a:path>
              <a:path w="1251878" h="1014730">
                <a:moveTo>
                  <a:pt x="1019712" y="0"/>
                </a:moveTo>
                <a:lnTo>
                  <a:pt x="1004980" y="5080"/>
                </a:lnTo>
                <a:lnTo>
                  <a:pt x="1003837" y="13970"/>
                </a:lnTo>
                <a:lnTo>
                  <a:pt x="985791" y="55880"/>
                </a:lnTo>
                <a:lnTo>
                  <a:pt x="980266" y="72390"/>
                </a:lnTo>
                <a:lnTo>
                  <a:pt x="971769" y="78740"/>
                </a:lnTo>
                <a:lnTo>
                  <a:pt x="969928" y="80010"/>
                </a:lnTo>
                <a:lnTo>
                  <a:pt x="964213" y="85090"/>
                </a:lnTo>
                <a:lnTo>
                  <a:pt x="1068835" y="85090"/>
                </a:lnTo>
                <a:lnTo>
                  <a:pt x="1071682" y="30480"/>
                </a:lnTo>
                <a:lnTo>
                  <a:pt x="1071782" y="19050"/>
                </a:lnTo>
                <a:lnTo>
                  <a:pt x="1062765" y="7620"/>
                </a:lnTo>
                <a:lnTo>
                  <a:pt x="1019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9164" y="5550407"/>
            <a:ext cx="4571999" cy="116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27221" y="4535423"/>
            <a:ext cx="2015489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Apl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ic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tii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spc="5" dirty="0">
                <a:solidFill>
                  <a:srgbClr val="FFFFFF"/>
                </a:solidFill>
                <a:latin typeface="Segoe UI"/>
                <a:cs typeface="Segoe UI"/>
              </a:rPr>
              <a:t>”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Born-</a:t>
            </a:r>
            <a:r>
              <a:rPr sz="1800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-th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-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ou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”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01796" y="3383279"/>
            <a:ext cx="1341119" cy="877824"/>
          </a:xfrm>
          <a:custGeom>
            <a:avLst/>
            <a:gdLst/>
            <a:ahLst/>
            <a:cxnLst/>
            <a:rect l="l" t="t" r="r" b="b"/>
            <a:pathLst>
              <a:path w="1341119" h="877824">
                <a:moveTo>
                  <a:pt x="583945" y="0"/>
                </a:moveTo>
                <a:lnTo>
                  <a:pt x="523908" y="4797"/>
                </a:lnTo>
                <a:lnTo>
                  <a:pt x="466981" y="18691"/>
                </a:lnTo>
                <a:lnTo>
                  <a:pt x="413920" y="40931"/>
                </a:lnTo>
                <a:lnTo>
                  <a:pt x="365481" y="70770"/>
                </a:lnTo>
                <a:lnTo>
                  <a:pt x="322421" y="107457"/>
                </a:lnTo>
                <a:lnTo>
                  <a:pt x="285494" y="150245"/>
                </a:lnTo>
                <a:lnTo>
                  <a:pt x="255458" y="198383"/>
                </a:lnTo>
                <a:lnTo>
                  <a:pt x="233068" y="251122"/>
                </a:lnTo>
                <a:lnTo>
                  <a:pt x="219079" y="307715"/>
                </a:lnTo>
                <a:lnTo>
                  <a:pt x="214279" y="366647"/>
                </a:lnTo>
                <a:lnTo>
                  <a:pt x="214249" y="384809"/>
                </a:lnTo>
                <a:lnTo>
                  <a:pt x="196397" y="388051"/>
                </a:lnTo>
                <a:lnTo>
                  <a:pt x="145735" y="404972"/>
                </a:lnTo>
                <a:lnTo>
                  <a:pt x="100473" y="431700"/>
                </a:lnTo>
                <a:lnTo>
                  <a:pt x="61975" y="466963"/>
                </a:lnTo>
                <a:lnTo>
                  <a:pt x="31605" y="509486"/>
                </a:lnTo>
                <a:lnTo>
                  <a:pt x="10723" y="557997"/>
                </a:lnTo>
                <a:lnTo>
                  <a:pt x="695" y="611223"/>
                </a:lnTo>
                <a:lnTo>
                  <a:pt x="0" y="629792"/>
                </a:lnTo>
                <a:lnTo>
                  <a:pt x="819" y="649831"/>
                </a:lnTo>
                <a:lnTo>
                  <a:pt x="7187" y="688566"/>
                </a:lnTo>
                <a:lnTo>
                  <a:pt x="19446" y="725090"/>
                </a:lnTo>
                <a:lnTo>
                  <a:pt x="37101" y="758902"/>
                </a:lnTo>
                <a:lnTo>
                  <a:pt x="72612" y="803433"/>
                </a:lnTo>
                <a:lnTo>
                  <a:pt x="101580" y="828263"/>
                </a:lnTo>
                <a:lnTo>
                  <a:pt x="134205" y="848620"/>
                </a:lnTo>
                <a:lnTo>
                  <a:pt x="169989" y="864001"/>
                </a:lnTo>
                <a:lnTo>
                  <a:pt x="208435" y="873903"/>
                </a:lnTo>
                <a:lnTo>
                  <a:pt x="249047" y="877824"/>
                </a:lnTo>
                <a:lnTo>
                  <a:pt x="1082039" y="877823"/>
                </a:lnTo>
                <a:lnTo>
                  <a:pt x="1124784" y="869531"/>
                </a:lnTo>
                <a:lnTo>
                  <a:pt x="1165067" y="855401"/>
                </a:lnTo>
                <a:lnTo>
                  <a:pt x="1202409" y="835902"/>
                </a:lnTo>
                <a:lnTo>
                  <a:pt x="1236329" y="811497"/>
                </a:lnTo>
                <a:lnTo>
                  <a:pt x="1266348" y="782653"/>
                </a:lnTo>
                <a:lnTo>
                  <a:pt x="1291986" y="749835"/>
                </a:lnTo>
                <a:lnTo>
                  <a:pt x="1312762" y="713509"/>
                </a:lnTo>
                <a:lnTo>
                  <a:pt x="1328196" y="674140"/>
                </a:lnTo>
                <a:lnTo>
                  <a:pt x="1337809" y="632194"/>
                </a:lnTo>
                <a:lnTo>
                  <a:pt x="1341119" y="588136"/>
                </a:lnTo>
                <a:lnTo>
                  <a:pt x="1340717" y="573197"/>
                </a:lnTo>
                <a:lnTo>
                  <a:pt x="1334859" y="529381"/>
                </a:lnTo>
                <a:lnTo>
                  <a:pt x="1322481" y="487414"/>
                </a:lnTo>
                <a:lnTo>
                  <a:pt x="1304169" y="447746"/>
                </a:lnTo>
                <a:lnTo>
                  <a:pt x="1280511" y="410825"/>
                </a:lnTo>
                <a:lnTo>
                  <a:pt x="1252095" y="377101"/>
                </a:lnTo>
                <a:lnTo>
                  <a:pt x="1219508" y="347021"/>
                </a:lnTo>
                <a:lnTo>
                  <a:pt x="1207820" y="337882"/>
                </a:lnTo>
                <a:lnTo>
                  <a:pt x="1206571" y="324225"/>
                </a:lnTo>
                <a:lnTo>
                  <a:pt x="1197946" y="284920"/>
                </a:lnTo>
                <a:lnTo>
                  <a:pt x="1182498" y="248679"/>
                </a:lnTo>
                <a:lnTo>
                  <a:pt x="1160856" y="216234"/>
                </a:lnTo>
                <a:lnTo>
                  <a:pt x="1133654" y="188315"/>
                </a:lnTo>
                <a:lnTo>
                  <a:pt x="1102314" y="166201"/>
                </a:lnTo>
                <a:lnTo>
                  <a:pt x="1098360" y="164083"/>
                </a:lnTo>
                <a:lnTo>
                  <a:pt x="892682" y="164083"/>
                </a:lnTo>
                <a:lnTo>
                  <a:pt x="882265" y="149604"/>
                </a:lnTo>
                <a:lnTo>
                  <a:pt x="847114" y="109321"/>
                </a:lnTo>
                <a:lnTo>
                  <a:pt x="806593" y="74302"/>
                </a:lnTo>
                <a:lnTo>
                  <a:pt x="761317" y="45227"/>
                </a:lnTo>
                <a:lnTo>
                  <a:pt x="711900" y="22780"/>
                </a:lnTo>
                <a:lnTo>
                  <a:pt x="658958" y="7640"/>
                </a:lnTo>
                <a:lnTo>
                  <a:pt x="603104" y="490"/>
                </a:lnTo>
                <a:lnTo>
                  <a:pt x="583945" y="0"/>
                </a:lnTo>
                <a:close/>
              </a:path>
              <a:path w="1341119" h="877824">
                <a:moveTo>
                  <a:pt x="990667" y="137429"/>
                </a:moveTo>
                <a:lnTo>
                  <a:pt x="951443" y="141571"/>
                </a:lnTo>
                <a:lnTo>
                  <a:pt x="914945" y="152812"/>
                </a:lnTo>
                <a:lnTo>
                  <a:pt x="892682" y="164083"/>
                </a:lnTo>
                <a:lnTo>
                  <a:pt x="1098360" y="164083"/>
                </a:lnTo>
                <a:lnTo>
                  <a:pt x="1056591" y="146677"/>
                </a:lnTo>
                <a:lnTo>
                  <a:pt x="1018182" y="138948"/>
                </a:lnTo>
                <a:lnTo>
                  <a:pt x="990667" y="137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45980" y="4191000"/>
            <a:ext cx="211074" cy="134619"/>
          </a:xfrm>
          <a:custGeom>
            <a:avLst/>
            <a:gdLst/>
            <a:ahLst/>
            <a:cxnLst/>
            <a:rect l="l" t="t" r="r" b="b"/>
            <a:pathLst>
              <a:path w="211074" h="134620">
                <a:moveTo>
                  <a:pt x="0" y="134619"/>
                </a:moveTo>
                <a:lnTo>
                  <a:pt x="211074" y="134619"/>
                </a:lnTo>
                <a:lnTo>
                  <a:pt x="211074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45980" y="4168775"/>
            <a:ext cx="653796" cy="0"/>
          </a:xfrm>
          <a:custGeom>
            <a:avLst/>
            <a:gdLst/>
            <a:ahLst/>
            <a:cxnLst/>
            <a:rect l="l" t="t" r="r" b="b"/>
            <a:pathLst>
              <a:path w="653796">
                <a:moveTo>
                  <a:pt x="0" y="0"/>
                </a:moveTo>
                <a:lnTo>
                  <a:pt x="653796" y="0"/>
                </a:lnTo>
              </a:path>
            </a:pathLst>
          </a:custGeom>
          <a:ln w="4572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45980" y="4079239"/>
            <a:ext cx="64262" cy="67310"/>
          </a:xfrm>
          <a:custGeom>
            <a:avLst/>
            <a:gdLst/>
            <a:ahLst/>
            <a:cxnLst/>
            <a:rect l="l" t="t" r="r" b="b"/>
            <a:pathLst>
              <a:path w="64262" h="67310">
                <a:moveTo>
                  <a:pt x="0" y="67310"/>
                </a:moveTo>
                <a:lnTo>
                  <a:pt x="64262" y="67310"/>
                </a:lnTo>
                <a:lnTo>
                  <a:pt x="64262" y="0"/>
                </a:lnTo>
                <a:lnTo>
                  <a:pt x="0" y="0"/>
                </a:lnTo>
                <a:lnTo>
                  <a:pt x="0" y="67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45980" y="4054475"/>
            <a:ext cx="653796" cy="0"/>
          </a:xfrm>
          <a:custGeom>
            <a:avLst/>
            <a:gdLst/>
            <a:ahLst/>
            <a:cxnLst/>
            <a:rect l="l" t="t" r="r" b="b"/>
            <a:pathLst>
              <a:path w="653796">
                <a:moveTo>
                  <a:pt x="0" y="0"/>
                </a:moveTo>
                <a:lnTo>
                  <a:pt x="653796" y="0"/>
                </a:lnTo>
              </a:path>
            </a:pathLst>
          </a:custGeom>
          <a:ln w="5079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45980" y="3961129"/>
            <a:ext cx="64262" cy="68580"/>
          </a:xfrm>
          <a:custGeom>
            <a:avLst/>
            <a:gdLst/>
            <a:ahLst/>
            <a:cxnLst/>
            <a:rect l="l" t="t" r="r" b="b"/>
            <a:pathLst>
              <a:path w="64262" h="68579">
                <a:moveTo>
                  <a:pt x="0" y="68579"/>
                </a:moveTo>
                <a:lnTo>
                  <a:pt x="64262" y="68579"/>
                </a:lnTo>
                <a:lnTo>
                  <a:pt x="64262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45980" y="3935729"/>
            <a:ext cx="653796" cy="0"/>
          </a:xfrm>
          <a:custGeom>
            <a:avLst/>
            <a:gdLst/>
            <a:ahLst/>
            <a:cxnLst/>
            <a:rect l="l" t="t" r="r" b="b"/>
            <a:pathLst>
              <a:path w="653796">
                <a:moveTo>
                  <a:pt x="0" y="0"/>
                </a:moveTo>
                <a:lnTo>
                  <a:pt x="653796" y="0"/>
                </a:lnTo>
              </a:path>
            </a:pathLst>
          </a:custGeom>
          <a:ln w="5206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45980" y="3841750"/>
            <a:ext cx="64262" cy="68580"/>
          </a:xfrm>
          <a:custGeom>
            <a:avLst/>
            <a:gdLst/>
            <a:ahLst/>
            <a:cxnLst/>
            <a:rect l="l" t="t" r="r" b="b"/>
            <a:pathLst>
              <a:path w="64262" h="68579">
                <a:moveTo>
                  <a:pt x="0" y="68580"/>
                </a:moveTo>
                <a:lnTo>
                  <a:pt x="64262" y="68580"/>
                </a:lnTo>
                <a:lnTo>
                  <a:pt x="64262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45980" y="3816350"/>
            <a:ext cx="653796" cy="0"/>
          </a:xfrm>
          <a:custGeom>
            <a:avLst/>
            <a:gdLst/>
            <a:ahLst/>
            <a:cxnLst/>
            <a:rect l="l" t="t" r="r" b="b"/>
            <a:pathLst>
              <a:path w="653796">
                <a:moveTo>
                  <a:pt x="0" y="0"/>
                </a:moveTo>
                <a:lnTo>
                  <a:pt x="653796" y="0"/>
                </a:lnTo>
              </a:path>
            </a:pathLst>
          </a:custGeom>
          <a:ln w="5206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45980" y="3722369"/>
            <a:ext cx="64262" cy="68579"/>
          </a:xfrm>
          <a:custGeom>
            <a:avLst/>
            <a:gdLst/>
            <a:ahLst/>
            <a:cxnLst/>
            <a:rect l="l" t="t" r="r" b="b"/>
            <a:pathLst>
              <a:path w="64262" h="68579">
                <a:moveTo>
                  <a:pt x="0" y="68579"/>
                </a:moveTo>
                <a:lnTo>
                  <a:pt x="64262" y="68579"/>
                </a:lnTo>
                <a:lnTo>
                  <a:pt x="64262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45980" y="3696334"/>
            <a:ext cx="653796" cy="0"/>
          </a:xfrm>
          <a:custGeom>
            <a:avLst/>
            <a:gdLst/>
            <a:ahLst/>
            <a:cxnLst/>
            <a:rect l="l" t="t" r="r" b="b"/>
            <a:pathLst>
              <a:path w="653796">
                <a:moveTo>
                  <a:pt x="0" y="0"/>
                </a:moveTo>
                <a:lnTo>
                  <a:pt x="653796" y="0"/>
                </a:lnTo>
              </a:path>
            </a:pathLst>
          </a:custGeom>
          <a:ln w="5334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43541" y="4190364"/>
            <a:ext cx="62610" cy="134746"/>
          </a:xfrm>
          <a:custGeom>
            <a:avLst/>
            <a:gdLst/>
            <a:ahLst/>
            <a:cxnLst/>
            <a:rect l="l" t="t" r="r" b="b"/>
            <a:pathLst>
              <a:path w="62610" h="134747">
                <a:moveTo>
                  <a:pt x="62610" y="0"/>
                </a:moveTo>
                <a:lnTo>
                  <a:pt x="0" y="0"/>
                </a:lnTo>
                <a:lnTo>
                  <a:pt x="0" y="134747"/>
                </a:lnTo>
                <a:lnTo>
                  <a:pt x="62610" y="134747"/>
                </a:lnTo>
                <a:lnTo>
                  <a:pt x="626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0353" y="4190364"/>
            <a:ext cx="209423" cy="134746"/>
          </a:xfrm>
          <a:custGeom>
            <a:avLst/>
            <a:gdLst/>
            <a:ahLst/>
            <a:cxnLst/>
            <a:rect l="l" t="t" r="r" b="b"/>
            <a:pathLst>
              <a:path w="209423" h="134747">
                <a:moveTo>
                  <a:pt x="209423" y="0"/>
                </a:moveTo>
                <a:lnTo>
                  <a:pt x="0" y="0"/>
                </a:lnTo>
                <a:lnTo>
                  <a:pt x="0" y="134747"/>
                </a:lnTo>
                <a:lnTo>
                  <a:pt x="209423" y="134747"/>
                </a:lnTo>
                <a:lnTo>
                  <a:pt x="2094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37927" y="4078731"/>
            <a:ext cx="61849" cy="68325"/>
          </a:xfrm>
          <a:custGeom>
            <a:avLst/>
            <a:gdLst/>
            <a:ahLst/>
            <a:cxnLst/>
            <a:rect l="l" t="t" r="r" b="b"/>
            <a:pathLst>
              <a:path w="61849" h="68325">
                <a:moveTo>
                  <a:pt x="61849" y="0"/>
                </a:moveTo>
                <a:lnTo>
                  <a:pt x="0" y="0"/>
                </a:lnTo>
                <a:lnTo>
                  <a:pt x="0" y="68325"/>
                </a:lnTo>
                <a:lnTo>
                  <a:pt x="61849" y="68325"/>
                </a:lnTo>
                <a:lnTo>
                  <a:pt x="61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37927" y="3960748"/>
            <a:ext cx="61849" cy="68961"/>
          </a:xfrm>
          <a:custGeom>
            <a:avLst/>
            <a:gdLst/>
            <a:ahLst/>
            <a:cxnLst/>
            <a:rect l="l" t="t" r="r" b="b"/>
            <a:pathLst>
              <a:path w="61849" h="68961">
                <a:moveTo>
                  <a:pt x="61849" y="0"/>
                </a:moveTo>
                <a:lnTo>
                  <a:pt x="0" y="0"/>
                </a:lnTo>
                <a:lnTo>
                  <a:pt x="0" y="68961"/>
                </a:lnTo>
                <a:lnTo>
                  <a:pt x="61849" y="68961"/>
                </a:lnTo>
                <a:lnTo>
                  <a:pt x="61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37927" y="3841369"/>
            <a:ext cx="61849" cy="68961"/>
          </a:xfrm>
          <a:custGeom>
            <a:avLst/>
            <a:gdLst/>
            <a:ahLst/>
            <a:cxnLst/>
            <a:rect l="l" t="t" r="r" b="b"/>
            <a:pathLst>
              <a:path w="61849" h="68961">
                <a:moveTo>
                  <a:pt x="61849" y="0"/>
                </a:moveTo>
                <a:lnTo>
                  <a:pt x="0" y="0"/>
                </a:lnTo>
                <a:lnTo>
                  <a:pt x="0" y="68961"/>
                </a:lnTo>
                <a:lnTo>
                  <a:pt x="61849" y="68961"/>
                </a:lnTo>
                <a:lnTo>
                  <a:pt x="61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37927" y="3721988"/>
            <a:ext cx="61849" cy="69088"/>
          </a:xfrm>
          <a:custGeom>
            <a:avLst/>
            <a:gdLst/>
            <a:ahLst/>
            <a:cxnLst/>
            <a:rect l="l" t="t" r="r" b="b"/>
            <a:pathLst>
              <a:path w="61849" h="69088">
                <a:moveTo>
                  <a:pt x="61849" y="0"/>
                </a:moveTo>
                <a:lnTo>
                  <a:pt x="0" y="0"/>
                </a:lnTo>
                <a:lnTo>
                  <a:pt x="0" y="69088"/>
                </a:lnTo>
                <a:lnTo>
                  <a:pt x="61849" y="69088"/>
                </a:lnTo>
                <a:lnTo>
                  <a:pt x="61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36123" y="3192779"/>
            <a:ext cx="653796" cy="1132331"/>
          </a:xfrm>
          <a:custGeom>
            <a:avLst/>
            <a:gdLst/>
            <a:ahLst/>
            <a:cxnLst/>
            <a:rect l="l" t="t" r="r" b="b"/>
            <a:pathLst>
              <a:path w="653796" h="1132331">
                <a:moveTo>
                  <a:pt x="653796" y="410082"/>
                </a:moveTo>
                <a:lnTo>
                  <a:pt x="591057" y="410082"/>
                </a:lnTo>
                <a:lnTo>
                  <a:pt x="591057" y="479170"/>
                </a:lnTo>
                <a:lnTo>
                  <a:pt x="325247" y="479170"/>
                </a:lnTo>
                <a:lnTo>
                  <a:pt x="325247" y="529463"/>
                </a:lnTo>
                <a:lnTo>
                  <a:pt x="591057" y="529463"/>
                </a:lnTo>
                <a:lnTo>
                  <a:pt x="591057" y="598423"/>
                </a:lnTo>
                <a:lnTo>
                  <a:pt x="325247" y="598423"/>
                </a:lnTo>
                <a:lnTo>
                  <a:pt x="325247" y="648715"/>
                </a:lnTo>
                <a:lnTo>
                  <a:pt x="591057" y="648715"/>
                </a:lnTo>
                <a:lnTo>
                  <a:pt x="591057" y="717676"/>
                </a:lnTo>
                <a:lnTo>
                  <a:pt x="325247" y="717676"/>
                </a:lnTo>
                <a:lnTo>
                  <a:pt x="325247" y="767968"/>
                </a:lnTo>
                <a:lnTo>
                  <a:pt x="591057" y="767968"/>
                </a:lnTo>
                <a:lnTo>
                  <a:pt x="591057" y="837056"/>
                </a:lnTo>
                <a:lnTo>
                  <a:pt x="325247" y="837056"/>
                </a:lnTo>
                <a:lnTo>
                  <a:pt x="325247" y="885951"/>
                </a:lnTo>
                <a:lnTo>
                  <a:pt x="591057" y="885951"/>
                </a:lnTo>
                <a:lnTo>
                  <a:pt x="591057" y="954404"/>
                </a:lnTo>
                <a:lnTo>
                  <a:pt x="325247" y="954404"/>
                </a:lnTo>
                <a:lnTo>
                  <a:pt x="325247" y="1132331"/>
                </a:lnTo>
                <a:lnTo>
                  <a:pt x="357885" y="1132331"/>
                </a:lnTo>
                <a:lnTo>
                  <a:pt x="357885" y="997584"/>
                </a:lnTo>
                <a:lnTo>
                  <a:pt x="653796" y="997584"/>
                </a:lnTo>
                <a:lnTo>
                  <a:pt x="653796" y="410082"/>
                </a:lnTo>
                <a:close/>
              </a:path>
              <a:path w="653796" h="1132331">
                <a:moveTo>
                  <a:pt x="653796" y="997584"/>
                </a:moveTo>
                <a:lnTo>
                  <a:pt x="444373" y="997584"/>
                </a:lnTo>
                <a:lnTo>
                  <a:pt x="444373" y="1132331"/>
                </a:lnTo>
                <a:lnTo>
                  <a:pt x="653796" y="1132331"/>
                </a:lnTo>
                <a:lnTo>
                  <a:pt x="653796" y="997584"/>
                </a:lnTo>
                <a:close/>
              </a:path>
              <a:path w="653796" h="1132331">
                <a:moveTo>
                  <a:pt x="653796" y="0"/>
                </a:moveTo>
                <a:lnTo>
                  <a:pt x="0" y="0"/>
                </a:lnTo>
                <a:lnTo>
                  <a:pt x="0" y="442340"/>
                </a:lnTo>
                <a:lnTo>
                  <a:pt x="63500" y="442340"/>
                </a:lnTo>
                <a:lnTo>
                  <a:pt x="63500" y="410082"/>
                </a:lnTo>
                <a:lnTo>
                  <a:pt x="653796" y="410082"/>
                </a:lnTo>
                <a:lnTo>
                  <a:pt x="653796" y="359790"/>
                </a:lnTo>
                <a:lnTo>
                  <a:pt x="63500" y="359790"/>
                </a:lnTo>
                <a:lnTo>
                  <a:pt x="63500" y="290829"/>
                </a:lnTo>
                <a:lnTo>
                  <a:pt x="653796" y="290829"/>
                </a:lnTo>
                <a:lnTo>
                  <a:pt x="653796" y="241807"/>
                </a:lnTo>
                <a:lnTo>
                  <a:pt x="63500" y="241807"/>
                </a:lnTo>
                <a:lnTo>
                  <a:pt x="63500" y="172846"/>
                </a:lnTo>
                <a:lnTo>
                  <a:pt x="653796" y="172846"/>
                </a:lnTo>
                <a:lnTo>
                  <a:pt x="653796" y="122554"/>
                </a:lnTo>
                <a:lnTo>
                  <a:pt x="63500" y="122554"/>
                </a:lnTo>
                <a:lnTo>
                  <a:pt x="63500" y="53466"/>
                </a:lnTo>
                <a:lnTo>
                  <a:pt x="653796" y="53466"/>
                </a:lnTo>
                <a:lnTo>
                  <a:pt x="653796" y="0"/>
                </a:lnTo>
                <a:close/>
              </a:path>
              <a:path w="653796" h="1132331">
                <a:moveTo>
                  <a:pt x="653796" y="290829"/>
                </a:moveTo>
                <a:lnTo>
                  <a:pt x="591057" y="290829"/>
                </a:lnTo>
                <a:lnTo>
                  <a:pt x="591057" y="359790"/>
                </a:lnTo>
                <a:lnTo>
                  <a:pt x="653796" y="359790"/>
                </a:lnTo>
                <a:lnTo>
                  <a:pt x="653796" y="290829"/>
                </a:lnTo>
                <a:close/>
              </a:path>
              <a:path w="653796" h="1132331">
                <a:moveTo>
                  <a:pt x="653796" y="172846"/>
                </a:moveTo>
                <a:lnTo>
                  <a:pt x="591057" y="172846"/>
                </a:lnTo>
                <a:lnTo>
                  <a:pt x="591057" y="241807"/>
                </a:lnTo>
                <a:lnTo>
                  <a:pt x="653796" y="241807"/>
                </a:lnTo>
                <a:lnTo>
                  <a:pt x="653796" y="172846"/>
                </a:lnTo>
                <a:close/>
              </a:path>
              <a:path w="653796" h="1132331">
                <a:moveTo>
                  <a:pt x="653796" y="53466"/>
                </a:moveTo>
                <a:lnTo>
                  <a:pt x="591057" y="53466"/>
                </a:lnTo>
                <a:lnTo>
                  <a:pt x="591057" y="122554"/>
                </a:lnTo>
                <a:lnTo>
                  <a:pt x="653796" y="122554"/>
                </a:lnTo>
                <a:lnTo>
                  <a:pt x="653796" y="534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4859" y="2581655"/>
            <a:ext cx="6449568" cy="2011679"/>
          </a:xfrm>
          <a:custGeom>
            <a:avLst/>
            <a:gdLst/>
            <a:ahLst/>
            <a:cxnLst/>
            <a:rect l="l" t="t" r="r" b="b"/>
            <a:pathLst>
              <a:path w="6449567" h="2011679">
                <a:moveTo>
                  <a:pt x="0" y="2011679"/>
                </a:moveTo>
                <a:lnTo>
                  <a:pt x="6449568" y="2011679"/>
                </a:lnTo>
                <a:lnTo>
                  <a:pt x="6449568" y="0"/>
                </a:lnTo>
                <a:lnTo>
                  <a:pt x="0" y="0"/>
                </a:lnTo>
                <a:lnTo>
                  <a:pt x="0" y="201167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29734" y="2720975"/>
            <a:ext cx="408749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375" dirty="0">
                <a:solidFill>
                  <a:srgbClr val="333333"/>
                </a:solidFill>
                <a:latin typeface="Segoe UI Light"/>
                <a:cs typeface="Segoe UI Light"/>
              </a:rPr>
              <a:t>T</a:t>
            </a:r>
            <a:r>
              <a:rPr sz="2400" b="0" dirty="0">
                <a:solidFill>
                  <a:srgbClr val="333333"/>
                </a:solidFill>
                <a:latin typeface="Segoe UI Light"/>
                <a:cs typeface="Segoe UI Light"/>
              </a:rPr>
              <a:t>ehnologii</a:t>
            </a:r>
            <a:r>
              <a:rPr sz="2400" b="0" spc="5" dirty="0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sz="2400" b="0" dirty="0">
                <a:solidFill>
                  <a:srgbClr val="333333"/>
                </a:solidFill>
                <a:latin typeface="Segoe UI Light"/>
                <a:cs typeface="Segoe UI Light"/>
              </a:rPr>
              <a:t>baza</a:t>
            </a:r>
            <a:r>
              <a:rPr sz="2400" b="0" spc="-10" dirty="0">
                <a:solidFill>
                  <a:srgbClr val="333333"/>
                </a:solidFill>
                <a:latin typeface="Segoe UI Light"/>
                <a:cs typeface="Segoe UI Light"/>
              </a:rPr>
              <a:t>te</a:t>
            </a:r>
            <a:r>
              <a:rPr sz="2400" b="0" spc="5" dirty="0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sz="2400" b="0" spc="-15" dirty="0">
                <a:solidFill>
                  <a:srgbClr val="333333"/>
                </a:solidFill>
                <a:latin typeface="Segoe UI Light"/>
                <a:cs typeface="Segoe UI Light"/>
              </a:rPr>
              <a:t>pe</a:t>
            </a:r>
            <a:r>
              <a:rPr sz="2400" b="0" dirty="0">
                <a:solidFill>
                  <a:srgbClr val="333333"/>
                </a:solidFill>
                <a:latin typeface="Segoe UI Light"/>
                <a:cs typeface="Segoe UI Light"/>
              </a:rPr>
              <a:t> containe</a:t>
            </a:r>
            <a:r>
              <a:rPr sz="2400" b="0" spc="-50" dirty="0">
                <a:solidFill>
                  <a:srgbClr val="333333"/>
                </a:solidFill>
                <a:latin typeface="Segoe UI Light"/>
                <a:cs typeface="Segoe UI Light"/>
              </a:rPr>
              <a:t>r</a:t>
            </a:r>
            <a:r>
              <a:rPr sz="2400" b="0" spc="-15" dirty="0">
                <a:solidFill>
                  <a:srgbClr val="333333"/>
                </a:solidFill>
                <a:latin typeface="Segoe UI Light"/>
                <a:cs typeface="Segoe UI Light"/>
              </a:rPr>
              <a:t>e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4691" y="3247643"/>
            <a:ext cx="2834640" cy="1178052"/>
          </a:xfrm>
          <a:custGeom>
            <a:avLst/>
            <a:gdLst/>
            <a:ahLst/>
            <a:cxnLst/>
            <a:rect l="l" t="t" r="r" b="b"/>
            <a:pathLst>
              <a:path w="2834640" h="1178052">
                <a:moveTo>
                  <a:pt x="0" y="1178052"/>
                </a:moveTo>
                <a:lnTo>
                  <a:pt x="2834640" y="1178052"/>
                </a:lnTo>
                <a:lnTo>
                  <a:pt x="2834640" y="0"/>
                </a:lnTo>
                <a:lnTo>
                  <a:pt x="0" y="0"/>
                </a:lnTo>
                <a:lnTo>
                  <a:pt x="0" y="1178052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94904" y="3247643"/>
            <a:ext cx="2834640" cy="1178052"/>
          </a:xfrm>
          <a:custGeom>
            <a:avLst/>
            <a:gdLst/>
            <a:ahLst/>
            <a:cxnLst/>
            <a:rect l="l" t="t" r="r" b="b"/>
            <a:pathLst>
              <a:path w="2834640" h="1178052">
                <a:moveTo>
                  <a:pt x="0" y="1178052"/>
                </a:moveTo>
                <a:lnTo>
                  <a:pt x="2834640" y="1178052"/>
                </a:lnTo>
                <a:lnTo>
                  <a:pt x="2834640" y="0"/>
                </a:lnTo>
                <a:lnTo>
                  <a:pt x="0" y="0"/>
                </a:lnTo>
                <a:lnTo>
                  <a:pt x="0" y="1178052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4859" y="4724400"/>
            <a:ext cx="6449568" cy="2011680"/>
          </a:xfrm>
          <a:custGeom>
            <a:avLst/>
            <a:gdLst/>
            <a:ahLst/>
            <a:cxnLst/>
            <a:rect l="l" t="t" r="r" b="b"/>
            <a:pathLst>
              <a:path w="6449567" h="2011679">
                <a:moveTo>
                  <a:pt x="0" y="2011680"/>
                </a:moveTo>
                <a:lnTo>
                  <a:pt x="6449568" y="2011680"/>
                </a:lnTo>
                <a:lnTo>
                  <a:pt x="6449568" y="0"/>
                </a:lnTo>
                <a:lnTo>
                  <a:pt x="0" y="0"/>
                </a:lnTo>
                <a:lnTo>
                  <a:pt x="0" y="201168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29734" y="4864353"/>
            <a:ext cx="1992630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15" dirty="0">
                <a:solidFill>
                  <a:srgbClr val="333333"/>
                </a:solidFill>
                <a:latin typeface="Segoe UI Light"/>
                <a:cs typeface="Segoe UI Light"/>
              </a:rPr>
              <a:t>Mi</a:t>
            </a:r>
            <a:r>
              <a:rPr sz="2400" b="0" spc="-10" dirty="0">
                <a:solidFill>
                  <a:srgbClr val="333333"/>
                </a:solidFill>
                <a:latin typeface="Segoe UI Light"/>
                <a:cs typeface="Segoe UI Light"/>
              </a:rPr>
              <a:t>c</a:t>
            </a:r>
            <a:r>
              <a:rPr sz="2400" b="0" spc="-50" dirty="0">
                <a:solidFill>
                  <a:srgbClr val="333333"/>
                </a:solidFill>
                <a:latin typeface="Segoe UI Light"/>
                <a:cs typeface="Segoe UI Light"/>
              </a:rPr>
              <a:t>r</a:t>
            </a:r>
            <a:r>
              <a:rPr sz="2400" b="0" dirty="0">
                <a:solidFill>
                  <a:srgbClr val="333333"/>
                </a:solidFill>
                <a:latin typeface="Segoe UI Light"/>
                <a:cs typeface="Segoe UI Light"/>
              </a:rPr>
              <a:t>os</a:t>
            </a:r>
            <a:r>
              <a:rPr sz="2400" b="0" spc="-65" dirty="0">
                <a:solidFill>
                  <a:srgbClr val="333333"/>
                </a:solidFill>
                <a:latin typeface="Segoe UI Light"/>
                <a:cs typeface="Segoe UI Light"/>
              </a:rPr>
              <a:t>o</a:t>
            </a:r>
            <a:r>
              <a:rPr sz="2400" b="0" spc="45" dirty="0">
                <a:solidFill>
                  <a:srgbClr val="333333"/>
                </a:solidFill>
                <a:latin typeface="Segoe UI Light"/>
                <a:cs typeface="Segoe UI Light"/>
              </a:rPr>
              <a:t>f</a:t>
            </a:r>
            <a:r>
              <a:rPr sz="2400" b="0" spc="-10" dirty="0">
                <a:solidFill>
                  <a:srgbClr val="333333"/>
                </a:solidFill>
                <a:latin typeface="Segoe UI Light"/>
                <a:cs typeface="Segoe UI Light"/>
              </a:rPr>
              <a:t>t</a:t>
            </a:r>
            <a:r>
              <a:rPr sz="2400" b="0" dirty="0">
                <a:solidFill>
                  <a:srgbClr val="333333"/>
                </a:solidFill>
                <a:latin typeface="Segoe UI Light"/>
                <a:cs typeface="Segoe UI Light"/>
              </a:rPr>
              <a:t> cloud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5547" y="5329427"/>
            <a:ext cx="1828800" cy="1252727"/>
          </a:xfrm>
          <a:custGeom>
            <a:avLst/>
            <a:gdLst/>
            <a:ahLst/>
            <a:cxnLst/>
            <a:rect l="l" t="t" r="r" b="b"/>
            <a:pathLst>
              <a:path w="1828800" h="1252727">
                <a:moveTo>
                  <a:pt x="0" y="1252727"/>
                </a:moveTo>
                <a:lnTo>
                  <a:pt x="1828800" y="1252727"/>
                </a:lnTo>
                <a:lnTo>
                  <a:pt x="1828800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25821" y="6221412"/>
            <a:ext cx="499617" cy="143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6100" y="5329427"/>
            <a:ext cx="1828800" cy="1252727"/>
          </a:xfrm>
          <a:custGeom>
            <a:avLst/>
            <a:gdLst/>
            <a:ahLst/>
            <a:cxnLst/>
            <a:rect l="l" t="t" r="r" b="b"/>
            <a:pathLst>
              <a:path w="1828800" h="1252727">
                <a:moveTo>
                  <a:pt x="0" y="1252727"/>
                </a:moveTo>
                <a:lnTo>
                  <a:pt x="1828800" y="1252727"/>
                </a:lnTo>
                <a:lnTo>
                  <a:pt x="1828800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63611" y="5733288"/>
            <a:ext cx="275844" cy="339852"/>
          </a:xfrm>
          <a:custGeom>
            <a:avLst/>
            <a:gdLst/>
            <a:ahLst/>
            <a:cxnLst/>
            <a:rect l="l" t="t" r="r" b="b"/>
            <a:pathLst>
              <a:path w="275844" h="339851">
                <a:moveTo>
                  <a:pt x="275844" y="0"/>
                </a:moveTo>
                <a:lnTo>
                  <a:pt x="0" y="0"/>
                </a:lnTo>
                <a:lnTo>
                  <a:pt x="0" y="339852"/>
                </a:lnTo>
                <a:lnTo>
                  <a:pt x="89027" y="339852"/>
                </a:lnTo>
                <a:lnTo>
                  <a:pt x="89027" y="269938"/>
                </a:lnTo>
                <a:lnTo>
                  <a:pt x="275844" y="269938"/>
                </a:lnTo>
                <a:lnTo>
                  <a:pt x="275844" y="247535"/>
                </a:lnTo>
                <a:lnTo>
                  <a:pt x="27178" y="247535"/>
                </a:lnTo>
                <a:lnTo>
                  <a:pt x="27178" y="212077"/>
                </a:lnTo>
                <a:lnTo>
                  <a:pt x="275844" y="212077"/>
                </a:lnTo>
                <a:lnTo>
                  <a:pt x="275844" y="186651"/>
                </a:lnTo>
                <a:lnTo>
                  <a:pt x="27178" y="186651"/>
                </a:lnTo>
                <a:lnTo>
                  <a:pt x="27178" y="150863"/>
                </a:lnTo>
                <a:lnTo>
                  <a:pt x="275844" y="150863"/>
                </a:lnTo>
                <a:lnTo>
                  <a:pt x="275844" y="124764"/>
                </a:lnTo>
                <a:lnTo>
                  <a:pt x="27178" y="124764"/>
                </a:lnTo>
                <a:lnTo>
                  <a:pt x="27178" y="88976"/>
                </a:lnTo>
                <a:lnTo>
                  <a:pt x="275844" y="88976"/>
                </a:lnTo>
                <a:lnTo>
                  <a:pt x="275844" y="62890"/>
                </a:lnTo>
                <a:lnTo>
                  <a:pt x="27178" y="62890"/>
                </a:lnTo>
                <a:lnTo>
                  <a:pt x="27178" y="27089"/>
                </a:lnTo>
                <a:lnTo>
                  <a:pt x="275844" y="27089"/>
                </a:lnTo>
                <a:lnTo>
                  <a:pt x="275844" y="0"/>
                </a:lnTo>
                <a:close/>
              </a:path>
              <a:path w="275844" h="339851">
                <a:moveTo>
                  <a:pt x="152019" y="269938"/>
                </a:moveTo>
                <a:lnTo>
                  <a:pt x="125476" y="269938"/>
                </a:lnTo>
                <a:lnTo>
                  <a:pt x="125476" y="339852"/>
                </a:lnTo>
                <a:lnTo>
                  <a:pt x="152019" y="339852"/>
                </a:lnTo>
                <a:lnTo>
                  <a:pt x="152019" y="269938"/>
                </a:lnTo>
                <a:close/>
              </a:path>
              <a:path w="275844" h="339851">
                <a:moveTo>
                  <a:pt x="275844" y="269938"/>
                </a:moveTo>
                <a:lnTo>
                  <a:pt x="187452" y="269938"/>
                </a:lnTo>
                <a:lnTo>
                  <a:pt x="187452" y="339852"/>
                </a:lnTo>
                <a:lnTo>
                  <a:pt x="275844" y="339852"/>
                </a:lnTo>
                <a:lnTo>
                  <a:pt x="275844" y="269938"/>
                </a:lnTo>
                <a:close/>
              </a:path>
              <a:path w="275844" h="339851">
                <a:moveTo>
                  <a:pt x="275844" y="212077"/>
                </a:moveTo>
                <a:lnTo>
                  <a:pt x="249682" y="212077"/>
                </a:lnTo>
                <a:lnTo>
                  <a:pt x="249682" y="247535"/>
                </a:lnTo>
                <a:lnTo>
                  <a:pt x="275844" y="247535"/>
                </a:lnTo>
                <a:lnTo>
                  <a:pt x="275844" y="212077"/>
                </a:lnTo>
                <a:close/>
              </a:path>
              <a:path w="275844" h="339851">
                <a:moveTo>
                  <a:pt x="275844" y="150863"/>
                </a:moveTo>
                <a:lnTo>
                  <a:pt x="249682" y="150863"/>
                </a:lnTo>
                <a:lnTo>
                  <a:pt x="249682" y="186651"/>
                </a:lnTo>
                <a:lnTo>
                  <a:pt x="275844" y="186651"/>
                </a:lnTo>
                <a:lnTo>
                  <a:pt x="275844" y="150863"/>
                </a:lnTo>
                <a:close/>
              </a:path>
              <a:path w="275844" h="339851">
                <a:moveTo>
                  <a:pt x="275844" y="88976"/>
                </a:moveTo>
                <a:lnTo>
                  <a:pt x="249682" y="88976"/>
                </a:lnTo>
                <a:lnTo>
                  <a:pt x="249682" y="124764"/>
                </a:lnTo>
                <a:lnTo>
                  <a:pt x="275844" y="124764"/>
                </a:lnTo>
                <a:lnTo>
                  <a:pt x="275844" y="88976"/>
                </a:lnTo>
                <a:close/>
              </a:path>
              <a:path w="275844" h="339851">
                <a:moveTo>
                  <a:pt x="275844" y="27089"/>
                </a:moveTo>
                <a:lnTo>
                  <a:pt x="249682" y="27089"/>
                </a:lnTo>
                <a:lnTo>
                  <a:pt x="249682" y="62890"/>
                </a:lnTo>
                <a:lnTo>
                  <a:pt x="275844" y="62890"/>
                </a:lnTo>
                <a:lnTo>
                  <a:pt x="275844" y="27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28204" y="5486400"/>
            <a:ext cx="275844" cy="586740"/>
          </a:xfrm>
          <a:custGeom>
            <a:avLst/>
            <a:gdLst/>
            <a:ahLst/>
            <a:cxnLst/>
            <a:rect l="l" t="t" r="r" b="b"/>
            <a:pathLst>
              <a:path w="275844" h="586739">
                <a:moveTo>
                  <a:pt x="275844" y="212471"/>
                </a:moveTo>
                <a:lnTo>
                  <a:pt x="249427" y="212471"/>
                </a:lnTo>
                <a:lnTo>
                  <a:pt x="249427" y="248259"/>
                </a:lnTo>
                <a:lnTo>
                  <a:pt x="137287" y="248259"/>
                </a:lnTo>
                <a:lnTo>
                  <a:pt x="137287" y="274320"/>
                </a:lnTo>
                <a:lnTo>
                  <a:pt x="249427" y="274320"/>
                </a:lnTo>
                <a:lnTo>
                  <a:pt x="249427" y="310070"/>
                </a:lnTo>
                <a:lnTo>
                  <a:pt x="137287" y="310070"/>
                </a:lnTo>
                <a:lnTo>
                  <a:pt x="137287" y="336143"/>
                </a:lnTo>
                <a:lnTo>
                  <a:pt x="249427" y="336143"/>
                </a:lnTo>
                <a:lnTo>
                  <a:pt x="249427" y="371894"/>
                </a:lnTo>
                <a:lnTo>
                  <a:pt x="137287" y="371894"/>
                </a:lnTo>
                <a:lnTo>
                  <a:pt x="137287" y="397954"/>
                </a:lnTo>
                <a:lnTo>
                  <a:pt x="249427" y="397954"/>
                </a:lnTo>
                <a:lnTo>
                  <a:pt x="249427" y="433705"/>
                </a:lnTo>
                <a:lnTo>
                  <a:pt x="137287" y="433705"/>
                </a:lnTo>
                <a:lnTo>
                  <a:pt x="137287" y="459105"/>
                </a:lnTo>
                <a:lnTo>
                  <a:pt x="249427" y="459105"/>
                </a:lnTo>
                <a:lnTo>
                  <a:pt x="249427" y="494512"/>
                </a:lnTo>
                <a:lnTo>
                  <a:pt x="137287" y="494512"/>
                </a:lnTo>
                <a:lnTo>
                  <a:pt x="137287" y="586740"/>
                </a:lnTo>
                <a:lnTo>
                  <a:pt x="151002" y="586740"/>
                </a:lnTo>
                <a:lnTo>
                  <a:pt x="151002" y="516902"/>
                </a:lnTo>
                <a:lnTo>
                  <a:pt x="275844" y="516902"/>
                </a:lnTo>
                <a:lnTo>
                  <a:pt x="275844" y="212471"/>
                </a:lnTo>
                <a:close/>
              </a:path>
              <a:path w="275844" h="586739">
                <a:moveTo>
                  <a:pt x="275844" y="516902"/>
                </a:moveTo>
                <a:lnTo>
                  <a:pt x="187451" y="516902"/>
                </a:lnTo>
                <a:lnTo>
                  <a:pt x="187451" y="586740"/>
                </a:lnTo>
                <a:lnTo>
                  <a:pt x="275844" y="586740"/>
                </a:lnTo>
                <a:lnTo>
                  <a:pt x="275844" y="516902"/>
                </a:lnTo>
                <a:close/>
              </a:path>
              <a:path w="275844" h="586739">
                <a:moveTo>
                  <a:pt x="275844" y="0"/>
                </a:moveTo>
                <a:lnTo>
                  <a:pt x="0" y="0"/>
                </a:lnTo>
                <a:lnTo>
                  <a:pt x="0" y="229235"/>
                </a:lnTo>
                <a:lnTo>
                  <a:pt x="26797" y="229235"/>
                </a:lnTo>
                <a:lnTo>
                  <a:pt x="26797" y="212471"/>
                </a:lnTo>
                <a:lnTo>
                  <a:pt x="275844" y="212471"/>
                </a:lnTo>
                <a:lnTo>
                  <a:pt x="275844" y="186436"/>
                </a:lnTo>
                <a:lnTo>
                  <a:pt x="26797" y="186436"/>
                </a:lnTo>
                <a:lnTo>
                  <a:pt x="26797" y="150749"/>
                </a:lnTo>
                <a:lnTo>
                  <a:pt x="275844" y="150749"/>
                </a:lnTo>
                <a:lnTo>
                  <a:pt x="275844" y="125349"/>
                </a:lnTo>
                <a:lnTo>
                  <a:pt x="26797" y="125349"/>
                </a:lnTo>
                <a:lnTo>
                  <a:pt x="26797" y="89535"/>
                </a:lnTo>
                <a:lnTo>
                  <a:pt x="275844" y="89535"/>
                </a:lnTo>
                <a:lnTo>
                  <a:pt x="275844" y="63500"/>
                </a:lnTo>
                <a:lnTo>
                  <a:pt x="26797" y="63500"/>
                </a:lnTo>
                <a:lnTo>
                  <a:pt x="26797" y="27686"/>
                </a:lnTo>
                <a:lnTo>
                  <a:pt x="275844" y="27686"/>
                </a:lnTo>
                <a:lnTo>
                  <a:pt x="275844" y="0"/>
                </a:lnTo>
                <a:close/>
              </a:path>
              <a:path w="275844" h="586739">
                <a:moveTo>
                  <a:pt x="275844" y="150749"/>
                </a:moveTo>
                <a:lnTo>
                  <a:pt x="249427" y="150749"/>
                </a:lnTo>
                <a:lnTo>
                  <a:pt x="249427" y="186436"/>
                </a:lnTo>
                <a:lnTo>
                  <a:pt x="275844" y="186436"/>
                </a:lnTo>
                <a:lnTo>
                  <a:pt x="275844" y="150749"/>
                </a:lnTo>
                <a:close/>
              </a:path>
              <a:path w="275844" h="586739">
                <a:moveTo>
                  <a:pt x="275844" y="89535"/>
                </a:moveTo>
                <a:lnTo>
                  <a:pt x="249427" y="89535"/>
                </a:lnTo>
                <a:lnTo>
                  <a:pt x="249427" y="125349"/>
                </a:lnTo>
                <a:lnTo>
                  <a:pt x="275844" y="125349"/>
                </a:lnTo>
                <a:lnTo>
                  <a:pt x="275844" y="89535"/>
                </a:lnTo>
                <a:close/>
              </a:path>
              <a:path w="275844" h="586739">
                <a:moveTo>
                  <a:pt x="275844" y="27686"/>
                </a:moveTo>
                <a:lnTo>
                  <a:pt x="249427" y="27686"/>
                </a:lnTo>
                <a:lnTo>
                  <a:pt x="249427" y="63500"/>
                </a:lnTo>
                <a:lnTo>
                  <a:pt x="275844" y="63500"/>
                </a:lnTo>
                <a:lnTo>
                  <a:pt x="275844" y="276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27723" y="6217157"/>
            <a:ext cx="243584" cy="130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60081" y="6204483"/>
            <a:ext cx="428244" cy="143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26652" y="5329427"/>
            <a:ext cx="1828800" cy="1252727"/>
          </a:xfrm>
          <a:custGeom>
            <a:avLst/>
            <a:gdLst/>
            <a:ahLst/>
            <a:cxnLst/>
            <a:rect l="l" t="t" r="r" b="b"/>
            <a:pathLst>
              <a:path w="1828800" h="1252727">
                <a:moveTo>
                  <a:pt x="0" y="1252727"/>
                </a:moveTo>
                <a:lnTo>
                  <a:pt x="1828800" y="1252727"/>
                </a:lnTo>
                <a:lnTo>
                  <a:pt x="1828800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86316" y="5251703"/>
            <a:ext cx="1057655" cy="10561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34423" y="6202451"/>
            <a:ext cx="1422907" cy="152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94859" y="438911"/>
            <a:ext cx="6449568" cy="2011680"/>
          </a:xfrm>
          <a:custGeom>
            <a:avLst/>
            <a:gdLst/>
            <a:ahLst/>
            <a:cxnLst/>
            <a:rect l="l" t="t" r="r" b="b"/>
            <a:pathLst>
              <a:path w="6449567" h="2011680">
                <a:moveTo>
                  <a:pt x="0" y="2011680"/>
                </a:moveTo>
                <a:lnTo>
                  <a:pt x="6449568" y="2011680"/>
                </a:lnTo>
                <a:lnTo>
                  <a:pt x="6449568" y="0"/>
                </a:lnTo>
                <a:lnTo>
                  <a:pt x="0" y="0"/>
                </a:lnTo>
                <a:lnTo>
                  <a:pt x="0" y="201168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29734" y="577341"/>
            <a:ext cx="3710304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solidFill>
                  <a:srgbClr val="333333"/>
                </a:solidFill>
                <a:latin typeface="Segoe UI Light"/>
                <a:cs typeface="Segoe UI Light"/>
              </a:rPr>
              <a:t>Ma</a:t>
            </a:r>
            <a:r>
              <a:rPr sz="2400" b="0" spc="-15" dirty="0">
                <a:solidFill>
                  <a:srgbClr val="333333"/>
                </a:solidFill>
                <a:latin typeface="Segoe UI Light"/>
                <a:cs typeface="Segoe UI Light"/>
              </a:rPr>
              <a:t>nagemen</a:t>
            </a:r>
            <a:r>
              <a:rPr sz="2400" b="0" spc="-20" dirty="0">
                <a:solidFill>
                  <a:srgbClr val="333333"/>
                </a:solidFill>
                <a:latin typeface="Segoe UI Light"/>
                <a:cs typeface="Segoe UI Light"/>
              </a:rPr>
              <a:t>t</a:t>
            </a:r>
            <a:r>
              <a:rPr sz="2400" b="0" dirty="0">
                <a:solidFill>
                  <a:srgbClr val="333333"/>
                </a:solidFill>
                <a:latin typeface="Segoe UI Light"/>
                <a:cs typeface="Segoe UI Light"/>
              </a:rPr>
              <a:t>ul</a:t>
            </a:r>
            <a:r>
              <a:rPr sz="2400" b="0" spc="20" dirty="0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sz="2400" b="0" dirty="0">
                <a:solidFill>
                  <a:srgbClr val="333333"/>
                </a:solidFill>
                <a:latin typeface="Segoe UI Light"/>
                <a:cs typeface="Segoe UI Light"/>
              </a:rPr>
              <a:t>containe</a:t>
            </a:r>
            <a:r>
              <a:rPr sz="2400" b="0" spc="-55" dirty="0">
                <a:solidFill>
                  <a:srgbClr val="333333"/>
                </a:solidFill>
                <a:latin typeface="Segoe UI Light"/>
                <a:cs typeface="Segoe UI Light"/>
              </a:rPr>
              <a:t>r</a:t>
            </a:r>
            <a:r>
              <a:rPr sz="2400" b="0" dirty="0">
                <a:solidFill>
                  <a:srgbClr val="333333"/>
                </a:solidFill>
                <a:latin typeface="Segoe UI Light"/>
                <a:cs typeface="Segoe UI Light"/>
              </a:rPr>
              <a:t>elor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74691" y="1770887"/>
            <a:ext cx="1828800" cy="420624"/>
          </a:xfrm>
          <a:custGeom>
            <a:avLst/>
            <a:gdLst/>
            <a:ahLst/>
            <a:cxnLst/>
            <a:rect l="l" t="t" r="r" b="b"/>
            <a:pathLst>
              <a:path w="1828800" h="420624">
                <a:moveTo>
                  <a:pt x="0" y="420624"/>
                </a:moveTo>
                <a:lnTo>
                  <a:pt x="1828800" y="420624"/>
                </a:lnTo>
                <a:lnTo>
                  <a:pt x="1828800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29021" y="1838197"/>
            <a:ext cx="112077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7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rShe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035795" y="1770887"/>
            <a:ext cx="1828800" cy="420624"/>
          </a:xfrm>
          <a:custGeom>
            <a:avLst/>
            <a:gdLst/>
            <a:ahLst/>
            <a:cxnLst/>
            <a:rect l="l" t="t" r="r" b="b"/>
            <a:pathLst>
              <a:path w="1828800" h="420624">
                <a:moveTo>
                  <a:pt x="0" y="420624"/>
                </a:moveTo>
                <a:lnTo>
                  <a:pt x="1828800" y="420624"/>
                </a:lnTo>
                <a:lnTo>
                  <a:pt x="1828800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99803" y="1838197"/>
            <a:ext cx="70167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Others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20483" y="1770887"/>
            <a:ext cx="1828800" cy="420624"/>
          </a:xfrm>
          <a:custGeom>
            <a:avLst/>
            <a:gdLst/>
            <a:ahLst/>
            <a:cxnLst/>
            <a:rect l="l" t="t" r="r" b="b"/>
            <a:pathLst>
              <a:path w="1828800" h="420624">
                <a:moveTo>
                  <a:pt x="0" y="420624"/>
                </a:moveTo>
                <a:lnTo>
                  <a:pt x="1828800" y="420624"/>
                </a:lnTo>
                <a:lnTo>
                  <a:pt x="1828800" y="0"/>
                </a:lnTo>
                <a:lnTo>
                  <a:pt x="0" y="0"/>
                </a:lnTo>
                <a:lnTo>
                  <a:pt x="0" y="42062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67981" y="1838197"/>
            <a:ext cx="73342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Doc</a:t>
            </a:r>
            <a:r>
              <a:rPr sz="1800" spc="-3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60448" y="2581655"/>
            <a:ext cx="2400300" cy="4154424"/>
          </a:xfrm>
          <a:custGeom>
            <a:avLst/>
            <a:gdLst/>
            <a:ahLst/>
            <a:cxnLst/>
            <a:rect l="l" t="t" r="r" b="b"/>
            <a:pathLst>
              <a:path w="2400300" h="4154424">
                <a:moveTo>
                  <a:pt x="0" y="4154424"/>
                </a:moveTo>
                <a:lnTo>
                  <a:pt x="2400300" y="4154424"/>
                </a:lnTo>
                <a:lnTo>
                  <a:pt x="2400300" y="0"/>
                </a:lnTo>
                <a:lnTo>
                  <a:pt x="0" y="0"/>
                </a:lnTo>
                <a:lnTo>
                  <a:pt x="0" y="415442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94051" y="2720975"/>
            <a:ext cx="1353185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400" b="0" dirty="0">
                <a:solidFill>
                  <a:srgbClr val="333333"/>
                </a:solidFill>
                <a:latin typeface="Segoe UI Light"/>
                <a:cs typeface="Segoe UI Light"/>
              </a:rPr>
              <a:t>Medii</a:t>
            </a:r>
            <a:r>
              <a:rPr sz="2400" b="0" spc="-5" dirty="0">
                <a:solidFill>
                  <a:srgbClr val="333333"/>
                </a:solidFill>
                <a:latin typeface="Segoe UI Light"/>
                <a:cs typeface="Segoe UI Light"/>
              </a:rPr>
              <a:t> </a:t>
            </a:r>
            <a:r>
              <a:rPr sz="2400" b="0" dirty="0">
                <a:solidFill>
                  <a:srgbClr val="333333"/>
                </a:solidFill>
                <a:latin typeface="Segoe UI Light"/>
                <a:cs typeface="Segoe UI Light"/>
              </a:rPr>
              <a:t>d</a:t>
            </a:r>
            <a:r>
              <a:rPr sz="2400" b="0" spc="-15" dirty="0">
                <a:solidFill>
                  <a:srgbClr val="333333"/>
                </a:solidFill>
                <a:latin typeface="Segoe UI Light"/>
                <a:cs typeface="Segoe UI Light"/>
              </a:rPr>
              <a:t>e dez</a:t>
            </a:r>
            <a:r>
              <a:rPr sz="2400" b="0" spc="-10" dirty="0">
                <a:solidFill>
                  <a:srgbClr val="333333"/>
                </a:solidFill>
                <a:latin typeface="Segoe UI Light"/>
                <a:cs typeface="Segoe UI Light"/>
              </a:rPr>
              <a:t>v</a:t>
            </a:r>
            <a:r>
              <a:rPr sz="2400" b="0" dirty="0">
                <a:solidFill>
                  <a:srgbClr val="333333"/>
                </a:solidFill>
                <a:latin typeface="Segoe UI Light"/>
                <a:cs typeface="Segoe UI Light"/>
              </a:rPr>
              <a:t>olta</a:t>
            </a:r>
            <a:r>
              <a:rPr sz="2400" b="0" spc="-55" dirty="0">
                <a:solidFill>
                  <a:srgbClr val="333333"/>
                </a:solidFill>
                <a:latin typeface="Segoe UI Light"/>
                <a:cs typeface="Segoe UI Light"/>
              </a:rPr>
              <a:t>r</a:t>
            </a:r>
            <a:r>
              <a:rPr sz="2400" b="0" spc="-15" dirty="0">
                <a:solidFill>
                  <a:srgbClr val="333333"/>
                </a:solidFill>
                <a:latin typeface="Segoe UI Light"/>
                <a:cs typeface="Segoe UI Light"/>
              </a:rPr>
              <a:t>e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89988" y="3779519"/>
            <a:ext cx="2141219" cy="803148"/>
          </a:xfrm>
          <a:custGeom>
            <a:avLst/>
            <a:gdLst/>
            <a:ahLst/>
            <a:cxnLst/>
            <a:rect l="l" t="t" r="r" b="b"/>
            <a:pathLst>
              <a:path w="2141219" h="803148">
                <a:moveTo>
                  <a:pt x="0" y="803148"/>
                </a:moveTo>
                <a:lnTo>
                  <a:pt x="2141219" y="803148"/>
                </a:lnTo>
                <a:lnTo>
                  <a:pt x="2141219" y="0"/>
                </a:lnTo>
                <a:lnTo>
                  <a:pt x="0" y="0"/>
                </a:lnTo>
                <a:lnTo>
                  <a:pt x="0" y="803148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87523" y="3924300"/>
            <a:ext cx="1940052" cy="548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86939" y="5780531"/>
            <a:ext cx="2141219" cy="801624"/>
          </a:xfrm>
          <a:custGeom>
            <a:avLst/>
            <a:gdLst/>
            <a:ahLst/>
            <a:cxnLst/>
            <a:rect l="l" t="t" r="r" b="b"/>
            <a:pathLst>
              <a:path w="2141219" h="801624">
                <a:moveTo>
                  <a:pt x="0" y="801623"/>
                </a:moveTo>
                <a:lnTo>
                  <a:pt x="2141219" y="801623"/>
                </a:lnTo>
                <a:lnTo>
                  <a:pt x="2141219" y="0"/>
                </a:lnTo>
                <a:lnTo>
                  <a:pt x="0" y="0"/>
                </a:lnTo>
                <a:lnTo>
                  <a:pt x="0" y="801623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74391" y="6039611"/>
            <a:ext cx="764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Al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…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89988" y="4780788"/>
            <a:ext cx="2141219" cy="801623"/>
          </a:xfrm>
          <a:custGeom>
            <a:avLst/>
            <a:gdLst/>
            <a:ahLst/>
            <a:cxnLst/>
            <a:rect l="l" t="t" r="r" b="b"/>
            <a:pathLst>
              <a:path w="2141219" h="801624">
                <a:moveTo>
                  <a:pt x="0" y="801624"/>
                </a:moveTo>
                <a:lnTo>
                  <a:pt x="2141219" y="801624"/>
                </a:lnTo>
                <a:lnTo>
                  <a:pt x="2141219" y="0"/>
                </a:lnTo>
                <a:lnTo>
                  <a:pt x="0" y="0"/>
                </a:lnTo>
                <a:lnTo>
                  <a:pt x="0" y="801624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6876" y="4988051"/>
            <a:ext cx="1647444" cy="387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89593" y="4053713"/>
            <a:ext cx="503174" cy="1696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2747" y="3924300"/>
            <a:ext cx="1938527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82996" y="3371088"/>
            <a:ext cx="1018031" cy="582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07780" y="3377183"/>
            <a:ext cx="1007364" cy="5760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50" spc="-100" dirty="0">
                <a:latin typeface="Segoe UI Light"/>
                <a:cs typeface="Segoe UI Light"/>
              </a:rPr>
              <a:t>In</a:t>
            </a:r>
            <a:r>
              <a:rPr sz="4850" spc="-95" dirty="0">
                <a:latin typeface="Segoe UI Light"/>
                <a:cs typeface="Segoe UI Light"/>
              </a:rPr>
              <a:t>s</a:t>
            </a:r>
            <a:r>
              <a:rPr sz="4850" spc="-114" dirty="0">
                <a:latin typeface="Segoe UI Light"/>
                <a:cs typeface="Segoe UI Light"/>
              </a:rPr>
              <a:t>t</a:t>
            </a:r>
            <a:r>
              <a:rPr sz="4850" spc="-105" dirty="0">
                <a:latin typeface="Segoe UI Light"/>
                <a:cs typeface="Segoe UI Light"/>
              </a:rPr>
              <a:t>r</a:t>
            </a:r>
            <a:r>
              <a:rPr sz="4850" spc="-100" dirty="0">
                <a:latin typeface="Segoe UI Light"/>
                <a:cs typeface="Segoe UI Light"/>
              </a:rPr>
              <a:t>u</a:t>
            </a:r>
            <a:r>
              <a:rPr sz="4850" spc="-140" dirty="0">
                <a:latin typeface="Segoe UI Light"/>
                <a:cs typeface="Segoe UI Light"/>
              </a:rPr>
              <a:t>m</a:t>
            </a:r>
            <a:r>
              <a:rPr sz="4850" spc="-125" dirty="0">
                <a:latin typeface="Segoe UI Light"/>
                <a:cs typeface="Segoe UI Light"/>
              </a:rPr>
              <a:t>e</a:t>
            </a:r>
            <a:r>
              <a:rPr sz="4850" spc="-100" dirty="0">
                <a:latin typeface="Segoe UI Light"/>
                <a:cs typeface="Segoe UI Light"/>
              </a:rPr>
              <a:t>n</a:t>
            </a:r>
            <a:r>
              <a:rPr sz="4850" spc="-114" dirty="0">
                <a:latin typeface="Segoe UI Light"/>
                <a:cs typeface="Segoe UI Light"/>
              </a:rPr>
              <a:t>t</a:t>
            </a:r>
            <a:r>
              <a:rPr sz="4850" spc="-25" dirty="0">
                <a:latin typeface="Segoe UI Light"/>
                <a:cs typeface="Segoe UI Light"/>
              </a:rPr>
              <a:t>e</a:t>
            </a:r>
            <a:r>
              <a:rPr sz="4850" spc="-240" dirty="0">
                <a:latin typeface="Segoe UI Light"/>
                <a:cs typeface="Segoe UI Light"/>
              </a:rPr>
              <a:t> </a:t>
            </a:r>
            <a:r>
              <a:rPr sz="4850" spc="-95" dirty="0">
                <a:latin typeface="Segoe UI Light"/>
                <a:cs typeface="Segoe UI Light"/>
              </a:rPr>
              <a:t>l</a:t>
            </a:r>
            <a:r>
              <a:rPr sz="4850" dirty="0">
                <a:latin typeface="Segoe UI Light"/>
                <a:cs typeface="Segoe UI Light"/>
              </a:rPr>
              <a:t>a</a:t>
            </a:r>
            <a:endParaRPr sz="4850">
              <a:latin typeface="Segoe UI Light"/>
              <a:cs typeface="Segoe UI Light"/>
            </a:endParaRPr>
          </a:p>
          <a:p>
            <a:pPr marL="12700">
              <a:lnSpc>
                <a:spcPts val="5245"/>
              </a:lnSpc>
            </a:pPr>
            <a:r>
              <a:rPr sz="4850" spc="-130" dirty="0"/>
              <a:t>d</a:t>
            </a:r>
            <a:r>
              <a:rPr sz="4850" spc="-105" dirty="0"/>
              <a:t>i</a:t>
            </a:r>
            <a:r>
              <a:rPr sz="4850" spc="-114" dirty="0"/>
              <a:t>s</a:t>
            </a:r>
            <a:r>
              <a:rPr sz="4850" spc="-130" dirty="0"/>
              <a:t>p</a:t>
            </a:r>
            <a:r>
              <a:rPr sz="4850" spc="-125" dirty="0"/>
              <a:t>o</a:t>
            </a:r>
            <a:r>
              <a:rPr sz="4850" spc="-130" dirty="0"/>
              <a:t>z</a:t>
            </a:r>
            <a:r>
              <a:rPr sz="4850" spc="-105" dirty="0"/>
              <a:t>i</a:t>
            </a:r>
            <a:r>
              <a:rPr sz="4850" spc="-114" dirty="0"/>
              <a:t>ț</a:t>
            </a:r>
            <a:r>
              <a:rPr sz="4850" spc="-105" dirty="0"/>
              <a:t>i</a:t>
            </a:r>
            <a:r>
              <a:rPr sz="4850" spc="-25" dirty="0"/>
              <a:t>e</a:t>
            </a:r>
            <a:endParaRPr sz="4850"/>
          </a:p>
        </p:txBody>
      </p:sp>
      <p:sp>
        <p:nvSpPr>
          <p:cNvPr id="39" name="object 39"/>
          <p:cNvSpPr/>
          <p:nvPr/>
        </p:nvSpPr>
        <p:spPr>
          <a:xfrm>
            <a:off x="5282184" y="874775"/>
            <a:ext cx="882396" cy="8823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42559" y="5521451"/>
            <a:ext cx="797051" cy="51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83495" y="922020"/>
            <a:ext cx="565403" cy="702476"/>
          </a:xfrm>
          <a:custGeom>
            <a:avLst/>
            <a:gdLst/>
            <a:ahLst/>
            <a:cxnLst/>
            <a:rect l="l" t="t" r="r" b="b"/>
            <a:pathLst>
              <a:path w="565403" h="702476">
                <a:moveTo>
                  <a:pt x="299348" y="56984"/>
                </a:moveTo>
                <a:lnTo>
                  <a:pt x="254414" y="59240"/>
                </a:lnTo>
                <a:lnTo>
                  <a:pt x="210544" y="68130"/>
                </a:lnTo>
                <a:lnTo>
                  <a:pt x="168533" y="83549"/>
                </a:lnTo>
                <a:lnTo>
                  <a:pt x="129175" y="105393"/>
                </a:lnTo>
                <a:lnTo>
                  <a:pt x="93266" y="133558"/>
                </a:lnTo>
                <a:lnTo>
                  <a:pt x="61600" y="167940"/>
                </a:lnTo>
                <a:lnTo>
                  <a:pt x="34971" y="208434"/>
                </a:lnTo>
                <a:lnTo>
                  <a:pt x="14175" y="254935"/>
                </a:lnTo>
                <a:lnTo>
                  <a:pt x="7" y="307339"/>
                </a:lnTo>
                <a:lnTo>
                  <a:pt x="106044" y="307339"/>
                </a:lnTo>
                <a:lnTo>
                  <a:pt x="109343" y="293065"/>
                </a:lnTo>
                <a:lnTo>
                  <a:pt x="113896" y="279230"/>
                </a:lnTo>
                <a:lnTo>
                  <a:pt x="134357" y="240826"/>
                </a:lnTo>
                <a:lnTo>
                  <a:pt x="163509" y="208051"/>
                </a:lnTo>
                <a:lnTo>
                  <a:pt x="199407" y="182165"/>
                </a:lnTo>
                <a:lnTo>
                  <a:pt x="240107" y="164426"/>
                </a:lnTo>
                <a:lnTo>
                  <a:pt x="283662" y="156092"/>
                </a:lnTo>
                <a:lnTo>
                  <a:pt x="298479" y="155622"/>
                </a:lnTo>
                <a:lnTo>
                  <a:pt x="565403" y="155622"/>
                </a:lnTo>
                <a:lnTo>
                  <a:pt x="565403" y="128107"/>
                </a:lnTo>
                <a:lnTo>
                  <a:pt x="482190" y="128107"/>
                </a:lnTo>
                <a:lnTo>
                  <a:pt x="473053" y="119971"/>
                </a:lnTo>
                <a:lnTo>
                  <a:pt x="463306" y="112210"/>
                </a:lnTo>
                <a:lnTo>
                  <a:pt x="430958" y="91464"/>
                </a:lnTo>
                <a:lnTo>
                  <a:pt x="395128" y="75114"/>
                </a:lnTo>
                <a:lnTo>
                  <a:pt x="357327" y="63921"/>
                </a:lnTo>
                <a:lnTo>
                  <a:pt x="321965" y="58377"/>
                </a:lnTo>
                <a:lnTo>
                  <a:pt x="299348" y="56984"/>
                </a:lnTo>
                <a:close/>
              </a:path>
              <a:path w="565403" h="702476">
                <a:moveTo>
                  <a:pt x="565403" y="155622"/>
                </a:moveTo>
                <a:lnTo>
                  <a:pt x="298479" y="155622"/>
                </a:lnTo>
                <a:lnTo>
                  <a:pt x="313325" y="156384"/>
                </a:lnTo>
                <a:lnTo>
                  <a:pt x="328129" y="158423"/>
                </a:lnTo>
                <a:lnTo>
                  <a:pt x="366400" y="172012"/>
                </a:lnTo>
                <a:lnTo>
                  <a:pt x="399105" y="192864"/>
                </a:lnTo>
                <a:lnTo>
                  <a:pt x="415152" y="210820"/>
                </a:lnTo>
                <a:lnTo>
                  <a:pt x="282789" y="219669"/>
                </a:lnTo>
                <a:lnTo>
                  <a:pt x="353330" y="289813"/>
                </a:lnTo>
                <a:lnTo>
                  <a:pt x="565403" y="281012"/>
                </a:lnTo>
                <a:lnTo>
                  <a:pt x="565403" y="155622"/>
                </a:lnTo>
                <a:close/>
              </a:path>
              <a:path w="565403" h="702476">
                <a:moveTo>
                  <a:pt x="494791" y="0"/>
                </a:moveTo>
                <a:lnTo>
                  <a:pt x="482190" y="128107"/>
                </a:lnTo>
                <a:lnTo>
                  <a:pt x="565403" y="128107"/>
                </a:lnTo>
                <a:lnTo>
                  <a:pt x="565403" y="78993"/>
                </a:lnTo>
                <a:lnTo>
                  <a:pt x="494791" y="0"/>
                </a:lnTo>
                <a:close/>
              </a:path>
              <a:path w="565403" h="702476">
                <a:moveTo>
                  <a:pt x="211968" y="412755"/>
                </a:moveTo>
                <a:lnTo>
                  <a:pt x="15" y="421512"/>
                </a:lnTo>
                <a:lnTo>
                  <a:pt x="0" y="632322"/>
                </a:lnTo>
                <a:lnTo>
                  <a:pt x="70524" y="702476"/>
                </a:lnTo>
                <a:lnTo>
                  <a:pt x="79498" y="579673"/>
                </a:lnTo>
                <a:lnTo>
                  <a:pt x="461522" y="579673"/>
                </a:lnTo>
                <a:lnTo>
                  <a:pt x="471133" y="571488"/>
                </a:lnTo>
                <a:lnTo>
                  <a:pt x="487879" y="554656"/>
                </a:lnTo>
                <a:lnTo>
                  <a:pt x="493993" y="547406"/>
                </a:lnTo>
                <a:lnTo>
                  <a:pt x="261188" y="547406"/>
                </a:lnTo>
                <a:lnTo>
                  <a:pt x="245557" y="546507"/>
                </a:lnTo>
                <a:lnTo>
                  <a:pt x="205464" y="537026"/>
                </a:lnTo>
                <a:lnTo>
                  <a:pt x="170493" y="520677"/>
                </a:lnTo>
                <a:lnTo>
                  <a:pt x="139139" y="498041"/>
                </a:lnTo>
                <a:lnTo>
                  <a:pt x="282698" y="491743"/>
                </a:lnTo>
                <a:lnTo>
                  <a:pt x="211968" y="412755"/>
                </a:lnTo>
                <a:close/>
              </a:path>
              <a:path w="565403" h="702476">
                <a:moveTo>
                  <a:pt x="461522" y="579673"/>
                </a:moveTo>
                <a:lnTo>
                  <a:pt x="79498" y="579673"/>
                </a:lnTo>
                <a:lnTo>
                  <a:pt x="88913" y="588447"/>
                </a:lnTo>
                <a:lnTo>
                  <a:pt x="130598" y="616248"/>
                </a:lnTo>
                <a:lnTo>
                  <a:pt x="166073" y="630418"/>
                </a:lnTo>
                <a:lnTo>
                  <a:pt x="205144" y="639909"/>
                </a:lnTo>
                <a:lnTo>
                  <a:pt x="254603" y="646873"/>
                </a:lnTo>
                <a:lnTo>
                  <a:pt x="278958" y="647448"/>
                </a:lnTo>
                <a:lnTo>
                  <a:pt x="302946" y="646129"/>
                </a:lnTo>
                <a:lnTo>
                  <a:pt x="349471" y="637946"/>
                </a:lnTo>
                <a:lnTo>
                  <a:pt x="393477" y="622598"/>
                </a:lnTo>
                <a:lnTo>
                  <a:pt x="434265" y="600355"/>
                </a:lnTo>
                <a:lnTo>
                  <a:pt x="461522" y="579673"/>
                </a:lnTo>
                <a:close/>
              </a:path>
              <a:path w="565403" h="702476">
                <a:moveTo>
                  <a:pt x="565403" y="395223"/>
                </a:moveTo>
                <a:lnTo>
                  <a:pt x="450596" y="395223"/>
                </a:lnTo>
                <a:lnTo>
                  <a:pt x="447359" y="410701"/>
                </a:lnTo>
                <a:lnTo>
                  <a:pt x="442982" y="425493"/>
                </a:lnTo>
                <a:lnTo>
                  <a:pt x="423535" y="465492"/>
                </a:lnTo>
                <a:lnTo>
                  <a:pt x="395734" y="498372"/>
                </a:lnTo>
                <a:lnTo>
                  <a:pt x="361016" y="523419"/>
                </a:lnTo>
                <a:lnTo>
                  <a:pt x="320820" y="539923"/>
                </a:lnTo>
                <a:lnTo>
                  <a:pt x="276583" y="547170"/>
                </a:lnTo>
                <a:lnTo>
                  <a:pt x="261188" y="547406"/>
                </a:lnTo>
                <a:lnTo>
                  <a:pt x="493993" y="547406"/>
                </a:lnTo>
                <a:lnTo>
                  <a:pt x="517555" y="516365"/>
                </a:lnTo>
                <a:lnTo>
                  <a:pt x="541560" y="472129"/>
                </a:lnTo>
                <a:lnTo>
                  <a:pt x="559194" y="422220"/>
                </a:lnTo>
                <a:lnTo>
                  <a:pt x="565403" y="395223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90104" y="1097279"/>
            <a:ext cx="1007363" cy="571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34783" y="1097279"/>
            <a:ext cx="714755" cy="571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4159" y="373379"/>
            <a:ext cx="5292852" cy="2011679"/>
          </a:xfrm>
          <a:custGeom>
            <a:avLst/>
            <a:gdLst/>
            <a:ahLst/>
            <a:cxnLst/>
            <a:rect l="l" t="t" r="r" b="b"/>
            <a:pathLst>
              <a:path w="5292852" h="2011679">
                <a:moveTo>
                  <a:pt x="0" y="2011679"/>
                </a:moveTo>
                <a:lnTo>
                  <a:pt x="5292852" y="2011679"/>
                </a:lnTo>
                <a:lnTo>
                  <a:pt x="5292852" y="0"/>
                </a:lnTo>
                <a:lnTo>
                  <a:pt x="0" y="0"/>
                </a:lnTo>
                <a:lnTo>
                  <a:pt x="0" y="201167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92900" y="411733"/>
            <a:ext cx="169989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Masini Vi</a:t>
            </a:r>
            <a:r>
              <a:rPr sz="2000" spc="5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ale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2656" y="830579"/>
            <a:ext cx="2580131" cy="1415796"/>
          </a:xfrm>
          <a:custGeom>
            <a:avLst/>
            <a:gdLst/>
            <a:ahLst/>
            <a:cxnLst/>
            <a:rect l="l" t="t" r="r" b="b"/>
            <a:pathLst>
              <a:path w="2580131" h="1415796">
                <a:moveTo>
                  <a:pt x="0" y="1415796"/>
                </a:moveTo>
                <a:lnTo>
                  <a:pt x="2580131" y="1415796"/>
                </a:lnTo>
                <a:lnTo>
                  <a:pt x="2580131" y="0"/>
                </a:lnTo>
                <a:lnTo>
                  <a:pt x="0" y="0"/>
                </a:lnTo>
                <a:lnTo>
                  <a:pt x="0" y="1415796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1464" y="1018031"/>
            <a:ext cx="1840992" cy="676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46335" y="1018031"/>
            <a:ext cx="1840992" cy="676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114" dirty="0">
                <a:latin typeface="Segoe UI Light"/>
                <a:cs typeface="Segoe UI Light"/>
              </a:rPr>
              <a:t>Ins</a:t>
            </a:r>
            <a:r>
              <a:rPr sz="4800" spc="-105" dirty="0">
                <a:latin typeface="Segoe UI Light"/>
                <a:cs typeface="Segoe UI Light"/>
              </a:rPr>
              <a:t>t</a:t>
            </a:r>
            <a:r>
              <a:rPr sz="4800" spc="-114" dirty="0">
                <a:latin typeface="Segoe UI Light"/>
                <a:cs typeface="Segoe UI Light"/>
              </a:rPr>
              <a:t>r</a:t>
            </a:r>
            <a:r>
              <a:rPr sz="4800" spc="-100" dirty="0">
                <a:latin typeface="Segoe UI Light"/>
                <a:cs typeface="Segoe UI Light"/>
              </a:rPr>
              <a:t>u</a:t>
            </a:r>
            <a:r>
              <a:rPr sz="4800" spc="-105" dirty="0">
                <a:latin typeface="Segoe UI Light"/>
                <a:cs typeface="Segoe UI Light"/>
              </a:rPr>
              <a:t>m</a:t>
            </a:r>
            <a:r>
              <a:rPr sz="4800" spc="-100" dirty="0">
                <a:latin typeface="Segoe UI Light"/>
                <a:cs typeface="Segoe UI Light"/>
              </a:rPr>
              <a:t>en</a:t>
            </a:r>
            <a:r>
              <a:rPr sz="4800" spc="-105" dirty="0">
                <a:latin typeface="Segoe UI Light"/>
                <a:cs typeface="Segoe UI Light"/>
              </a:rPr>
              <a:t>t</a:t>
            </a:r>
            <a:r>
              <a:rPr sz="4800" dirty="0">
                <a:latin typeface="Segoe UI Light"/>
                <a:cs typeface="Segoe UI Light"/>
              </a:rPr>
              <a:t>e</a:t>
            </a:r>
            <a:r>
              <a:rPr sz="4800" spc="-155" dirty="0">
                <a:latin typeface="Segoe UI Light"/>
                <a:cs typeface="Segoe UI Light"/>
              </a:rPr>
              <a:t> </a:t>
            </a:r>
            <a:r>
              <a:rPr sz="4800" spc="-114" dirty="0">
                <a:latin typeface="Segoe UI Light"/>
                <a:cs typeface="Segoe UI Light"/>
              </a:rPr>
              <a:t>p</a:t>
            </a:r>
            <a:r>
              <a:rPr sz="4800" spc="-110" dirty="0">
                <a:latin typeface="Segoe UI Light"/>
                <a:cs typeface="Segoe UI Light"/>
              </a:rPr>
              <a:t>e</a:t>
            </a:r>
            <a:r>
              <a:rPr sz="4800" spc="-114" dirty="0">
                <a:latin typeface="Segoe UI Light"/>
                <a:cs typeface="Segoe UI Light"/>
              </a:rPr>
              <a:t>n</a:t>
            </a:r>
            <a:r>
              <a:rPr sz="4800" spc="-105" dirty="0">
                <a:latin typeface="Segoe UI Light"/>
                <a:cs typeface="Segoe UI Light"/>
              </a:rPr>
              <a:t>t</a:t>
            </a:r>
            <a:r>
              <a:rPr sz="4800" spc="-114" dirty="0">
                <a:latin typeface="Segoe UI Light"/>
                <a:cs typeface="Segoe UI Light"/>
              </a:rPr>
              <a:t>r</a:t>
            </a:r>
            <a:r>
              <a:rPr sz="4800" dirty="0">
                <a:latin typeface="Segoe UI Light"/>
                <a:cs typeface="Segoe UI Light"/>
              </a:rPr>
              <a:t>u</a:t>
            </a:r>
            <a:r>
              <a:rPr sz="4800" spc="-170" dirty="0">
                <a:latin typeface="Segoe UI Light"/>
                <a:cs typeface="Segoe UI Light"/>
              </a:rPr>
              <a:t> </a:t>
            </a:r>
            <a:r>
              <a:rPr sz="4800" spc="-105" dirty="0">
                <a:latin typeface="Segoe UI Light"/>
                <a:cs typeface="Segoe UI Light"/>
              </a:rPr>
              <a:t>D</a:t>
            </a:r>
            <a:r>
              <a:rPr sz="4800" spc="-110" dirty="0">
                <a:latin typeface="Segoe UI Light"/>
                <a:cs typeface="Segoe UI Light"/>
              </a:rPr>
              <a:t>e</a:t>
            </a:r>
            <a:r>
              <a:rPr sz="4800" dirty="0">
                <a:latin typeface="Segoe UI Light"/>
                <a:cs typeface="Segoe UI Light"/>
              </a:rPr>
              <a:t>v</a:t>
            </a:r>
            <a:endParaRPr sz="4800">
              <a:latin typeface="Segoe UI Light"/>
              <a:cs typeface="Segoe U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6155" y="4661915"/>
            <a:ext cx="5294376" cy="2011680"/>
          </a:xfrm>
          <a:custGeom>
            <a:avLst/>
            <a:gdLst/>
            <a:ahLst/>
            <a:cxnLst/>
            <a:rect l="l" t="t" r="r" b="b"/>
            <a:pathLst>
              <a:path w="5294376" h="2011679">
                <a:moveTo>
                  <a:pt x="0" y="2011680"/>
                </a:moveTo>
                <a:lnTo>
                  <a:pt x="5294376" y="2011680"/>
                </a:lnTo>
                <a:lnTo>
                  <a:pt x="5294376" y="0"/>
                </a:lnTo>
                <a:lnTo>
                  <a:pt x="0" y="0"/>
                </a:lnTo>
                <a:lnTo>
                  <a:pt x="0" y="201168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6031" y="4748021"/>
            <a:ext cx="18230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Mi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os</a:t>
            </a:r>
            <a:r>
              <a:rPr sz="2000" spc="-3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spc="30" dirty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9372" y="6253174"/>
            <a:ext cx="47370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zu</a:t>
            </a: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60548" y="5620511"/>
            <a:ext cx="344424" cy="423672"/>
          </a:xfrm>
          <a:custGeom>
            <a:avLst/>
            <a:gdLst/>
            <a:ahLst/>
            <a:cxnLst/>
            <a:rect l="l" t="t" r="r" b="b"/>
            <a:pathLst>
              <a:path w="344424" h="423672">
                <a:moveTo>
                  <a:pt x="344424" y="0"/>
                </a:moveTo>
                <a:lnTo>
                  <a:pt x="0" y="0"/>
                </a:lnTo>
                <a:lnTo>
                  <a:pt x="0" y="423672"/>
                </a:lnTo>
                <a:lnTo>
                  <a:pt x="111125" y="423672"/>
                </a:lnTo>
                <a:lnTo>
                  <a:pt x="111125" y="336524"/>
                </a:lnTo>
                <a:lnTo>
                  <a:pt x="344424" y="336524"/>
                </a:lnTo>
                <a:lnTo>
                  <a:pt x="344424" y="308584"/>
                </a:lnTo>
                <a:lnTo>
                  <a:pt x="33908" y="308584"/>
                </a:lnTo>
                <a:lnTo>
                  <a:pt x="33908" y="264375"/>
                </a:lnTo>
                <a:lnTo>
                  <a:pt x="344424" y="264375"/>
                </a:lnTo>
                <a:lnTo>
                  <a:pt x="344424" y="232689"/>
                </a:lnTo>
                <a:lnTo>
                  <a:pt x="33908" y="232689"/>
                </a:lnTo>
                <a:lnTo>
                  <a:pt x="33908" y="188061"/>
                </a:lnTo>
                <a:lnTo>
                  <a:pt x="344424" y="188061"/>
                </a:lnTo>
                <a:lnTo>
                  <a:pt x="344424" y="155536"/>
                </a:lnTo>
                <a:lnTo>
                  <a:pt x="33908" y="155536"/>
                </a:lnTo>
                <a:lnTo>
                  <a:pt x="33908" y="110921"/>
                </a:lnTo>
                <a:lnTo>
                  <a:pt x="344424" y="110921"/>
                </a:lnTo>
                <a:lnTo>
                  <a:pt x="344424" y="78359"/>
                </a:lnTo>
                <a:lnTo>
                  <a:pt x="33908" y="78359"/>
                </a:lnTo>
                <a:lnTo>
                  <a:pt x="33908" y="33782"/>
                </a:lnTo>
                <a:lnTo>
                  <a:pt x="344424" y="33782"/>
                </a:lnTo>
                <a:lnTo>
                  <a:pt x="344424" y="0"/>
                </a:lnTo>
                <a:close/>
              </a:path>
              <a:path w="344424" h="423672">
                <a:moveTo>
                  <a:pt x="189737" y="336524"/>
                </a:moveTo>
                <a:lnTo>
                  <a:pt x="156718" y="336524"/>
                </a:lnTo>
                <a:lnTo>
                  <a:pt x="156718" y="423672"/>
                </a:lnTo>
                <a:lnTo>
                  <a:pt x="189737" y="423672"/>
                </a:lnTo>
                <a:lnTo>
                  <a:pt x="189737" y="336524"/>
                </a:lnTo>
                <a:close/>
              </a:path>
              <a:path w="344424" h="423672">
                <a:moveTo>
                  <a:pt x="344424" y="336524"/>
                </a:moveTo>
                <a:lnTo>
                  <a:pt x="234060" y="336524"/>
                </a:lnTo>
                <a:lnTo>
                  <a:pt x="234060" y="423672"/>
                </a:lnTo>
                <a:lnTo>
                  <a:pt x="344424" y="423672"/>
                </a:lnTo>
                <a:lnTo>
                  <a:pt x="344424" y="336524"/>
                </a:lnTo>
                <a:close/>
              </a:path>
              <a:path w="344424" h="423672">
                <a:moveTo>
                  <a:pt x="344424" y="264375"/>
                </a:moveTo>
                <a:lnTo>
                  <a:pt x="311784" y="264375"/>
                </a:lnTo>
                <a:lnTo>
                  <a:pt x="311784" y="308584"/>
                </a:lnTo>
                <a:lnTo>
                  <a:pt x="344424" y="308584"/>
                </a:lnTo>
                <a:lnTo>
                  <a:pt x="344424" y="264375"/>
                </a:lnTo>
                <a:close/>
              </a:path>
              <a:path w="344424" h="423672">
                <a:moveTo>
                  <a:pt x="344424" y="188061"/>
                </a:moveTo>
                <a:lnTo>
                  <a:pt x="311784" y="188061"/>
                </a:lnTo>
                <a:lnTo>
                  <a:pt x="311784" y="232689"/>
                </a:lnTo>
                <a:lnTo>
                  <a:pt x="344424" y="232689"/>
                </a:lnTo>
                <a:lnTo>
                  <a:pt x="344424" y="188061"/>
                </a:lnTo>
                <a:close/>
              </a:path>
              <a:path w="344424" h="423672">
                <a:moveTo>
                  <a:pt x="344424" y="110921"/>
                </a:moveTo>
                <a:lnTo>
                  <a:pt x="311784" y="110921"/>
                </a:lnTo>
                <a:lnTo>
                  <a:pt x="311784" y="155536"/>
                </a:lnTo>
                <a:lnTo>
                  <a:pt x="344424" y="155536"/>
                </a:lnTo>
                <a:lnTo>
                  <a:pt x="344424" y="110921"/>
                </a:lnTo>
                <a:close/>
              </a:path>
              <a:path w="344424" h="423672">
                <a:moveTo>
                  <a:pt x="344424" y="33782"/>
                </a:moveTo>
                <a:lnTo>
                  <a:pt x="311784" y="33782"/>
                </a:lnTo>
                <a:lnTo>
                  <a:pt x="311784" y="78359"/>
                </a:lnTo>
                <a:lnTo>
                  <a:pt x="344424" y="78359"/>
                </a:lnTo>
                <a:lnTo>
                  <a:pt x="344424" y="337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66288" y="5312663"/>
            <a:ext cx="342900" cy="731519"/>
          </a:xfrm>
          <a:custGeom>
            <a:avLst/>
            <a:gdLst/>
            <a:ahLst/>
            <a:cxnLst/>
            <a:rect l="l" t="t" r="r" b="b"/>
            <a:pathLst>
              <a:path w="342900" h="731520">
                <a:moveTo>
                  <a:pt x="342900" y="264922"/>
                </a:moveTo>
                <a:lnTo>
                  <a:pt x="310007" y="264922"/>
                </a:lnTo>
                <a:lnTo>
                  <a:pt x="310007" y="309499"/>
                </a:lnTo>
                <a:lnTo>
                  <a:pt x="170561" y="309499"/>
                </a:lnTo>
                <a:lnTo>
                  <a:pt x="170561" y="342011"/>
                </a:lnTo>
                <a:lnTo>
                  <a:pt x="310007" y="342011"/>
                </a:lnTo>
                <a:lnTo>
                  <a:pt x="310007" y="386588"/>
                </a:lnTo>
                <a:lnTo>
                  <a:pt x="170561" y="386588"/>
                </a:lnTo>
                <a:lnTo>
                  <a:pt x="170561" y="419087"/>
                </a:lnTo>
                <a:lnTo>
                  <a:pt x="310007" y="419087"/>
                </a:lnTo>
                <a:lnTo>
                  <a:pt x="310007" y="463651"/>
                </a:lnTo>
                <a:lnTo>
                  <a:pt x="170561" y="463651"/>
                </a:lnTo>
                <a:lnTo>
                  <a:pt x="170561" y="496150"/>
                </a:lnTo>
                <a:lnTo>
                  <a:pt x="310007" y="496150"/>
                </a:lnTo>
                <a:lnTo>
                  <a:pt x="310007" y="540727"/>
                </a:lnTo>
                <a:lnTo>
                  <a:pt x="170561" y="540727"/>
                </a:lnTo>
                <a:lnTo>
                  <a:pt x="170561" y="572389"/>
                </a:lnTo>
                <a:lnTo>
                  <a:pt x="310007" y="572389"/>
                </a:lnTo>
                <a:lnTo>
                  <a:pt x="310007" y="616546"/>
                </a:lnTo>
                <a:lnTo>
                  <a:pt x="170561" y="616546"/>
                </a:lnTo>
                <a:lnTo>
                  <a:pt x="170561" y="731520"/>
                </a:lnTo>
                <a:lnTo>
                  <a:pt x="187706" y="731520"/>
                </a:lnTo>
                <a:lnTo>
                  <a:pt x="187706" y="644448"/>
                </a:lnTo>
                <a:lnTo>
                  <a:pt x="342900" y="644448"/>
                </a:lnTo>
                <a:lnTo>
                  <a:pt x="342900" y="264922"/>
                </a:lnTo>
                <a:close/>
              </a:path>
              <a:path w="342900" h="731520">
                <a:moveTo>
                  <a:pt x="342900" y="644448"/>
                </a:moveTo>
                <a:lnTo>
                  <a:pt x="233045" y="644448"/>
                </a:lnTo>
                <a:lnTo>
                  <a:pt x="233045" y="731520"/>
                </a:lnTo>
                <a:lnTo>
                  <a:pt x="342900" y="731520"/>
                </a:lnTo>
                <a:lnTo>
                  <a:pt x="342900" y="644448"/>
                </a:lnTo>
                <a:close/>
              </a:path>
              <a:path w="342900" h="731520">
                <a:moveTo>
                  <a:pt x="342900" y="0"/>
                </a:moveTo>
                <a:lnTo>
                  <a:pt x="0" y="0"/>
                </a:lnTo>
                <a:lnTo>
                  <a:pt x="0" y="285750"/>
                </a:lnTo>
                <a:lnTo>
                  <a:pt x="33274" y="285750"/>
                </a:lnTo>
                <a:lnTo>
                  <a:pt x="33274" y="264922"/>
                </a:lnTo>
                <a:lnTo>
                  <a:pt x="342900" y="264922"/>
                </a:lnTo>
                <a:lnTo>
                  <a:pt x="342900" y="232410"/>
                </a:lnTo>
                <a:lnTo>
                  <a:pt x="33274" y="232410"/>
                </a:lnTo>
                <a:lnTo>
                  <a:pt x="33274" y="187833"/>
                </a:lnTo>
                <a:lnTo>
                  <a:pt x="342900" y="187833"/>
                </a:lnTo>
                <a:lnTo>
                  <a:pt x="342900" y="156210"/>
                </a:lnTo>
                <a:lnTo>
                  <a:pt x="33274" y="156210"/>
                </a:lnTo>
                <a:lnTo>
                  <a:pt x="33274" y="111633"/>
                </a:lnTo>
                <a:lnTo>
                  <a:pt x="342900" y="111633"/>
                </a:lnTo>
                <a:lnTo>
                  <a:pt x="342900" y="79121"/>
                </a:lnTo>
                <a:lnTo>
                  <a:pt x="33274" y="79121"/>
                </a:lnTo>
                <a:lnTo>
                  <a:pt x="33274" y="34544"/>
                </a:lnTo>
                <a:lnTo>
                  <a:pt x="342900" y="34544"/>
                </a:lnTo>
                <a:lnTo>
                  <a:pt x="342900" y="0"/>
                </a:lnTo>
                <a:close/>
              </a:path>
              <a:path w="342900" h="731520">
                <a:moveTo>
                  <a:pt x="342900" y="187833"/>
                </a:moveTo>
                <a:lnTo>
                  <a:pt x="310007" y="187833"/>
                </a:lnTo>
                <a:lnTo>
                  <a:pt x="310007" y="232410"/>
                </a:lnTo>
                <a:lnTo>
                  <a:pt x="342900" y="232410"/>
                </a:lnTo>
                <a:lnTo>
                  <a:pt x="342900" y="187833"/>
                </a:lnTo>
                <a:close/>
              </a:path>
              <a:path w="342900" h="731520">
                <a:moveTo>
                  <a:pt x="342900" y="111633"/>
                </a:moveTo>
                <a:lnTo>
                  <a:pt x="310007" y="111633"/>
                </a:lnTo>
                <a:lnTo>
                  <a:pt x="310007" y="156210"/>
                </a:lnTo>
                <a:lnTo>
                  <a:pt x="342900" y="156210"/>
                </a:lnTo>
                <a:lnTo>
                  <a:pt x="342900" y="111633"/>
                </a:lnTo>
                <a:close/>
              </a:path>
              <a:path w="342900" h="731520">
                <a:moveTo>
                  <a:pt x="342900" y="34544"/>
                </a:moveTo>
                <a:lnTo>
                  <a:pt x="310007" y="34544"/>
                </a:lnTo>
                <a:lnTo>
                  <a:pt x="310007" y="79121"/>
                </a:lnTo>
                <a:lnTo>
                  <a:pt x="342900" y="79121"/>
                </a:lnTo>
                <a:lnTo>
                  <a:pt x="342900" y="34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78379" y="6253174"/>
            <a:ext cx="71437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em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04715" y="5029200"/>
            <a:ext cx="1298448" cy="1298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07890" y="6253174"/>
            <a:ext cx="12909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sz="1400" spc="5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ce</a:t>
            </a:r>
            <a:r>
              <a:rPr sz="1400" spc="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ov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der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84503" y="5398007"/>
            <a:ext cx="865632" cy="560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4159" y="4668011"/>
            <a:ext cx="5292852" cy="2010156"/>
          </a:xfrm>
          <a:custGeom>
            <a:avLst/>
            <a:gdLst/>
            <a:ahLst/>
            <a:cxnLst/>
            <a:rect l="l" t="t" r="r" b="b"/>
            <a:pathLst>
              <a:path w="5292852" h="2010155">
                <a:moveTo>
                  <a:pt x="0" y="2010156"/>
                </a:moveTo>
                <a:lnTo>
                  <a:pt x="5292852" y="2010156"/>
                </a:lnTo>
                <a:lnTo>
                  <a:pt x="5292852" y="0"/>
                </a:lnTo>
                <a:lnTo>
                  <a:pt x="0" y="0"/>
                </a:lnTo>
                <a:lnTo>
                  <a:pt x="0" y="2010156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84340" y="4752975"/>
            <a:ext cx="363855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1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eh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olo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ii</a:t>
            </a:r>
            <a:r>
              <a:rPr sz="2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Ba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z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pe</a:t>
            </a:r>
            <a:r>
              <a:rPr sz="20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Con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aine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363072" y="6262903"/>
            <a:ext cx="445261" cy="1488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98564" y="5225795"/>
            <a:ext cx="2554224" cy="1359408"/>
          </a:xfrm>
          <a:custGeom>
            <a:avLst/>
            <a:gdLst/>
            <a:ahLst/>
            <a:cxnLst/>
            <a:rect l="l" t="t" r="r" b="b"/>
            <a:pathLst>
              <a:path w="2554224" h="1359407">
                <a:moveTo>
                  <a:pt x="0" y="1359408"/>
                </a:moveTo>
                <a:lnTo>
                  <a:pt x="2554224" y="1359408"/>
                </a:lnTo>
                <a:lnTo>
                  <a:pt x="2554224" y="0"/>
                </a:lnTo>
                <a:lnTo>
                  <a:pt x="0" y="0"/>
                </a:lnTo>
                <a:lnTo>
                  <a:pt x="0" y="1359408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4888" y="6076188"/>
            <a:ext cx="1940052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61504" y="5318759"/>
            <a:ext cx="1226820" cy="7010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65435" y="5318759"/>
            <a:ext cx="1225296" cy="7010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14159" y="2513075"/>
            <a:ext cx="5292852" cy="2010155"/>
          </a:xfrm>
          <a:custGeom>
            <a:avLst/>
            <a:gdLst/>
            <a:ahLst/>
            <a:cxnLst/>
            <a:rect l="l" t="t" r="r" b="b"/>
            <a:pathLst>
              <a:path w="5292852" h="2010155">
                <a:moveTo>
                  <a:pt x="0" y="2010155"/>
                </a:moveTo>
                <a:lnTo>
                  <a:pt x="5292852" y="2010155"/>
                </a:lnTo>
                <a:lnTo>
                  <a:pt x="5292852" y="0"/>
                </a:lnTo>
                <a:lnTo>
                  <a:pt x="0" y="0"/>
                </a:lnTo>
                <a:lnTo>
                  <a:pt x="0" y="2010155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84340" y="2597403"/>
            <a:ext cx="152273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sz="2000" spc="8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vi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fab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ic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205209" y="3621785"/>
            <a:ext cx="0" cy="636524"/>
          </a:xfrm>
          <a:custGeom>
            <a:avLst/>
            <a:gdLst/>
            <a:ahLst/>
            <a:cxnLst/>
            <a:rect l="l" t="t" r="r" b="b"/>
            <a:pathLst>
              <a:path h="636524">
                <a:moveTo>
                  <a:pt x="0" y="0"/>
                </a:moveTo>
                <a:lnTo>
                  <a:pt x="0" y="636524"/>
                </a:lnTo>
              </a:path>
            </a:pathLst>
          </a:custGeom>
          <a:ln w="38100">
            <a:solidFill>
              <a:srgbClr val="001F5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48271" y="3092195"/>
            <a:ext cx="5038344" cy="1338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77093" y="1937892"/>
            <a:ext cx="445261" cy="1488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92695" y="1751075"/>
            <a:ext cx="1938527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6155" y="2535935"/>
            <a:ext cx="5294376" cy="2011680"/>
          </a:xfrm>
          <a:custGeom>
            <a:avLst/>
            <a:gdLst/>
            <a:ahLst/>
            <a:cxnLst/>
            <a:rect l="l" t="t" r="r" b="b"/>
            <a:pathLst>
              <a:path w="5294376" h="2011679">
                <a:moveTo>
                  <a:pt x="0" y="2011680"/>
                </a:moveTo>
                <a:lnTo>
                  <a:pt x="5294376" y="2011680"/>
                </a:lnTo>
                <a:lnTo>
                  <a:pt x="5294376" y="0"/>
                </a:lnTo>
                <a:lnTo>
                  <a:pt x="0" y="0"/>
                </a:lnTo>
                <a:lnTo>
                  <a:pt x="0" y="201168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56031" y="2621152"/>
            <a:ext cx="489394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Lim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j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 și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ram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work-uri</a:t>
            </a:r>
            <a:r>
              <a:rPr sz="20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ru d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z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v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olta</a:t>
            </a:r>
            <a:r>
              <a:rPr sz="2000" spc="-3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32020" y="3771900"/>
            <a:ext cx="879348" cy="605028"/>
          </a:xfrm>
          <a:custGeom>
            <a:avLst/>
            <a:gdLst/>
            <a:ahLst/>
            <a:cxnLst/>
            <a:rect l="l" t="t" r="r" b="b"/>
            <a:pathLst>
              <a:path w="879348" h="605027">
                <a:moveTo>
                  <a:pt x="0" y="605028"/>
                </a:moveTo>
                <a:lnTo>
                  <a:pt x="879348" y="605028"/>
                </a:lnTo>
                <a:lnTo>
                  <a:pt x="879348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995164" y="3961002"/>
            <a:ext cx="35369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00178F"/>
                </a:solidFill>
                <a:latin typeface="Segoe UI"/>
                <a:cs typeface="Segoe UI"/>
              </a:rPr>
              <a:t>C++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20084" y="3771900"/>
            <a:ext cx="935736" cy="605028"/>
          </a:xfrm>
          <a:custGeom>
            <a:avLst/>
            <a:gdLst/>
            <a:ahLst/>
            <a:cxnLst/>
            <a:rect l="l" t="t" r="r" b="b"/>
            <a:pathLst>
              <a:path w="935736" h="605027">
                <a:moveTo>
                  <a:pt x="0" y="605028"/>
                </a:moveTo>
                <a:lnTo>
                  <a:pt x="935736" y="605028"/>
                </a:lnTo>
                <a:lnTo>
                  <a:pt x="935736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24629" y="3961002"/>
            <a:ext cx="32766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00178F"/>
                </a:solidFill>
                <a:latin typeface="Segoe UI"/>
                <a:cs typeface="Segoe UI"/>
              </a:rPr>
              <a:t>J</a:t>
            </a:r>
            <a:r>
              <a:rPr sz="1300" spc="-10" dirty="0">
                <a:solidFill>
                  <a:srgbClr val="00178F"/>
                </a:solidFill>
                <a:latin typeface="Segoe UI"/>
                <a:cs typeface="Segoe UI"/>
              </a:rPr>
              <a:t>a</a:t>
            </a:r>
            <a:r>
              <a:rPr sz="1300" spc="-35" dirty="0">
                <a:solidFill>
                  <a:srgbClr val="00178F"/>
                </a:solidFill>
                <a:latin typeface="Segoe UI"/>
                <a:cs typeface="Segoe UI"/>
              </a:rPr>
              <a:t>v</a:t>
            </a:r>
            <a:r>
              <a:rPr sz="1300" spc="-10" dirty="0">
                <a:solidFill>
                  <a:srgbClr val="00178F"/>
                </a:solidFill>
                <a:latin typeface="Segoe UI"/>
                <a:cs typeface="Segoe UI"/>
              </a:rPr>
              <a:t>a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5800" y="3771900"/>
            <a:ext cx="935736" cy="605028"/>
          </a:xfrm>
          <a:custGeom>
            <a:avLst/>
            <a:gdLst/>
            <a:ahLst/>
            <a:cxnLst/>
            <a:rect l="l" t="t" r="r" b="b"/>
            <a:pathLst>
              <a:path w="935736" h="605027">
                <a:moveTo>
                  <a:pt x="0" y="605028"/>
                </a:moveTo>
                <a:lnTo>
                  <a:pt x="935736" y="605028"/>
                </a:lnTo>
                <a:lnTo>
                  <a:pt x="935736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57173" y="3961002"/>
            <a:ext cx="39306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00178F"/>
                </a:solidFill>
                <a:latin typeface="Segoe UI"/>
                <a:cs typeface="Segoe UI"/>
              </a:rPr>
              <a:t>Ru</a:t>
            </a:r>
            <a:r>
              <a:rPr sz="1300" spc="-20" dirty="0">
                <a:solidFill>
                  <a:srgbClr val="00178F"/>
                </a:solidFill>
                <a:latin typeface="Segoe UI"/>
                <a:cs typeface="Segoe UI"/>
              </a:rPr>
              <a:t>b</a:t>
            </a:r>
            <a:r>
              <a:rPr sz="1300" spc="-10" dirty="0">
                <a:solidFill>
                  <a:srgbClr val="00178F"/>
                </a:solidFill>
                <a:latin typeface="Segoe UI"/>
                <a:cs typeface="Segoe UI"/>
              </a:rPr>
              <a:t>y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09672" y="3771900"/>
            <a:ext cx="934212" cy="605028"/>
          </a:xfrm>
          <a:custGeom>
            <a:avLst/>
            <a:gdLst/>
            <a:ahLst/>
            <a:cxnLst/>
            <a:rect l="l" t="t" r="r" b="b"/>
            <a:pathLst>
              <a:path w="934212" h="605027">
                <a:moveTo>
                  <a:pt x="0" y="605028"/>
                </a:moveTo>
                <a:lnTo>
                  <a:pt x="934212" y="605028"/>
                </a:lnTo>
                <a:lnTo>
                  <a:pt x="934212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931922" y="3961002"/>
            <a:ext cx="489584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00178F"/>
                </a:solidFill>
                <a:latin typeface="Segoe UI"/>
                <a:cs typeface="Segoe UI"/>
              </a:rPr>
              <a:t>Win</a:t>
            </a:r>
            <a:r>
              <a:rPr sz="1300" spc="-15" dirty="0">
                <a:solidFill>
                  <a:srgbClr val="00178F"/>
                </a:solidFill>
                <a:latin typeface="Segoe UI"/>
                <a:cs typeface="Segoe UI"/>
              </a:rPr>
              <a:t>3</a:t>
            </a:r>
            <a:r>
              <a:rPr sz="1300" spc="-10" dirty="0">
                <a:solidFill>
                  <a:srgbClr val="00178F"/>
                </a:solidFill>
                <a:latin typeface="Segoe UI"/>
                <a:cs typeface="Segoe UI"/>
              </a:rPr>
              <a:t>2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97735" y="3771900"/>
            <a:ext cx="934212" cy="605028"/>
          </a:xfrm>
          <a:custGeom>
            <a:avLst/>
            <a:gdLst/>
            <a:ahLst/>
            <a:cxnLst/>
            <a:rect l="l" t="t" r="r" b="b"/>
            <a:pathLst>
              <a:path w="934212" h="605027">
                <a:moveTo>
                  <a:pt x="0" y="605028"/>
                </a:moveTo>
                <a:lnTo>
                  <a:pt x="934212" y="605028"/>
                </a:lnTo>
                <a:lnTo>
                  <a:pt x="934212" y="0"/>
                </a:lnTo>
                <a:lnTo>
                  <a:pt x="0" y="0"/>
                </a:lnTo>
                <a:lnTo>
                  <a:pt x="0" y="6050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795398" y="3961002"/>
            <a:ext cx="73977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00178F"/>
                </a:solidFill>
                <a:latin typeface="Segoe UI"/>
                <a:cs typeface="Segoe UI"/>
              </a:rPr>
              <a:t>J</a:t>
            </a:r>
            <a:r>
              <a:rPr sz="1300" spc="-10" dirty="0">
                <a:solidFill>
                  <a:srgbClr val="00178F"/>
                </a:solidFill>
                <a:latin typeface="Segoe UI"/>
                <a:cs typeface="Segoe UI"/>
              </a:rPr>
              <a:t>a</a:t>
            </a:r>
            <a:r>
              <a:rPr sz="1300" spc="-35" dirty="0">
                <a:solidFill>
                  <a:srgbClr val="00178F"/>
                </a:solidFill>
                <a:latin typeface="Segoe UI"/>
                <a:cs typeface="Segoe UI"/>
              </a:rPr>
              <a:t>v</a:t>
            </a:r>
            <a:r>
              <a:rPr sz="1300" spc="-10" dirty="0">
                <a:solidFill>
                  <a:srgbClr val="00178F"/>
                </a:solidFill>
                <a:latin typeface="Segoe UI"/>
                <a:cs typeface="Segoe UI"/>
              </a:rPr>
              <a:t>aScri</a:t>
            </a:r>
            <a:r>
              <a:rPr sz="1300" spc="-15" dirty="0">
                <a:solidFill>
                  <a:srgbClr val="00178F"/>
                </a:solidFill>
                <a:latin typeface="Segoe UI"/>
                <a:cs typeface="Segoe UI"/>
              </a:rPr>
              <a:t>p</a:t>
            </a:r>
            <a:r>
              <a:rPr sz="1300" spc="-5" dirty="0">
                <a:solidFill>
                  <a:srgbClr val="00178F"/>
                </a:solidFill>
                <a:latin typeface="Segoe UI"/>
                <a:cs typeface="Segoe UI"/>
              </a:rPr>
              <a:t>t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82111" y="3076955"/>
            <a:ext cx="765048" cy="605027"/>
          </a:xfrm>
          <a:custGeom>
            <a:avLst/>
            <a:gdLst/>
            <a:ahLst/>
            <a:cxnLst/>
            <a:rect l="l" t="t" r="r" b="b"/>
            <a:pathLst>
              <a:path w="765048" h="605027">
                <a:moveTo>
                  <a:pt x="0" y="605027"/>
                </a:moveTo>
                <a:lnTo>
                  <a:pt x="765048" y="605027"/>
                </a:lnTo>
                <a:lnTo>
                  <a:pt x="765048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401948" y="3266694"/>
            <a:ext cx="32575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00178F"/>
                </a:solidFill>
                <a:latin typeface="Segoe UI"/>
                <a:cs typeface="Segoe UI"/>
              </a:rPr>
              <a:t>.Net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85800" y="3076955"/>
            <a:ext cx="765048" cy="605027"/>
          </a:xfrm>
          <a:custGeom>
            <a:avLst/>
            <a:gdLst/>
            <a:ahLst/>
            <a:cxnLst/>
            <a:rect l="l" t="t" r="r" b="b"/>
            <a:pathLst>
              <a:path w="765048" h="605027">
                <a:moveTo>
                  <a:pt x="0" y="605027"/>
                </a:moveTo>
                <a:lnTo>
                  <a:pt x="765048" y="605027"/>
                </a:lnTo>
                <a:lnTo>
                  <a:pt x="765048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05357" y="3266694"/>
            <a:ext cx="32639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0" dirty="0">
                <a:solidFill>
                  <a:srgbClr val="00178F"/>
                </a:solidFill>
                <a:latin typeface="Segoe UI"/>
                <a:cs typeface="Segoe UI"/>
              </a:rPr>
              <a:t>P</a:t>
            </a:r>
            <a:r>
              <a:rPr sz="1300" spc="-10" dirty="0">
                <a:solidFill>
                  <a:srgbClr val="00178F"/>
                </a:solidFill>
                <a:latin typeface="Segoe UI"/>
                <a:cs typeface="Segoe UI"/>
              </a:rPr>
              <a:t>HP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17903" y="3076955"/>
            <a:ext cx="765047" cy="605027"/>
          </a:xfrm>
          <a:custGeom>
            <a:avLst/>
            <a:gdLst/>
            <a:ahLst/>
            <a:cxnLst/>
            <a:rect l="l" t="t" r="r" b="b"/>
            <a:pathLst>
              <a:path w="765048" h="605027">
                <a:moveTo>
                  <a:pt x="0" y="605027"/>
                </a:moveTo>
                <a:lnTo>
                  <a:pt x="765047" y="605027"/>
                </a:lnTo>
                <a:lnTo>
                  <a:pt x="765047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783460" y="3266694"/>
            <a:ext cx="23495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00178F"/>
                </a:solidFill>
                <a:latin typeface="Segoe UI"/>
                <a:cs typeface="Segoe UI"/>
              </a:rPr>
              <a:t>Go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846320" y="3076955"/>
            <a:ext cx="765048" cy="605027"/>
          </a:xfrm>
          <a:custGeom>
            <a:avLst/>
            <a:gdLst/>
            <a:ahLst/>
            <a:cxnLst/>
            <a:rect l="l" t="t" r="r" b="b"/>
            <a:pathLst>
              <a:path w="765048" h="605027">
                <a:moveTo>
                  <a:pt x="0" y="605027"/>
                </a:moveTo>
                <a:lnTo>
                  <a:pt x="765048" y="605027"/>
                </a:lnTo>
                <a:lnTo>
                  <a:pt x="765048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081778" y="3266694"/>
            <a:ext cx="29400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65" dirty="0">
                <a:solidFill>
                  <a:srgbClr val="00178F"/>
                </a:solidFill>
                <a:latin typeface="Segoe UI"/>
                <a:cs typeface="Segoe UI"/>
              </a:rPr>
              <a:t>P</a:t>
            </a:r>
            <a:r>
              <a:rPr sz="1300" spc="-20" dirty="0">
                <a:solidFill>
                  <a:srgbClr val="00178F"/>
                </a:solidFill>
                <a:latin typeface="Segoe UI"/>
                <a:cs typeface="Segoe UI"/>
              </a:rPr>
              <a:t>e</a:t>
            </a:r>
            <a:r>
              <a:rPr sz="1300" spc="-5" dirty="0">
                <a:solidFill>
                  <a:srgbClr val="00178F"/>
                </a:solidFill>
                <a:latin typeface="Segoe UI"/>
                <a:cs typeface="Segoe UI"/>
              </a:rPr>
              <a:t>rl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50007" y="3076955"/>
            <a:ext cx="765048" cy="605027"/>
          </a:xfrm>
          <a:custGeom>
            <a:avLst/>
            <a:gdLst/>
            <a:ahLst/>
            <a:cxnLst/>
            <a:rect l="l" t="t" r="r" b="b"/>
            <a:pathLst>
              <a:path w="765048" h="605027">
                <a:moveTo>
                  <a:pt x="0" y="605027"/>
                </a:moveTo>
                <a:lnTo>
                  <a:pt x="765048" y="605027"/>
                </a:lnTo>
                <a:lnTo>
                  <a:pt x="765048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466213" y="3266694"/>
            <a:ext cx="53530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0" dirty="0">
                <a:solidFill>
                  <a:srgbClr val="00178F"/>
                </a:solidFill>
                <a:latin typeface="Segoe UI"/>
                <a:cs typeface="Segoe UI"/>
              </a:rPr>
              <a:t>P</a:t>
            </a:r>
            <a:r>
              <a:rPr sz="1300" spc="-10" dirty="0">
                <a:solidFill>
                  <a:srgbClr val="00178F"/>
                </a:solidFill>
                <a:latin typeface="Segoe UI"/>
                <a:cs typeface="Segoe UI"/>
              </a:rPr>
              <a:t>ython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014215" y="3076955"/>
            <a:ext cx="765048" cy="605027"/>
          </a:xfrm>
          <a:custGeom>
            <a:avLst/>
            <a:gdLst/>
            <a:ahLst/>
            <a:cxnLst/>
            <a:rect l="l" t="t" r="r" b="b"/>
            <a:pathLst>
              <a:path w="765048" h="605027">
                <a:moveTo>
                  <a:pt x="0" y="605027"/>
                </a:moveTo>
                <a:lnTo>
                  <a:pt x="765048" y="605027"/>
                </a:lnTo>
                <a:lnTo>
                  <a:pt x="765048" y="0"/>
                </a:lnTo>
                <a:lnTo>
                  <a:pt x="0" y="0"/>
                </a:lnTo>
                <a:lnTo>
                  <a:pt x="0" y="605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183760" y="3266694"/>
            <a:ext cx="42799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00178F"/>
                </a:solidFill>
                <a:latin typeface="Segoe UI"/>
                <a:cs typeface="Segoe UI"/>
              </a:rPr>
              <a:t>Node</a:t>
            </a:r>
            <a:endParaRPr sz="13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4319" y="0"/>
            <a:ext cx="4541520" cy="6993635"/>
          </a:xfrm>
          <a:custGeom>
            <a:avLst/>
            <a:gdLst/>
            <a:ahLst/>
            <a:cxnLst/>
            <a:rect l="l" t="t" r="r" b="b"/>
            <a:pathLst>
              <a:path w="4541520" h="6993635">
                <a:moveTo>
                  <a:pt x="0" y="6993635"/>
                </a:moveTo>
                <a:lnTo>
                  <a:pt x="4541520" y="6993635"/>
                </a:lnTo>
                <a:lnTo>
                  <a:pt x="4541520" y="0"/>
                </a:lnTo>
                <a:lnTo>
                  <a:pt x="0" y="0"/>
                </a:lnTo>
                <a:lnTo>
                  <a:pt x="0" y="6993635"/>
                </a:lnTo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25"/>
              </a:lnSpc>
            </a:pPr>
            <a:r>
              <a:rPr spc="-140" dirty="0"/>
              <a:t>Op</a:t>
            </a:r>
            <a:r>
              <a:rPr spc="-130" dirty="0"/>
              <a:t>ț</a:t>
            </a:r>
            <a:r>
              <a:rPr spc="-114" dirty="0"/>
              <a:t>i</a:t>
            </a:r>
            <a:r>
              <a:rPr spc="-145" dirty="0"/>
              <a:t>un</a:t>
            </a:r>
            <a:r>
              <a:rPr spc="-10" dirty="0"/>
              <a:t>i</a:t>
            </a:r>
            <a:r>
              <a:rPr spc="-190" dirty="0"/>
              <a:t> </a:t>
            </a:r>
            <a:r>
              <a:rPr spc="-135" dirty="0"/>
              <a:t>d</a:t>
            </a:r>
            <a:r>
              <a:rPr spc="-25" dirty="0"/>
              <a:t>e</a:t>
            </a:r>
            <a:r>
              <a:rPr spc="-220" dirty="0"/>
              <a:t> </a:t>
            </a:r>
            <a:r>
              <a:rPr spc="-135" dirty="0"/>
              <a:t>stu</a:t>
            </a:r>
            <a:r>
              <a:rPr spc="-125" dirty="0"/>
              <a:t>di</a:t>
            </a:r>
            <a:r>
              <a:rPr spc="-30" dirty="0"/>
              <a:t>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304" y="1334896"/>
            <a:ext cx="5993130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Ap</a:t>
            </a:r>
            <a:r>
              <a:rPr sz="2600" b="0" spc="-45" dirty="0">
                <a:solidFill>
                  <a:srgbClr val="505050"/>
                </a:solidFill>
                <a:latin typeface="Segoe UI Light"/>
                <a:cs typeface="Segoe UI Light"/>
              </a:rPr>
              <a:t>r</a:t>
            </a:r>
            <a:r>
              <a:rPr sz="2600" b="0" spc="-70" dirty="0">
                <a:solidFill>
                  <a:srgbClr val="505050"/>
                </a:solidFill>
                <a:latin typeface="Segoe UI Light"/>
                <a:cs typeface="Segoe UI Light"/>
              </a:rPr>
              <a:t>o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fund</a:t>
            </a:r>
            <a:r>
              <a:rPr sz="2600" b="0" spc="-15" dirty="0">
                <a:solidFill>
                  <a:srgbClr val="505050"/>
                </a:solidFill>
                <a:latin typeface="Segoe UI Light"/>
                <a:cs typeface="Segoe UI Light"/>
              </a:rPr>
              <a:t>a</a:t>
            </a:r>
            <a:r>
              <a:rPr sz="2600" b="0" spc="-45" dirty="0">
                <a:solidFill>
                  <a:srgbClr val="505050"/>
                </a:solidFill>
                <a:latin typeface="Segoe UI Light"/>
                <a:cs typeface="Segoe UI Light"/>
              </a:rPr>
              <a:t>r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e</a:t>
            </a:r>
            <a:r>
              <a:rPr sz="2600" b="0" spc="-3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Windows</a:t>
            </a:r>
            <a:r>
              <a:rPr sz="2600" b="0" spc="-3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Se</a:t>
            </a:r>
            <a:r>
              <a:rPr sz="2600" b="0" spc="160" dirty="0">
                <a:solidFill>
                  <a:srgbClr val="505050"/>
                </a:solidFill>
                <a:latin typeface="Segoe UI Light"/>
                <a:cs typeface="Segoe UI Light"/>
              </a:rPr>
              <a:t>r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ver</a:t>
            </a:r>
            <a:r>
              <a:rPr sz="26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201</a:t>
            </a:r>
            <a:r>
              <a:rPr lang="en-US" sz="2600" b="0" dirty="0">
                <a:solidFill>
                  <a:srgbClr val="505050"/>
                </a:solidFill>
                <a:latin typeface="Segoe UI Light"/>
                <a:cs typeface="Segoe UI Light"/>
              </a:rPr>
              <a:t>9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:</a:t>
            </a:r>
            <a:endParaRPr sz="2600" dirty="0">
              <a:latin typeface="Segoe UI Light"/>
              <a:cs typeface="Segoe UI Light"/>
            </a:endParaRPr>
          </a:p>
          <a:p>
            <a:pPr marL="12700">
              <a:lnSpc>
                <a:spcPts val="2170"/>
              </a:lnSpc>
            </a:pP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</a:rPr>
              <a:t>w</a:t>
            </a:r>
            <a:r>
              <a:rPr sz="2000" u="heavy" spc="5" dirty="0">
                <a:solidFill>
                  <a:srgbClr val="0078D6"/>
                </a:solidFill>
                <a:latin typeface="Segoe UI"/>
                <a:cs typeface="Segoe UI"/>
              </a:rPr>
              <a:t>w</a:t>
            </a:r>
            <a:r>
              <a:rPr sz="2000" u="heavy" spc="-95" dirty="0">
                <a:solidFill>
                  <a:srgbClr val="0078D6"/>
                </a:solidFill>
                <a:latin typeface="Segoe UI"/>
                <a:cs typeface="Segoe UI"/>
              </a:rPr>
              <a:t>w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</a:rPr>
              <a:t>.mi</a:t>
            </a:r>
            <a:r>
              <a:rPr sz="2000" u="heavy" spc="-10" dirty="0">
                <a:solidFill>
                  <a:srgbClr val="0078D6"/>
                </a:solidFill>
                <a:latin typeface="Segoe UI"/>
                <a:cs typeface="Segoe UI"/>
              </a:rPr>
              <a:t>c</a:t>
            </a:r>
            <a:r>
              <a:rPr sz="2000" u="heavy" spc="-30" dirty="0">
                <a:solidFill>
                  <a:srgbClr val="0078D6"/>
                </a:solidFill>
                <a:latin typeface="Segoe UI"/>
                <a:cs typeface="Segoe UI"/>
              </a:rPr>
              <a:t>r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</a:rPr>
              <a:t>os</a:t>
            </a:r>
            <a:r>
              <a:rPr sz="2000" u="heavy" spc="-35" dirty="0">
                <a:solidFill>
                  <a:srgbClr val="0078D6"/>
                </a:solidFill>
                <a:latin typeface="Segoe UI"/>
                <a:cs typeface="Segoe UI"/>
              </a:rPr>
              <a:t>o</a:t>
            </a:r>
            <a:r>
              <a:rPr sz="2000" u="heavy" spc="30" dirty="0">
                <a:solidFill>
                  <a:srgbClr val="0078D6"/>
                </a:solidFill>
                <a:latin typeface="Segoe UI"/>
                <a:cs typeface="Segoe UI"/>
              </a:rPr>
              <a:t>f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</a:rPr>
              <a:t>t.com/Window</a:t>
            </a:r>
            <a:r>
              <a:rPr sz="2000" u="heavy" spc="5" dirty="0">
                <a:solidFill>
                  <a:srgbClr val="0078D6"/>
                </a:solidFill>
                <a:latin typeface="Segoe UI"/>
                <a:cs typeface="Segoe UI"/>
              </a:rPr>
              <a:t>s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</a:rPr>
              <a:t>Se</a:t>
            </a:r>
            <a:r>
              <a:rPr sz="2000" u="heavy" spc="80" dirty="0">
                <a:solidFill>
                  <a:srgbClr val="0078D6"/>
                </a:solidFill>
                <a:latin typeface="Segoe UI"/>
                <a:cs typeface="Segoe UI"/>
              </a:rPr>
              <a:t>r</a:t>
            </a:r>
            <a:r>
              <a:rPr sz="2000" u="heavy" spc="-15" dirty="0">
                <a:solidFill>
                  <a:srgbClr val="0078D6"/>
                </a:solidFill>
                <a:latin typeface="Segoe UI"/>
                <a:cs typeface="Segoe UI"/>
              </a:rPr>
              <a:t>v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</a:rPr>
              <a:t>er201</a:t>
            </a:r>
            <a:r>
              <a:rPr lang="en-US" sz="2000" u="heavy" dirty="0">
                <a:solidFill>
                  <a:srgbClr val="0078D6"/>
                </a:solidFill>
                <a:latin typeface="Segoe UI"/>
                <a:cs typeface="Segoe UI"/>
              </a:rPr>
              <a:t>9</a:t>
            </a:r>
            <a:endParaRPr sz="2000" dirty="0">
              <a:latin typeface="Segoe UI"/>
              <a:cs typeface="Segoe U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78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Docu</a:t>
            </a:r>
            <a:r>
              <a:rPr sz="26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m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enta</a:t>
            </a:r>
            <a:r>
              <a:rPr sz="2600" b="0" spc="-15" dirty="0">
                <a:solidFill>
                  <a:srgbClr val="505050"/>
                </a:solidFill>
                <a:latin typeface="Segoe UI Light"/>
                <a:cs typeface="Segoe UI Light"/>
              </a:rPr>
              <a:t>t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ia p</a:t>
            </a:r>
            <a:r>
              <a:rPr sz="2600" b="0" spc="5" dirty="0">
                <a:solidFill>
                  <a:srgbClr val="505050"/>
                </a:solidFill>
                <a:latin typeface="Segoe UI Light"/>
                <a:cs typeface="Segoe UI Light"/>
              </a:rPr>
              <a:t>e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ntru</a:t>
            </a:r>
            <a:r>
              <a:rPr sz="2600" b="0" spc="-2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Containe</a:t>
            </a:r>
            <a:r>
              <a:rPr sz="2600" b="0" spc="-40" dirty="0">
                <a:solidFill>
                  <a:srgbClr val="505050"/>
                </a:solidFill>
                <a:latin typeface="Segoe UI Light"/>
                <a:cs typeface="Segoe UI Light"/>
              </a:rPr>
              <a:t>r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e</a:t>
            </a:r>
            <a:r>
              <a:rPr sz="2600" b="0" spc="-3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Window</a:t>
            </a:r>
            <a:r>
              <a:rPr sz="2600" b="0" spc="15" dirty="0">
                <a:solidFill>
                  <a:srgbClr val="505050"/>
                </a:solidFill>
                <a:latin typeface="Segoe UI Light"/>
                <a:cs typeface="Segoe UI Light"/>
              </a:rPr>
              <a:t>s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:</a:t>
            </a:r>
            <a:endParaRPr sz="2600" dirty="0">
              <a:latin typeface="Segoe UI Light"/>
              <a:cs typeface="Segoe UI Light"/>
            </a:endParaRPr>
          </a:p>
          <a:p>
            <a:pPr marL="12700">
              <a:lnSpc>
                <a:spcPts val="2170"/>
              </a:lnSpc>
            </a:pP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2"/>
              </a:rPr>
              <a:t>h</a:t>
            </a:r>
            <a:r>
              <a:rPr sz="2000" u="heavy" spc="5" dirty="0">
                <a:solidFill>
                  <a:srgbClr val="0078D6"/>
                </a:solidFill>
                <a:latin typeface="Segoe UI"/>
                <a:cs typeface="Segoe UI"/>
                <a:hlinkClick r:id="rId2"/>
              </a:rPr>
              <a:t>t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2"/>
              </a:rPr>
              <a:t>tp://aka</a:t>
            </a:r>
            <a:r>
              <a:rPr sz="2000" u="heavy" spc="-5" dirty="0">
                <a:solidFill>
                  <a:srgbClr val="0078D6"/>
                </a:solidFill>
                <a:latin typeface="Segoe UI"/>
                <a:cs typeface="Segoe UI"/>
                <a:hlinkClick r:id="rId2"/>
              </a:rPr>
              <a:t>.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2"/>
              </a:rPr>
              <a:t>ms/cont</a:t>
            </a:r>
            <a:r>
              <a:rPr sz="2000" u="heavy" spc="-10" dirty="0">
                <a:solidFill>
                  <a:srgbClr val="0078D6"/>
                </a:solidFill>
                <a:latin typeface="Segoe UI"/>
                <a:cs typeface="Segoe UI"/>
                <a:hlinkClick r:id="rId2"/>
              </a:rPr>
              <a:t>a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2"/>
              </a:rPr>
              <a:t>ine</a:t>
            </a:r>
            <a:r>
              <a:rPr sz="2000" u="heavy" spc="5" dirty="0">
                <a:solidFill>
                  <a:srgbClr val="0078D6"/>
                </a:solidFill>
                <a:latin typeface="Segoe UI"/>
                <a:cs typeface="Segoe UI"/>
                <a:hlinkClick r:id="rId2"/>
              </a:rPr>
              <a:t>r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2"/>
              </a:rPr>
              <a:t>s</a:t>
            </a:r>
            <a:endParaRPr sz="2000" dirty="0">
              <a:latin typeface="Segoe UI"/>
              <a:cs typeface="Segoe U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Blo</a:t>
            </a:r>
            <a:r>
              <a:rPr sz="2600" b="0" spc="5" dirty="0">
                <a:solidFill>
                  <a:srgbClr val="505050"/>
                </a:solidFill>
                <a:latin typeface="Segoe UI Light"/>
                <a:cs typeface="Segoe UI Light"/>
              </a:rPr>
              <a:t>g</a:t>
            </a:r>
            <a:r>
              <a:rPr sz="2600" b="0" spc="-10" dirty="0">
                <a:solidFill>
                  <a:srgbClr val="505050"/>
                </a:solidFill>
                <a:latin typeface="Segoe UI Light"/>
                <a:cs typeface="Segoe UI Light"/>
              </a:rPr>
              <a:t>-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ul</a:t>
            </a:r>
            <a:r>
              <a:rPr sz="2600" b="0" spc="-2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Windows</a:t>
            </a:r>
            <a:r>
              <a:rPr sz="2600" b="0" spc="-2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Se</a:t>
            </a:r>
            <a:r>
              <a:rPr sz="2600" b="0" spc="160" dirty="0">
                <a:solidFill>
                  <a:srgbClr val="505050"/>
                </a:solidFill>
                <a:latin typeface="Segoe UI Light"/>
                <a:cs typeface="Segoe UI Light"/>
              </a:rPr>
              <a:t>r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ve</a:t>
            </a:r>
            <a:r>
              <a:rPr sz="2600" b="0" spc="155" dirty="0">
                <a:solidFill>
                  <a:srgbClr val="505050"/>
                </a:solidFill>
                <a:latin typeface="Segoe UI Light"/>
                <a:cs typeface="Segoe UI Light"/>
              </a:rPr>
              <a:t>r</a:t>
            </a:r>
            <a:r>
              <a:rPr sz="2600" b="0" dirty="0">
                <a:solidFill>
                  <a:srgbClr val="505050"/>
                </a:solidFill>
                <a:latin typeface="Segoe UI Light"/>
                <a:cs typeface="Segoe UI Light"/>
              </a:rPr>
              <a:t>:</a:t>
            </a:r>
            <a:endParaRPr sz="2600" dirty="0">
              <a:latin typeface="Segoe UI Light"/>
              <a:cs typeface="Segoe UI Light"/>
            </a:endParaRPr>
          </a:p>
          <a:p>
            <a:pPr marL="12700">
              <a:lnSpc>
                <a:spcPts val="2175"/>
              </a:lnSpc>
            </a:pP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h</a:t>
            </a:r>
            <a:r>
              <a:rPr sz="2000" u="heavy" spc="5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t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tp://</a:t>
            </a:r>
            <a:r>
              <a:rPr sz="2000" u="heavy" spc="-5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b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lo</a:t>
            </a:r>
            <a:r>
              <a:rPr sz="2000" u="heavy" spc="-10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g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s.</a:t>
            </a:r>
            <a:r>
              <a:rPr sz="2000" u="heavy" spc="-10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t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echne</a:t>
            </a:r>
            <a:r>
              <a:rPr sz="2000" u="heavy" spc="5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t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.mi</a:t>
            </a:r>
            <a:r>
              <a:rPr sz="2000" u="heavy" spc="-10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c</a:t>
            </a:r>
            <a:r>
              <a:rPr sz="2000" u="heavy" spc="-30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r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os</a:t>
            </a:r>
            <a:r>
              <a:rPr sz="2000" u="heavy" spc="-35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o</a:t>
            </a:r>
            <a:r>
              <a:rPr sz="2000" u="heavy" spc="30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f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t.com/wi</a:t>
            </a:r>
            <a:r>
              <a:rPr sz="2000" u="heavy" spc="5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n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dowsse</a:t>
            </a:r>
            <a:r>
              <a:rPr sz="2000" u="heavy" spc="80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r</a:t>
            </a:r>
            <a:r>
              <a:rPr sz="2000" u="heavy" spc="-15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v</a:t>
            </a:r>
            <a:r>
              <a:rPr sz="2000" u="heavy" dirty="0">
                <a:solidFill>
                  <a:srgbClr val="0078D6"/>
                </a:solidFill>
                <a:latin typeface="Segoe UI"/>
                <a:cs typeface="Segoe UI"/>
                <a:hlinkClick r:id="rId3"/>
              </a:rPr>
              <a:t>er</a:t>
            </a:r>
            <a:endParaRPr lang="en-US" sz="2000" u="heavy" dirty="0">
              <a:solidFill>
                <a:srgbClr val="0078D6"/>
              </a:solidFill>
              <a:latin typeface="Segoe UI"/>
              <a:cs typeface="Segoe UI"/>
            </a:endParaRPr>
          </a:p>
          <a:p>
            <a:pPr marL="12700">
              <a:lnSpc>
                <a:spcPts val="2175"/>
              </a:lnSpc>
            </a:pPr>
            <a:endParaRPr lang="en-US" sz="2000" u="heavy" dirty="0">
              <a:solidFill>
                <a:srgbClr val="0078D6"/>
              </a:solidFill>
              <a:latin typeface="Segoe UI"/>
              <a:cs typeface="Segoe UI"/>
            </a:endParaRPr>
          </a:p>
          <a:p>
            <a:pPr marL="12700">
              <a:lnSpc>
                <a:spcPts val="2175"/>
              </a:lnSpc>
            </a:pPr>
            <a:r>
              <a:rPr lang="en-US" sz="2000" dirty="0">
                <a:latin typeface="Segoe UI"/>
                <a:cs typeface="Segoe UI"/>
              </a:rPr>
              <a:t>Resurse Docker</a:t>
            </a:r>
          </a:p>
          <a:p>
            <a:pPr marL="12700">
              <a:lnSpc>
                <a:spcPts val="2175"/>
              </a:lnSpc>
            </a:pPr>
            <a:r>
              <a:rPr lang="en-US" sz="2000" dirty="0">
                <a:latin typeface="Segoe UI"/>
                <a:cs typeface="Segoe UI"/>
                <a:hlinkClick r:id="rId4"/>
              </a:rPr>
              <a:t>https://www.docker.com/resources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23931" y="1676399"/>
            <a:ext cx="1533110" cy="1077468"/>
          </a:xfrm>
          <a:custGeom>
            <a:avLst/>
            <a:gdLst/>
            <a:ahLst/>
            <a:cxnLst/>
            <a:rect l="l" t="t" r="r" b="b"/>
            <a:pathLst>
              <a:path w="1533110" h="1077468">
                <a:moveTo>
                  <a:pt x="0" y="0"/>
                </a:moveTo>
                <a:lnTo>
                  <a:pt x="0" y="302984"/>
                </a:lnTo>
                <a:lnTo>
                  <a:pt x="38917" y="309630"/>
                </a:lnTo>
                <a:lnTo>
                  <a:pt x="120865" y="320163"/>
                </a:lnTo>
                <a:lnTo>
                  <a:pt x="148660" y="323969"/>
                </a:lnTo>
                <a:lnTo>
                  <a:pt x="190108" y="330999"/>
                </a:lnTo>
                <a:lnTo>
                  <a:pt x="230655" y="340524"/>
                </a:lnTo>
                <a:lnTo>
                  <a:pt x="269621" y="353568"/>
                </a:lnTo>
                <a:lnTo>
                  <a:pt x="334564" y="369965"/>
                </a:lnTo>
                <a:lnTo>
                  <a:pt x="397978" y="388825"/>
                </a:lnTo>
                <a:lnTo>
                  <a:pt x="459850" y="410085"/>
                </a:lnTo>
                <a:lnTo>
                  <a:pt x="520168" y="433681"/>
                </a:lnTo>
                <a:lnTo>
                  <a:pt x="578919" y="459551"/>
                </a:lnTo>
                <a:lnTo>
                  <a:pt x="636090" y="487631"/>
                </a:lnTo>
                <a:lnTo>
                  <a:pt x="691669" y="517858"/>
                </a:lnTo>
                <a:lnTo>
                  <a:pt x="745643" y="550170"/>
                </a:lnTo>
                <a:lnTo>
                  <a:pt x="797999" y="584502"/>
                </a:lnTo>
                <a:lnTo>
                  <a:pt x="848725" y="620791"/>
                </a:lnTo>
                <a:lnTo>
                  <a:pt x="897807" y="658976"/>
                </a:lnTo>
                <a:lnTo>
                  <a:pt x="945234" y="698991"/>
                </a:lnTo>
                <a:lnTo>
                  <a:pt x="990993" y="740775"/>
                </a:lnTo>
                <a:lnTo>
                  <a:pt x="1035070" y="784264"/>
                </a:lnTo>
                <a:lnTo>
                  <a:pt x="1077454" y="829395"/>
                </a:lnTo>
                <a:lnTo>
                  <a:pt x="1118131" y="876104"/>
                </a:lnTo>
                <a:lnTo>
                  <a:pt x="1157089" y="924330"/>
                </a:lnTo>
                <a:lnTo>
                  <a:pt x="1194316" y="974007"/>
                </a:lnTo>
                <a:lnTo>
                  <a:pt x="1229798" y="1025074"/>
                </a:lnTo>
                <a:lnTo>
                  <a:pt x="1263523" y="1077468"/>
                </a:lnTo>
                <a:lnTo>
                  <a:pt x="1533110" y="925975"/>
                </a:lnTo>
                <a:lnTo>
                  <a:pt x="1493950" y="863609"/>
                </a:lnTo>
                <a:lnTo>
                  <a:pt x="1452315" y="802820"/>
                </a:lnTo>
                <a:lnTo>
                  <a:pt x="1408254" y="743673"/>
                </a:lnTo>
                <a:lnTo>
                  <a:pt x="1361817" y="686230"/>
                </a:lnTo>
                <a:lnTo>
                  <a:pt x="1313056" y="630555"/>
                </a:lnTo>
                <a:lnTo>
                  <a:pt x="1262020" y="576710"/>
                </a:lnTo>
                <a:lnTo>
                  <a:pt x="1208760" y="524760"/>
                </a:lnTo>
                <a:lnTo>
                  <a:pt x="1153327" y="474767"/>
                </a:lnTo>
                <a:lnTo>
                  <a:pt x="1095770" y="426795"/>
                </a:lnTo>
                <a:lnTo>
                  <a:pt x="1036141" y="380907"/>
                </a:lnTo>
                <a:lnTo>
                  <a:pt x="974489" y="337165"/>
                </a:lnTo>
                <a:lnTo>
                  <a:pt x="910865" y="295634"/>
                </a:lnTo>
                <a:lnTo>
                  <a:pt x="845319" y="256377"/>
                </a:lnTo>
                <a:lnTo>
                  <a:pt x="777902" y="219456"/>
                </a:lnTo>
                <a:lnTo>
                  <a:pt x="708665" y="184936"/>
                </a:lnTo>
                <a:lnTo>
                  <a:pt x="637657" y="152878"/>
                </a:lnTo>
                <a:lnTo>
                  <a:pt x="564929" y="123347"/>
                </a:lnTo>
                <a:lnTo>
                  <a:pt x="490532" y="96406"/>
                </a:lnTo>
                <a:lnTo>
                  <a:pt x="414516" y="72118"/>
                </a:lnTo>
                <a:lnTo>
                  <a:pt x="336931" y="50546"/>
                </a:lnTo>
                <a:lnTo>
                  <a:pt x="0" y="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71900" y="2670047"/>
            <a:ext cx="470703" cy="1682495"/>
          </a:xfrm>
          <a:custGeom>
            <a:avLst/>
            <a:gdLst/>
            <a:ahLst/>
            <a:cxnLst/>
            <a:rect l="l" t="t" r="r" b="b"/>
            <a:pathLst>
              <a:path w="470703" h="1682496">
                <a:moveTo>
                  <a:pt x="219243" y="0"/>
                </a:moveTo>
                <a:lnTo>
                  <a:pt x="195086" y="40889"/>
                </a:lnTo>
                <a:lnTo>
                  <a:pt x="172841" y="82784"/>
                </a:lnTo>
                <a:lnTo>
                  <a:pt x="152405" y="125687"/>
                </a:lnTo>
                <a:lnTo>
                  <a:pt x="133680" y="169598"/>
                </a:lnTo>
                <a:lnTo>
                  <a:pt x="116564" y="214518"/>
                </a:lnTo>
                <a:lnTo>
                  <a:pt x="100956" y="260448"/>
                </a:lnTo>
                <a:lnTo>
                  <a:pt x="86757" y="307388"/>
                </a:lnTo>
                <a:lnTo>
                  <a:pt x="73866" y="355339"/>
                </a:lnTo>
                <a:lnTo>
                  <a:pt x="62131" y="404532"/>
                </a:lnTo>
                <a:lnTo>
                  <a:pt x="51603" y="454278"/>
                </a:lnTo>
                <a:lnTo>
                  <a:pt x="37643" y="517487"/>
                </a:lnTo>
                <a:lnTo>
                  <a:pt x="25921" y="580885"/>
                </a:lnTo>
                <a:lnTo>
                  <a:pt x="16411" y="644408"/>
                </a:lnTo>
                <a:lnTo>
                  <a:pt x="9090" y="707993"/>
                </a:lnTo>
                <a:lnTo>
                  <a:pt x="3931" y="771578"/>
                </a:lnTo>
                <a:lnTo>
                  <a:pt x="909" y="835100"/>
                </a:lnTo>
                <a:lnTo>
                  <a:pt x="0" y="898495"/>
                </a:lnTo>
                <a:lnTo>
                  <a:pt x="1177" y="961701"/>
                </a:lnTo>
                <a:lnTo>
                  <a:pt x="4417" y="1024655"/>
                </a:lnTo>
                <a:lnTo>
                  <a:pt x="9693" y="1087294"/>
                </a:lnTo>
                <a:lnTo>
                  <a:pt x="16981" y="1149555"/>
                </a:lnTo>
                <a:lnTo>
                  <a:pt x="26256" y="1211374"/>
                </a:lnTo>
                <a:lnTo>
                  <a:pt x="37492" y="1272690"/>
                </a:lnTo>
                <a:lnTo>
                  <a:pt x="50664" y="1333438"/>
                </a:lnTo>
                <a:lnTo>
                  <a:pt x="65748" y="1393557"/>
                </a:lnTo>
                <a:lnTo>
                  <a:pt x="82717" y="1452982"/>
                </a:lnTo>
                <a:lnTo>
                  <a:pt x="101547" y="1511652"/>
                </a:lnTo>
                <a:lnTo>
                  <a:pt x="122213" y="1569502"/>
                </a:lnTo>
                <a:lnTo>
                  <a:pt x="144690" y="1626471"/>
                </a:lnTo>
                <a:lnTo>
                  <a:pt x="168951" y="1682495"/>
                </a:lnTo>
                <a:lnTo>
                  <a:pt x="437142" y="1531130"/>
                </a:lnTo>
                <a:lnTo>
                  <a:pt x="417665" y="1485322"/>
                </a:lnTo>
                <a:lnTo>
                  <a:pt x="399482" y="1438795"/>
                </a:lnTo>
                <a:lnTo>
                  <a:pt x="382632" y="1391587"/>
                </a:lnTo>
                <a:lnTo>
                  <a:pt x="367152" y="1343737"/>
                </a:lnTo>
                <a:lnTo>
                  <a:pt x="353079" y="1295282"/>
                </a:lnTo>
                <a:lnTo>
                  <a:pt x="340452" y="1246261"/>
                </a:lnTo>
                <a:lnTo>
                  <a:pt x="329309" y="1196710"/>
                </a:lnTo>
                <a:lnTo>
                  <a:pt x="319686" y="1146667"/>
                </a:lnTo>
                <a:lnTo>
                  <a:pt x="311622" y="1096171"/>
                </a:lnTo>
                <a:lnTo>
                  <a:pt x="305155" y="1045259"/>
                </a:lnTo>
                <a:lnTo>
                  <a:pt x="300321" y="993970"/>
                </a:lnTo>
                <a:lnTo>
                  <a:pt x="297160" y="942340"/>
                </a:lnTo>
                <a:lnTo>
                  <a:pt x="295709" y="890407"/>
                </a:lnTo>
                <a:lnTo>
                  <a:pt x="296005" y="838210"/>
                </a:lnTo>
                <a:lnTo>
                  <a:pt x="298086" y="785786"/>
                </a:lnTo>
                <a:lnTo>
                  <a:pt x="301990" y="733174"/>
                </a:lnTo>
                <a:lnTo>
                  <a:pt x="307755" y="680410"/>
                </a:lnTo>
                <a:lnTo>
                  <a:pt x="315418" y="627532"/>
                </a:lnTo>
                <a:lnTo>
                  <a:pt x="325018" y="574579"/>
                </a:lnTo>
                <a:lnTo>
                  <a:pt x="336591" y="521588"/>
                </a:lnTo>
                <a:lnTo>
                  <a:pt x="347136" y="481692"/>
                </a:lnTo>
                <a:lnTo>
                  <a:pt x="358586" y="442707"/>
                </a:lnTo>
                <a:lnTo>
                  <a:pt x="370918" y="404303"/>
                </a:lnTo>
                <a:lnTo>
                  <a:pt x="383799" y="367063"/>
                </a:lnTo>
                <a:lnTo>
                  <a:pt x="397361" y="330200"/>
                </a:lnTo>
                <a:lnTo>
                  <a:pt x="411426" y="293839"/>
                </a:lnTo>
                <a:lnTo>
                  <a:pt x="425893" y="257879"/>
                </a:lnTo>
                <a:lnTo>
                  <a:pt x="440662" y="222218"/>
                </a:lnTo>
                <a:lnTo>
                  <a:pt x="455632" y="186754"/>
                </a:lnTo>
                <a:lnTo>
                  <a:pt x="470703" y="151384"/>
                </a:lnTo>
                <a:lnTo>
                  <a:pt x="219243" y="0"/>
                </a:lnTo>
                <a:close/>
              </a:path>
            </a:pathLst>
          </a:custGeom>
          <a:solidFill>
            <a:srgbClr val="FFF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23931" y="4436363"/>
            <a:ext cx="1466088" cy="993610"/>
          </a:xfrm>
          <a:custGeom>
            <a:avLst/>
            <a:gdLst/>
            <a:ahLst/>
            <a:cxnLst/>
            <a:rect l="l" t="t" r="r" b="b"/>
            <a:pathLst>
              <a:path w="1466088" h="993610">
                <a:moveTo>
                  <a:pt x="1213358" y="0"/>
                </a:moveTo>
                <a:lnTo>
                  <a:pt x="1171543" y="59490"/>
                </a:lnTo>
                <a:lnTo>
                  <a:pt x="1127060" y="116655"/>
                </a:lnTo>
                <a:lnTo>
                  <a:pt x="1080024" y="171445"/>
                </a:lnTo>
                <a:lnTo>
                  <a:pt x="1030549" y="223809"/>
                </a:lnTo>
                <a:lnTo>
                  <a:pt x="978747" y="273696"/>
                </a:lnTo>
                <a:lnTo>
                  <a:pt x="924733" y="321057"/>
                </a:lnTo>
                <a:lnTo>
                  <a:pt x="868621" y="365840"/>
                </a:lnTo>
                <a:lnTo>
                  <a:pt x="810524" y="407995"/>
                </a:lnTo>
                <a:lnTo>
                  <a:pt x="750556" y="447471"/>
                </a:lnTo>
                <a:lnTo>
                  <a:pt x="688832" y="484219"/>
                </a:lnTo>
                <a:lnTo>
                  <a:pt x="625464" y="518187"/>
                </a:lnTo>
                <a:lnTo>
                  <a:pt x="560567" y="549325"/>
                </a:lnTo>
                <a:lnTo>
                  <a:pt x="494255" y="577583"/>
                </a:lnTo>
                <a:lnTo>
                  <a:pt x="426641" y="602910"/>
                </a:lnTo>
                <a:lnTo>
                  <a:pt x="357840" y="625256"/>
                </a:lnTo>
                <a:lnTo>
                  <a:pt x="287964" y="644570"/>
                </a:lnTo>
                <a:lnTo>
                  <a:pt x="217129" y="660802"/>
                </a:lnTo>
                <a:lnTo>
                  <a:pt x="145447" y="673901"/>
                </a:lnTo>
                <a:lnTo>
                  <a:pt x="73033" y="683817"/>
                </a:lnTo>
                <a:lnTo>
                  <a:pt x="0" y="690499"/>
                </a:lnTo>
                <a:lnTo>
                  <a:pt x="0" y="993610"/>
                </a:lnTo>
                <a:lnTo>
                  <a:pt x="88190" y="986434"/>
                </a:lnTo>
                <a:lnTo>
                  <a:pt x="175724" y="975050"/>
                </a:lnTo>
                <a:lnTo>
                  <a:pt x="262450" y="959547"/>
                </a:lnTo>
                <a:lnTo>
                  <a:pt x="348215" y="940013"/>
                </a:lnTo>
                <a:lnTo>
                  <a:pt x="432869" y="916537"/>
                </a:lnTo>
                <a:lnTo>
                  <a:pt x="516259" y="889207"/>
                </a:lnTo>
                <a:lnTo>
                  <a:pt x="598235" y="858111"/>
                </a:lnTo>
                <a:lnTo>
                  <a:pt x="678643" y="823339"/>
                </a:lnTo>
                <a:lnTo>
                  <a:pt x="757332" y="784979"/>
                </a:lnTo>
                <a:lnTo>
                  <a:pt x="834151" y="743119"/>
                </a:lnTo>
                <a:lnTo>
                  <a:pt x="908948" y="697848"/>
                </a:lnTo>
                <a:lnTo>
                  <a:pt x="981571" y="649255"/>
                </a:lnTo>
                <a:lnTo>
                  <a:pt x="1051869" y="597427"/>
                </a:lnTo>
                <a:lnTo>
                  <a:pt x="1119689" y="542453"/>
                </a:lnTo>
                <a:lnTo>
                  <a:pt x="1184880" y="484423"/>
                </a:lnTo>
                <a:lnTo>
                  <a:pt x="1247290" y="423423"/>
                </a:lnTo>
                <a:lnTo>
                  <a:pt x="1306767" y="359544"/>
                </a:lnTo>
                <a:lnTo>
                  <a:pt x="1363161" y="292873"/>
                </a:lnTo>
                <a:lnTo>
                  <a:pt x="1416318" y="223499"/>
                </a:lnTo>
                <a:lnTo>
                  <a:pt x="1466088" y="151511"/>
                </a:lnTo>
                <a:lnTo>
                  <a:pt x="1213358" y="0"/>
                </a:lnTo>
                <a:close/>
              </a:path>
            </a:pathLst>
          </a:custGeom>
          <a:solidFill>
            <a:srgbClr val="E8112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23181" y="4369307"/>
            <a:ext cx="1533110" cy="1060704"/>
          </a:xfrm>
          <a:custGeom>
            <a:avLst/>
            <a:gdLst/>
            <a:ahLst/>
            <a:cxnLst/>
            <a:rect l="l" t="t" r="r" b="b"/>
            <a:pathLst>
              <a:path w="1533110" h="1060703">
                <a:moveTo>
                  <a:pt x="269587" y="0"/>
                </a:moveTo>
                <a:lnTo>
                  <a:pt x="0" y="134730"/>
                </a:lnTo>
                <a:lnTo>
                  <a:pt x="39037" y="197215"/>
                </a:lnTo>
                <a:lnTo>
                  <a:pt x="80325" y="258337"/>
                </a:lnTo>
                <a:lnTo>
                  <a:pt x="123837" y="317993"/>
                </a:lnTo>
                <a:lnTo>
                  <a:pt x="169547" y="376084"/>
                </a:lnTo>
                <a:lnTo>
                  <a:pt x="217432" y="432507"/>
                </a:lnTo>
                <a:lnTo>
                  <a:pt x="267465" y="487162"/>
                </a:lnTo>
                <a:lnTo>
                  <a:pt x="319620" y="539948"/>
                </a:lnTo>
                <a:lnTo>
                  <a:pt x="373873" y="590764"/>
                </a:lnTo>
                <a:lnTo>
                  <a:pt x="430199" y="639510"/>
                </a:lnTo>
                <a:lnTo>
                  <a:pt x="488571" y="686083"/>
                </a:lnTo>
                <a:lnTo>
                  <a:pt x="548964" y="730384"/>
                </a:lnTo>
                <a:lnTo>
                  <a:pt x="611354" y="772311"/>
                </a:lnTo>
                <a:lnTo>
                  <a:pt x="675715" y="811763"/>
                </a:lnTo>
                <a:lnTo>
                  <a:pt x="742020" y="848640"/>
                </a:lnTo>
                <a:lnTo>
                  <a:pt x="810246" y="882840"/>
                </a:lnTo>
                <a:lnTo>
                  <a:pt x="880367" y="914262"/>
                </a:lnTo>
                <a:lnTo>
                  <a:pt x="952356" y="942806"/>
                </a:lnTo>
                <a:lnTo>
                  <a:pt x="1026190" y="968371"/>
                </a:lnTo>
                <a:lnTo>
                  <a:pt x="1101842" y="990855"/>
                </a:lnTo>
                <a:lnTo>
                  <a:pt x="1179288" y="1010157"/>
                </a:lnTo>
                <a:lnTo>
                  <a:pt x="1533110" y="1060704"/>
                </a:lnTo>
                <a:lnTo>
                  <a:pt x="1533110" y="757719"/>
                </a:lnTo>
                <a:lnTo>
                  <a:pt x="1518068" y="757587"/>
                </a:lnTo>
                <a:lnTo>
                  <a:pt x="1503255" y="757203"/>
                </a:lnTo>
                <a:lnTo>
                  <a:pt x="1459930" y="754532"/>
                </a:lnTo>
                <a:lnTo>
                  <a:pt x="1417745" y="749590"/>
                </a:lnTo>
                <a:lnTo>
                  <a:pt x="1376016" y="742377"/>
                </a:lnTo>
                <a:lnTo>
                  <a:pt x="1334059" y="732896"/>
                </a:lnTo>
                <a:lnTo>
                  <a:pt x="1291190" y="721148"/>
                </a:lnTo>
                <a:lnTo>
                  <a:pt x="1246725" y="707135"/>
                </a:lnTo>
                <a:lnTo>
                  <a:pt x="1184052" y="690739"/>
                </a:lnTo>
                <a:lnTo>
                  <a:pt x="1122455" y="671891"/>
                </a:lnTo>
                <a:lnTo>
                  <a:pt x="1061995" y="650668"/>
                </a:lnTo>
                <a:lnTo>
                  <a:pt x="1002736" y="627144"/>
                </a:lnTo>
                <a:lnTo>
                  <a:pt x="944743" y="601396"/>
                </a:lnTo>
                <a:lnTo>
                  <a:pt x="888077" y="573501"/>
                </a:lnTo>
                <a:lnTo>
                  <a:pt x="832802" y="543533"/>
                </a:lnTo>
                <a:lnTo>
                  <a:pt x="778981" y="511570"/>
                </a:lnTo>
                <a:lnTo>
                  <a:pt x="726678" y="477687"/>
                </a:lnTo>
                <a:lnTo>
                  <a:pt x="675955" y="441959"/>
                </a:lnTo>
                <a:lnTo>
                  <a:pt x="626877" y="404465"/>
                </a:lnTo>
                <a:lnTo>
                  <a:pt x="579505" y="365278"/>
                </a:lnTo>
                <a:lnTo>
                  <a:pt x="533905" y="324475"/>
                </a:lnTo>
                <a:lnTo>
                  <a:pt x="490138" y="282133"/>
                </a:lnTo>
                <a:lnTo>
                  <a:pt x="448268" y="238327"/>
                </a:lnTo>
                <a:lnTo>
                  <a:pt x="408358" y="193133"/>
                </a:lnTo>
                <a:lnTo>
                  <a:pt x="370472" y="146627"/>
                </a:lnTo>
                <a:lnTo>
                  <a:pt x="334673" y="98886"/>
                </a:lnTo>
                <a:lnTo>
                  <a:pt x="301023" y="49985"/>
                </a:lnTo>
                <a:lnTo>
                  <a:pt x="269587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19331" y="2753867"/>
            <a:ext cx="490226" cy="1699238"/>
          </a:xfrm>
          <a:custGeom>
            <a:avLst/>
            <a:gdLst/>
            <a:ahLst/>
            <a:cxnLst/>
            <a:rect l="l" t="t" r="r" b="b"/>
            <a:pathLst>
              <a:path w="490226" h="1699238">
                <a:moveTo>
                  <a:pt x="320294" y="0"/>
                </a:moveTo>
                <a:lnTo>
                  <a:pt x="50579" y="151365"/>
                </a:lnTo>
                <a:lnTo>
                  <a:pt x="70168" y="197173"/>
                </a:lnTo>
                <a:lnTo>
                  <a:pt x="88455" y="243700"/>
                </a:lnTo>
                <a:lnTo>
                  <a:pt x="105404" y="290908"/>
                </a:lnTo>
                <a:lnTo>
                  <a:pt x="120977" y="338758"/>
                </a:lnTo>
                <a:lnTo>
                  <a:pt x="135134" y="387213"/>
                </a:lnTo>
                <a:lnTo>
                  <a:pt x="147838" y="436234"/>
                </a:lnTo>
                <a:lnTo>
                  <a:pt x="159051" y="485785"/>
                </a:lnTo>
                <a:lnTo>
                  <a:pt x="168734" y="535828"/>
                </a:lnTo>
                <a:lnTo>
                  <a:pt x="176850" y="586324"/>
                </a:lnTo>
                <a:lnTo>
                  <a:pt x="183360" y="637236"/>
                </a:lnTo>
                <a:lnTo>
                  <a:pt x="188226" y="688525"/>
                </a:lnTo>
                <a:lnTo>
                  <a:pt x="191411" y="740155"/>
                </a:lnTo>
                <a:lnTo>
                  <a:pt x="192876" y="792088"/>
                </a:lnTo>
                <a:lnTo>
                  <a:pt x="192582" y="844285"/>
                </a:lnTo>
                <a:lnTo>
                  <a:pt x="190492" y="896709"/>
                </a:lnTo>
                <a:lnTo>
                  <a:pt x="186568" y="949321"/>
                </a:lnTo>
                <a:lnTo>
                  <a:pt x="180771" y="1002085"/>
                </a:lnTo>
                <a:lnTo>
                  <a:pt x="173064" y="1054963"/>
                </a:lnTo>
                <a:lnTo>
                  <a:pt x="163408" y="1107916"/>
                </a:lnTo>
                <a:lnTo>
                  <a:pt x="151765" y="1160906"/>
                </a:lnTo>
                <a:lnTo>
                  <a:pt x="141127" y="1200803"/>
                </a:lnTo>
                <a:lnTo>
                  <a:pt x="129483" y="1239787"/>
                </a:lnTo>
                <a:lnTo>
                  <a:pt x="116753" y="1278178"/>
                </a:lnTo>
                <a:lnTo>
                  <a:pt x="103171" y="1315424"/>
                </a:lnTo>
                <a:lnTo>
                  <a:pt x="88503" y="1352280"/>
                </a:lnTo>
                <a:lnTo>
                  <a:pt x="72824" y="1388629"/>
                </a:lnTo>
                <a:lnTo>
                  <a:pt x="56136" y="1424572"/>
                </a:lnTo>
                <a:lnTo>
                  <a:pt x="38436" y="1460212"/>
                </a:lnTo>
                <a:lnTo>
                  <a:pt x="19724" y="1495649"/>
                </a:lnTo>
                <a:lnTo>
                  <a:pt x="0" y="1530984"/>
                </a:lnTo>
                <a:lnTo>
                  <a:pt x="269714" y="1699238"/>
                </a:lnTo>
                <a:lnTo>
                  <a:pt x="289920" y="1653809"/>
                </a:lnTo>
                <a:lnTo>
                  <a:pt x="309922" y="1608271"/>
                </a:lnTo>
                <a:lnTo>
                  <a:pt x="329517" y="1562527"/>
                </a:lnTo>
                <a:lnTo>
                  <a:pt x="348503" y="1516477"/>
                </a:lnTo>
                <a:lnTo>
                  <a:pt x="366676" y="1470022"/>
                </a:lnTo>
                <a:lnTo>
                  <a:pt x="383835" y="1423064"/>
                </a:lnTo>
                <a:lnTo>
                  <a:pt x="399777" y="1375503"/>
                </a:lnTo>
                <a:lnTo>
                  <a:pt x="414300" y="1327241"/>
                </a:lnTo>
                <a:lnTo>
                  <a:pt x="427251" y="1277960"/>
                </a:lnTo>
                <a:lnTo>
                  <a:pt x="438276" y="1228216"/>
                </a:lnTo>
                <a:lnTo>
                  <a:pt x="452325" y="1165007"/>
                </a:lnTo>
                <a:lnTo>
                  <a:pt x="464123" y="1101607"/>
                </a:lnTo>
                <a:lnTo>
                  <a:pt x="473694" y="1038080"/>
                </a:lnTo>
                <a:lnTo>
                  <a:pt x="481065" y="974490"/>
                </a:lnTo>
                <a:lnTo>
                  <a:pt x="486261" y="910899"/>
                </a:lnTo>
                <a:lnTo>
                  <a:pt x="489306" y="847371"/>
                </a:lnTo>
                <a:lnTo>
                  <a:pt x="490226" y="783969"/>
                </a:lnTo>
                <a:lnTo>
                  <a:pt x="489046" y="720757"/>
                </a:lnTo>
                <a:lnTo>
                  <a:pt x="485792" y="657797"/>
                </a:lnTo>
                <a:lnTo>
                  <a:pt x="480488" y="595153"/>
                </a:lnTo>
                <a:lnTo>
                  <a:pt x="473160" y="532888"/>
                </a:lnTo>
                <a:lnTo>
                  <a:pt x="463834" y="471066"/>
                </a:lnTo>
                <a:lnTo>
                  <a:pt x="452534" y="409749"/>
                </a:lnTo>
                <a:lnTo>
                  <a:pt x="439286" y="349001"/>
                </a:lnTo>
                <a:lnTo>
                  <a:pt x="424114" y="288885"/>
                </a:lnTo>
                <a:lnTo>
                  <a:pt x="407045" y="229464"/>
                </a:lnTo>
                <a:lnTo>
                  <a:pt x="388103" y="170802"/>
                </a:lnTo>
                <a:lnTo>
                  <a:pt x="367313" y="112962"/>
                </a:lnTo>
                <a:lnTo>
                  <a:pt x="344702" y="56006"/>
                </a:lnTo>
                <a:lnTo>
                  <a:pt x="320294" y="0"/>
                </a:lnTo>
                <a:close/>
              </a:path>
            </a:pathLst>
          </a:custGeom>
          <a:solidFill>
            <a:srgbClr val="682079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74964" y="1676399"/>
            <a:ext cx="1481327" cy="993629"/>
          </a:xfrm>
          <a:custGeom>
            <a:avLst/>
            <a:gdLst/>
            <a:ahLst/>
            <a:cxnLst/>
            <a:rect l="l" t="t" r="r" b="b"/>
            <a:pathLst>
              <a:path w="1481327" h="993629">
                <a:moveTo>
                  <a:pt x="1481327" y="0"/>
                </a:moveTo>
                <a:lnTo>
                  <a:pt x="1390943" y="7181"/>
                </a:lnTo>
                <a:lnTo>
                  <a:pt x="1301672" y="18570"/>
                </a:lnTo>
                <a:lnTo>
                  <a:pt x="1213614" y="34077"/>
                </a:lnTo>
                <a:lnTo>
                  <a:pt x="1126869" y="53615"/>
                </a:lnTo>
                <a:lnTo>
                  <a:pt x="1041540" y="77094"/>
                </a:lnTo>
                <a:lnTo>
                  <a:pt x="957727" y="104427"/>
                </a:lnTo>
                <a:lnTo>
                  <a:pt x="875531" y="135525"/>
                </a:lnTo>
                <a:lnTo>
                  <a:pt x="795052" y="170299"/>
                </a:lnTo>
                <a:lnTo>
                  <a:pt x="716392" y="208661"/>
                </a:lnTo>
                <a:lnTo>
                  <a:pt x="639651" y="250523"/>
                </a:lnTo>
                <a:lnTo>
                  <a:pt x="564930" y="295795"/>
                </a:lnTo>
                <a:lnTo>
                  <a:pt x="492331" y="344390"/>
                </a:lnTo>
                <a:lnTo>
                  <a:pt x="421953" y="396219"/>
                </a:lnTo>
                <a:lnTo>
                  <a:pt x="353899" y="451193"/>
                </a:lnTo>
                <a:lnTo>
                  <a:pt x="288268" y="509224"/>
                </a:lnTo>
                <a:lnTo>
                  <a:pt x="225161" y="570223"/>
                </a:lnTo>
                <a:lnTo>
                  <a:pt x="164681" y="634103"/>
                </a:lnTo>
                <a:lnTo>
                  <a:pt x="106926" y="700774"/>
                </a:lnTo>
                <a:lnTo>
                  <a:pt x="51999" y="770148"/>
                </a:lnTo>
                <a:lnTo>
                  <a:pt x="0" y="842137"/>
                </a:lnTo>
                <a:lnTo>
                  <a:pt x="269333" y="993629"/>
                </a:lnTo>
                <a:lnTo>
                  <a:pt x="311094" y="934141"/>
                </a:lnTo>
                <a:lnTo>
                  <a:pt x="355521" y="876978"/>
                </a:lnTo>
                <a:lnTo>
                  <a:pt x="402499" y="822190"/>
                </a:lnTo>
                <a:lnTo>
                  <a:pt x="451915" y="769828"/>
                </a:lnTo>
                <a:lnTo>
                  <a:pt x="503655" y="719943"/>
                </a:lnTo>
                <a:lnTo>
                  <a:pt x="557606" y="672584"/>
                </a:lnTo>
                <a:lnTo>
                  <a:pt x="613653" y="627802"/>
                </a:lnTo>
                <a:lnTo>
                  <a:pt x="671683" y="585648"/>
                </a:lnTo>
                <a:lnTo>
                  <a:pt x="731582" y="546173"/>
                </a:lnTo>
                <a:lnTo>
                  <a:pt x="793237" y="509426"/>
                </a:lnTo>
                <a:lnTo>
                  <a:pt x="856534" y="475458"/>
                </a:lnTo>
                <a:lnTo>
                  <a:pt x="921359" y="444320"/>
                </a:lnTo>
                <a:lnTo>
                  <a:pt x="987598" y="416063"/>
                </a:lnTo>
                <a:lnTo>
                  <a:pt x="1055138" y="390736"/>
                </a:lnTo>
                <a:lnTo>
                  <a:pt x="1123866" y="368390"/>
                </a:lnTo>
                <a:lnTo>
                  <a:pt x="1193666" y="349077"/>
                </a:lnTo>
                <a:lnTo>
                  <a:pt x="1264426" y="332845"/>
                </a:lnTo>
                <a:lnTo>
                  <a:pt x="1336032" y="319746"/>
                </a:lnTo>
                <a:lnTo>
                  <a:pt x="1408371" y="309830"/>
                </a:lnTo>
                <a:lnTo>
                  <a:pt x="1481327" y="303149"/>
                </a:lnTo>
                <a:lnTo>
                  <a:pt x="1481327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70264" y="2599943"/>
            <a:ext cx="2142744" cy="190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0" dirty="0">
                <a:latin typeface="Segoe UI Light"/>
                <a:cs typeface="Segoe UI Light"/>
              </a:rPr>
              <a:t>Dez</a:t>
            </a:r>
            <a:r>
              <a:rPr spc="-135" dirty="0">
                <a:latin typeface="Segoe UI Light"/>
                <a:cs typeface="Segoe UI Light"/>
              </a:rPr>
              <a:t>vo</a:t>
            </a:r>
            <a:r>
              <a:rPr spc="-105" dirty="0">
                <a:latin typeface="Segoe UI Light"/>
                <a:cs typeface="Segoe UI Light"/>
              </a:rPr>
              <a:t>l</a:t>
            </a:r>
            <a:r>
              <a:rPr spc="-130" dirty="0">
                <a:latin typeface="Segoe UI Light"/>
                <a:cs typeface="Segoe UI Light"/>
              </a:rPr>
              <a:t>tat</a:t>
            </a:r>
            <a:r>
              <a:rPr spc="-140" dirty="0">
                <a:latin typeface="Segoe UI Light"/>
                <a:cs typeface="Segoe UI Light"/>
              </a:rPr>
              <a:t>o</a:t>
            </a:r>
            <a:r>
              <a:rPr spc="-125" dirty="0">
                <a:latin typeface="Segoe UI Light"/>
                <a:cs typeface="Segoe UI Light"/>
              </a:rPr>
              <a:t>r</a:t>
            </a:r>
            <a:r>
              <a:rPr dirty="0">
                <a:latin typeface="Segoe UI Light"/>
                <a:cs typeface="Segoe UI Light"/>
              </a:rPr>
              <a:t>i</a:t>
            </a:r>
            <a:r>
              <a:rPr spc="-165" dirty="0">
                <a:latin typeface="Segoe UI Light"/>
                <a:cs typeface="Segoe UI Light"/>
              </a:rPr>
              <a:t> </a:t>
            </a:r>
            <a:r>
              <a:rPr spc="-135" dirty="0">
                <a:latin typeface="Segoe UI Light"/>
                <a:cs typeface="Segoe UI Light"/>
              </a:rPr>
              <a:t>v</a:t>
            </a:r>
            <a:r>
              <a:rPr dirty="0">
                <a:latin typeface="Segoe UI Light"/>
                <a:cs typeface="Segoe UI Light"/>
              </a:rPr>
              <a:t>s</a:t>
            </a:r>
            <a:r>
              <a:rPr spc="-210" dirty="0">
                <a:latin typeface="Segoe UI Light"/>
                <a:cs typeface="Segoe UI Light"/>
              </a:rPr>
              <a:t> </a:t>
            </a:r>
            <a:r>
              <a:rPr spc="-125" dirty="0">
                <a:latin typeface="Segoe UI Light"/>
                <a:cs typeface="Segoe UI Light"/>
              </a:rPr>
              <a:t>I</a:t>
            </a:r>
            <a:r>
              <a:rPr spc="-105" dirty="0">
                <a:latin typeface="Segoe UI Light"/>
                <a:cs typeface="Segoe UI Light"/>
              </a:rPr>
              <a:t>T</a:t>
            </a:r>
            <a:r>
              <a:rPr spc="-140" dirty="0">
                <a:latin typeface="Segoe UI Light"/>
                <a:cs typeface="Segoe UI Light"/>
              </a:rPr>
              <a:t>P</a:t>
            </a:r>
            <a:r>
              <a:rPr spc="-225" dirty="0">
                <a:latin typeface="Segoe UI Light"/>
                <a:cs typeface="Segoe UI Light"/>
              </a:rPr>
              <a:t>r</a:t>
            </a:r>
            <a:r>
              <a:rPr spc="-30" dirty="0">
                <a:latin typeface="Segoe UI Light"/>
                <a:cs typeface="Segoe UI Light"/>
              </a:rPr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265226" y="1316481"/>
            <a:ext cx="4867021" cy="1268729"/>
          </a:xfrm>
          <a:custGeom>
            <a:avLst/>
            <a:gdLst/>
            <a:ahLst/>
            <a:cxnLst/>
            <a:rect l="l" t="t" r="r" b="b"/>
            <a:pathLst>
              <a:path w="4867021" h="1268729">
                <a:moveTo>
                  <a:pt x="0" y="1268729"/>
                </a:moveTo>
                <a:lnTo>
                  <a:pt x="4867021" y="1268729"/>
                </a:lnTo>
                <a:lnTo>
                  <a:pt x="4867021" y="0"/>
                </a:lnTo>
                <a:lnTo>
                  <a:pt x="0" y="0"/>
                </a:lnTo>
                <a:lnTo>
                  <a:pt x="0" y="1268729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1689" y="1287906"/>
            <a:ext cx="1490471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21653" y="1316481"/>
            <a:ext cx="5305171" cy="1268729"/>
          </a:xfrm>
          <a:custGeom>
            <a:avLst/>
            <a:gdLst/>
            <a:ahLst/>
            <a:cxnLst/>
            <a:rect l="l" t="t" r="r" b="b"/>
            <a:pathLst>
              <a:path w="5305171" h="1268729">
                <a:moveTo>
                  <a:pt x="0" y="1268729"/>
                </a:moveTo>
                <a:lnTo>
                  <a:pt x="5305171" y="1268729"/>
                </a:lnTo>
                <a:lnTo>
                  <a:pt x="5305171" y="0"/>
                </a:lnTo>
                <a:lnTo>
                  <a:pt x="0" y="0"/>
                </a:lnTo>
                <a:lnTo>
                  <a:pt x="0" y="126872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226" y="2642361"/>
            <a:ext cx="4838395" cy="1268729"/>
          </a:xfrm>
          <a:custGeom>
            <a:avLst/>
            <a:gdLst/>
            <a:ahLst/>
            <a:cxnLst/>
            <a:rect l="l" t="t" r="r" b="b"/>
            <a:pathLst>
              <a:path w="4838395" h="1268729">
                <a:moveTo>
                  <a:pt x="0" y="1268729"/>
                </a:moveTo>
                <a:lnTo>
                  <a:pt x="4838395" y="1268729"/>
                </a:lnTo>
                <a:lnTo>
                  <a:pt x="4838395" y="0"/>
                </a:lnTo>
                <a:lnTo>
                  <a:pt x="0" y="0"/>
                </a:lnTo>
                <a:lnTo>
                  <a:pt x="0" y="126872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0771" y="2642361"/>
            <a:ext cx="1432305" cy="1268730"/>
          </a:xfrm>
          <a:custGeom>
            <a:avLst/>
            <a:gdLst/>
            <a:ahLst/>
            <a:cxnLst/>
            <a:rect l="l" t="t" r="r" b="b"/>
            <a:pathLst>
              <a:path w="1432305" h="1268729">
                <a:moveTo>
                  <a:pt x="0" y="1268730"/>
                </a:moveTo>
                <a:lnTo>
                  <a:pt x="1432305" y="1268730"/>
                </a:lnTo>
                <a:lnTo>
                  <a:pt x="1432305" y="0"/>
                </a:lnTo>
                <a:lnTo>
                  <a:pt x="0" y="0"/>
                </a:lnTo>
                <a:lnTo>
                  <a:pt x="0" y="126873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0228" y="2642361"/>
            <a:ext cx="5276596" cy="1268729"/>
          </a:xfrm>
          <a:custGeom>
            <a:avLst/>
            <a:gdLst/>
            <a:ahLst/>
            <a:cxnLst/>
            <a:rect l="l" t="t" r="r" b="b"/>
            <a:pathLst>
              <a:path w="5276596" h="1268729">
                <a:moveTo>
                  <a:pt x="0" y="1268729"/>
                </a:moveTo>
                <a:lnTo>
                  <a:pt x="5276596" y="1268729"/>
                </a:lnTo>
                <a:lnTo>
                  <a:pt x="5276596" y="0"/>
                </a:lnTo>
                <a:lnTo>
                  <a:pt x="0" y="0"/>
                </a:lnTo>
                <a:lnTo>
                  <a:pt x="0" y="126872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226" y="3968241"/>
            <a:ext cx="4838395" cy="1391539"/>
          </a:xfrm>
          <a:custGeom>
            <a:avLst/>
            <a:gdLst/>
            <a:ahLst/>
            <a:cxnLst/>
            <a:rect l="l" t="t" r="r" b="b"/>
            <a:pathLst>
              <a:path w="4838395" h="1391539">
                <a:moveTo>
                  <a:pt x="0" y="1391539"/>
                </a:moveTo>
                <a:lnTo>
                  <a:pt x="4838395" y="1391539"/>
                </a:lnTo>
                <a:lnTo>
                  <a:pt x="4838395" y="0"/>
                </a:lnTo>
                <a:lnTo>
                  <a:pt x="0" y="0"/>
                </a:lnTo>
                <a:lnTo>
                  <a:pt x="0" y="13915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60771" y="3968241"/>
            <a:ext cx="1432305" cy="1391539"/>
          </a:xfrm>
          <a:custGeom>
            <a:avLst/>
            <a:gdLst/>
            <a:ahLst/>
            <a:cxnLst/>
            <a:rect l="l" t="t" r="r" b="b"/>
            <a:pathLst>
              <a:path w="1432305" h="1391539">
                <a:moveTo>
                  <a:pt x="0" y="1391539"/>
                </a:moveTo>
                <a:lnTo>
                  <a:pt x="1432305" y="1391539"/>
                </a:lnTo>
                <a:lnTo>
                  <a:pt x="1432305" y="0"/>
                </a:lnTo>
                <a:lnTo>
                  <a:pt x="0" y="0"/>
                </a:lnTo>
                <a:lnTo>
                  <a:pt x="0" y="139153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50228" y="3968241"/>
            <a:ext cx="5276596" cy="1391539"/>
          </a:xfrm>
          <a:custGeom>
            <a:avLst/>
            <a:gdLst/>
            <a:ahLst/>
            <a:cxnLst/>
            <a:rect l="l" t="t" r="r" b="b"/>
            <a:pathLst>
              <a:path w="5276596" h="1391539">
                <a:moveTo>
                  <a:pt x="0" y="1391539"/>
                </a:moveTo>
                <a:lnTo>
                  <a:pt x="5276596" y="1391539"/>
                </a:lnTo>
                <a:lnTo>
                  <a:pt x="5276596" y="0"/>
                </a:lnTo>
                <a:lnTo>
                  <a:pt x="0" y="0"/>
                </a:lnTo>
                <a:lnTo>
                  <a:pt x="0" y="139153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226" y="5416930"/>
            <a:ext cx="4838395" cy="1268666"/>
          </a:xfrm>
          <a:custGeom>
            <a:avLst/>
            <a:gdLst/>
            <a:ahLst/>
            <a:cxnLst/>
            <a:rect l="l" t="t" r="r" b="b"/>
            <a:pathLst>
              <a:path w="4838395" h="1268666">
                <a:moveTo>
                  <a:pt x="0" y="1268666"/>
                </a:moveTo>
                <a:lnTo>
                  <a:pt x="4838395" y="1268666"/>
                </a:lnTo>
                <a:lnTo>
                  <a:pt x="4838395" y="0"/>
                </a:lnTo>
                <a:lnTo>
                  <a:pt x="0" y="0"/>
                </a:lnTo>
                <a:lnTo>
                  <a:pt x="0" y="126866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60771" y="5416930"/>
            <a:ext cx="1432305" cy="1268666"/>
          </a:xfrm>
          <a:custGeom>
            <a:avLst/>
            <a:gdLst/>
            <a:ahLst/>
            <a:cxnLst/>
            <a:rect l="l" t="t" r="r" b="b"/>
            <a:pathLst>
              <a:path w="1432305" h="1268666">
                <a:moveTo>
                  <a:pt x="0" y="1268666"/>
                </a:moveTo>
                <a:lnTo>
                  <a:pt x="1432305" y="1268666"/>
                </a:lnTo>
                <a:lnTo>
                  <a:pt x="1432305" y="0"/>
                </a:lnTo>
                <a:lnTo>
                  <a:pt x="0" y="0"/>
                </a:lnTo>
                <a:lnTo>
                  <a:pt x="0" y="126866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50228" y="5416930"/>
            <a:ext cx="5276596" cy="1268666"/>
          </a:xfrm>
          <a:custGeom>
            <a:avLst/>
            <a:gdLst/>
            <a:ahLst/>
            <a:cxnLst/>
            <a:rect l="l" t="t" r="r" b="b"/>
            <a:pathLst>
              <a:path w="5276596" h="1268666">
                <a:moveTo>
                  <a:pt x="0" y="1268666"/>
                </a:moveTo>
                <a:lnTo>
                  <a:pt x="5276596" y="1268666"/>
                </a:lnTo>
                <a:lnTo>
                  <a:pt x="5276596" y="0"/>
                </a:lnTo>
                <a:lnTo>
                  <a:pt x="0" y="0"/>
                </a:lnTo>
                <a:lnTo>
                  <a:pt x="0" y="126866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32196" y="2642361"/>
            <a:ext cx="0" cy="1268730"/>
          </a:xfrm>
          <a:custGeom>
            <a:avLst/>
            <a:gdLst/>
            <a:ahLst/>
            <a:cxnLst/>
            <a:rect l="l" t="t" r="r" b="b"/>
            <a:pathLst>
              <a:path h="1268729">
                <a:moveTo>
                  <a:pt x="0" y="0"/>
                </a:moveTo>
                <a:lnTo>
                  <a:pt x="0" y="126873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32196" y="3968241"/>
            <a:ext cx="0" cy="1391539"/>
          </a:xfrm>
          <a:custGeom>
            <a:avLst/>
            <a:gdLst/>
            <a:ahLst/>
            <a:cxnLst/>
            <a:rect l="l" t="t" r="r" b="b"/>
            <a:pathLst>
              <a:path h="1391539">
                <a:moveTo>
                  <a:pt x="0" y="0"/>
                </a:moveTo>
                <a:lnTo>
                  <a:pt x="0" y="1391539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32196" y="5416930"/>
            <a:ext cx="0" cy="1268666"/>
          </a:xfrm>
          <a:custGeom>
            <a:avLst/>
            <a:gdLst/>
            <a:ahLst/>
            <a:cxnLst/>
            <a:rect l="l" t="t" r="r" b="b"/>
            <a:pathLst>
              <a:path h="1268666">
                <a:moveTo>
                  <a:pt x="0" y="0"/>
                </a:moveTo>
                <a:lnTo>
                  <a:pt x="0" y="1268666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1653" y="2642361"/>
            <a:ext cx="0" cy="1268730"/>
          </a:xfrm>
          <a:custGeom>
            <a:avLst/>
            <a:gdLst/>
            <a:ahLst/>
            <a:cxnLst/>
            <a:rect l="l" t="t" r="r" b="b"/>
            <a:pathLst>
              <a:path h="1268729">
                <a:moveTo>
                  <a:pt x="0" y="0"/>
                </a:moveTo>
                <a:lnTo>
                  <a:pt x="0" y="126873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1653" y="3968241"/>
            <a:ext cx="0" cy="1391539"/>
          </a:xfrm>
          <a:custGeom>
            <a:avLst/>
            <a:gdLst/>
            <a:ahLst/>
            <a:cxnLst/>
            <a:rect l="l" t="t" r="r" b="b"/>
            <a:pathLst>
              <a:path h="1391539">
                <a:moveTo>
                  <a:pt x="0" y="0"/>
                </a:moveTo>
                <a:lnTo>
                  <a:pt x="0" y="1391539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1653" y="5416930"/>
            <a:ext cx="0" cy="1268666"/>
          </a:xfrm>
          <a:custGeom>
            <a:avLst/>
            <a:gdLst/>
            <a:ahLst/>
            <a:cxnLst/>
            <a:rect l="l" t="t" r="r" b="b"/>
            <a:pathLst>
              <a:path h="1268666">
                <a:moveTo>
                  <a:pt x="0" y="0"/>
                </a:moveTo>
                <a:lnTo>
                  <a:pt x="0" y="1268666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5226" y="2613786"/>
            <a:ext cx="11661597" cy="0"/>
          </a:xfrm>
          <a:custGeom>
            <a:avLst/>
            <a:gdLst/>
            <a:ahLst/>
            <a:cxnLst/>
            <a:rect l="l" t="t" r="r" b="b"/>
            <a:pathLst>
              <a:path w="11661597">
                <a:moveTo>
                  <a:pt x="0" y="0"/>
                </a:moveTo>
                <a:lnTo>
                  <a:pt x="11661597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5226" y="3939666"/>
            <a:ext cx="11661597" cy="0"/>
          </a:xfrm>
          <a:custGeom>
            <a:avLst/>
            <a:gdLst/>
            <a:ahLst/>
            <a:cxnLst/>
            <a:rect l="l" t="t" r="r" b="b"/>
            <a:pathLst>
              <a:path w="11661597">
                <a:moveTo>
                  <a:pt x="0" y="0"/>
                </a:moveTo>
                <a:lnTo>
                  <a:pt x="11661597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5226" y="5388355"/>
            <a:ext cx="11661597" cy="0"/>
          </a:xfrm>
          <a:custGeom>
            <a:avLst/>
            <a:gdLst/>
            <a:ahLst/>
            <a:cxnLst/>
            <a:rect l="l" t="t" r="r" b="b"/>
            <a:pathLst>
              <a:path w="11661597">
                <a:moveTo>
                  <a:pt x="0" y="0"/>
                </a:moveTo>
                <a:lnTo>
                  <a:pt x="11661597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651" y="1316481"/>
            <a:ext cx="0" cy="5369115"/>
          </a:xfrm>
          <a:custGeom>
            <a:avLst/>
            <a:gdLst/>
            <a:ahLst/>
            <a:cxnLst/>
            <a:rect l="l" t="t" r="r" b="b"/>
            <a:pathLst>
              <a:path h="5369115">
                <a:moveTo>
                  <a:pt x="0" y="0"/>
                </a:moveTo>
                <a:lnTo>
                  <a:pt x="0" y="5369115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55398" y="1316481"/>
            <a:ext cx="0" cy="5369115"/>
          </a:xfrm>
          <a:custGeom>
            <a:avLst/>
            <a:gdLst/>
            <a:ahLst/>
            <a:cxnLst/>
            <a:rect l="l" t="t" r="r" b="b"/>
            <a:pathLst>
              <a:path h="5369115">
                <a:moveTo>
                  <a:pt x="0" y="0"/>
                </a:moveTo>
                <a:lnTo>
                  <a:pt x="0" y="5369115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8076" y="1287906"/>
            <a:ext cx="11775897" cy="0"/>
          </a:xfrm>
          <a:custGeom>
            <a:avLst/>
            <a:gdLst/>
            <a:ahLst/>
            <a:cxnLst/>
            <a:rect l="l" t="t" r="r" b="b"/>
            <a:pathLst>
              <a:path w="11775897">
                <a:moveTo>
                  <a:pt x="0" y="0"/>
                </a:moveTo>
                <a:lnTo>
                  <a:pt x="11775897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8076" y="6714172"/>
            <a:ext cx="11775897" cy="0"/>
          </a:xfrm>
          <a:custGeom>
            <a:avLst/>
            <a:gdLst/>
            <a:ahLst/>
            <a:cxnLst/>
            <a:rect l="l" t="t" r="r" b="b"/>
            <a:pathLst>
              <a:path w="11775897">
                <a:moveTo>
                  <a:pt x="0" y="0"/>
                </a:moveTo>
                <a:lnTo>
                  <a:pt x="11775897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21435" y="1664842"/>
            <a:ext cx="233108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Dezv</a:t>
            </a:r>
            <a:r>
              <a:rPr sz="3600" b="0" spc="-4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ltatori</a:t>
            </a:r>
            <a:endParaRPr sz="3600">
              <a:latin typeface="Segoe UI Light"/>
              <a:cs typeface="Segoe U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06994" y="1637410"/>
            <a:ext cx="103251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IPp</a:t>
            </a:r>
            <a:r>
              <a:rPr sz="3600" b="0" spc="-8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6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endParaRPr sz="3600">
              <a:latin typeface="Segoe UI Light"/>
              <a:cs typeface="Segoe U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7009" y="2790316"/>
            <a:ext cx="4443730" cy="370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7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20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ează</a:t>
            </a:r>
            <a:r>
              <a:rPr sz="20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ap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ații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la un p</a:t>
            </a:r>
            <a:r>
              <a:rPr sz="20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eț competitiv fără</a:t>
            </a:r>
            <a:r>
              <a:rPr sz="20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ași pu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20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obl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ma infrastruct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u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i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endParaRPr sz="2000">
              <a:latin typeface="Segoe UI"/>
              <a:cs typeface="Segoe UI"/>
            </a:endParaRPr>
          </a:p>
          <a:p>
            <a:pPr>
              <a:lnSpc>
                <a:spcPts val="600"/>
              </a:lnSpc>
              <a:spcBef>
                <a:spcPts val="4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 marR="6350">
              <a:lnSpc>
                <a:spcPct val="100000"/>
              </a:lnSpc>
              <a:tabLst>
                <a:tab pos="4072254" algn="l"/>
              </a:tabLst>
            </a:pP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Noi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ap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ații</a:t>
            </a:r>
            <a:r>
              <a:rPr sz="20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rulează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co</a:t>
            </a:r>
            <a:r>
              <a:rPr sz="20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ect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pe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mașina pe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ca</a:t>
            </a:r>
            <a:r>
              <a:rPr sz="2000" spc="-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 se </a:t>
            </a:r>
            <a:r>
              <a:rPr sz="20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ea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izează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ez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olta</a:t>
            </a:r>
            <a:r>
              <a:rPr sz="2000" spc="-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ea</a:t>
            </a:r>
            <a:r>
              <a:rPr sz="20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dar cu p</a:t>
            </a:r>
            <a:r>
              <a:rPr sz="20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obl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me</a:t>
            </a:r>
            <a:r>
              <a:rPr sz="20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pe</a:t>
            </a:r>
            <a:r>
              <a:rPr sz="20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ma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ini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20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oducție	cu inf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astructuri</a:t>
            </a:r>
            <a:r>
              <a:rPr sz="20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se</a:t>
            </a:r>
            <a:r>
              <a:rPr sz="2000" spc="7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00" spc="-15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er</a:t>
            </a:r>
            <a:r>
              <a:rPr sz="20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trad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ționale.</a:t>
            </a:r>
            <a:endParaRPr sz="2000">
              <a:latin typeface="Segoe UI"/>
              <a:cs typeface="Segoe UI"/>
            </a:endParaRPr>
          </a:p>
          <a:p>
            <a:pPr>
              <a:lnSpc>
                <a:spcPts val="800"/>
              </a:lnSpc>
              <a:spcBef>
                <a:spcPts val="9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 marR="17907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2000" spc="-2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oductivita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ea</a:t>
            </a:r>
            <a:r>
              <a:rPr sz="20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și ino</a:t>
            </a:r>
            <a:r>
              <a:rPr sz="2000" spc="-35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ația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es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 s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u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spendată</a:t>
            </a:r>
            <a:r>
              <a:rPr sz="2000" spc="-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când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așt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aptă</a:t>
            </a:r>
            <a:r>
              <a:rPr sz="200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schim</a:t>
            </a:r>
            <a:r>
              <a:rPr sz="2000" spc="-30" dirty="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ăr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le de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la ni</a:t>
            </a:r>
            <a:r>
              <a:rPr sz="2000" spc="-20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ul</a:t>
            </a:r>
            <a:r>
              <a:rPr sz="200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infrastr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u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ct</a:t>
            </a:r>
            <a:r>
              <a:rPr sz="2000" spc="5" dirty="0">
                <a:solidFill>
                  <a:srgbClr val="333333"/>
                </a:solidFill>
                <a:latin typeface="Segoe UI"/>
                <a:cs typeface="Segoe UI"/>
              </a:rPr>
              <a:t>u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i </a:t>
            </a:r>
            <a:r>
              <a:rPr sz="20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2000" spc="-19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2000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2160"/>
              </a:lnSpc>
            </a:pPr>
            <a:r>
              <a:rPr spc="-175" dirty="0"/>
              <a:t>T</a:t>
            </a:r>
            <a:r>
              <a:rPr spc="-30" dirty="0"/>
              <a:t>r</a:t>
            </a:r>
            <a:r>
              <a:rPr dirty="0"/>
              <a:t>e</a:t>
            </a:r>
            <a:r>
              <a:rPr spc="-10" dirty="0"/>
              <a:t>b</a:t>
            </a:r>
            <a:r>
              <a:rPr dirty="0"/>
              <a:t>uie</a:t>
            </a:r>
            <a:r>
              <a:rPr spc="10" dirty="0"/>
              <a:t> </a:t>
            </a:r>
            <a:r>
              <a:rPr spc="-30" dirty="0"/>
              <a:t>r</a:t>
            </a:r>
            <a:r>
              <a:rPr dirty="0"/>
              <a:t>ea</a:t>
            </a:r>
            <a:r>
              <a:rPr spc="-10" dirty="0"/>
              <a:t>l</a:t>
            </a:r>
            <a:r>
              <a:rPr dirty="0"/>
              <a:t>izat ma</a:t>
            </a:r>
            <a:r>
              <a:rPr spc="5" dirty="0"/>
              <a:t>n</a:t>
            </a:r>
            <a:r>
              <a:rPr dirty="0"/>
              <a:t>ag</a:t>
            </a:r>
            <a:r>
              <a:rPr spc="-10" dirty="0"/>
              <a:t>e</a:t>
            </a:r>
            <a:r>
              <a:rPr dirty="0"/>
              <a:t>ment</a:t>
            </a:r>
            <a:r>
              <a:rPr spc="5" dirty="0"/>
              <a:t>u</a:t>
            </a:r>
            <a:r>
              <a:rPr dirty="0"/>
              <a:t>l</a:t>
            </a:r>
            <a:r>
              <a:rPr spc="-25" dirty="0"/>
              <a:t> </a:t>
            </a:r>
            <a:r>
              <a:rPr dirty="0"/>
              <a:t>se</a:t>
            </a:r>
            <a:r>
              <a:rPr spc="75" dirty="0"/>
              <a:t>r</a:t>
            </a:r>
            <a:r>
              <a:rPr spc="-15" dirty="0"/>
              <a:t>v</a:t>
            </a:r>
            <a:r>
              <a:rPr dirty="0"/>
              <a:t>e</a:t>
            </a:r>
            <a:r>
              <a:rPr spc="-30" dirty="0"/>
              <a:t>r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or</a:t>
            </a:r>
            <a:r>
              <a:rPr spc="35" dirty="0"/>
              <a:t> </a:t>
            </a:r>
            <a:r>
              <a:rPr dirty="0">
                <a:latin typeface="Segoe UI"/>
                <a:cs typeface="Segoe UI"/>
              </a:rPr>
              <a:t>și </a:t>
            </a:r>
            <a:r>
              <a:rPr dirty="0"/>
              <a:t>conformitat</a:t>
            </a:r>
            <a:r>
              <a:rPr spc="-5" dirty="0"/>
              <a:t>e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cu</a:t>
            </a:r>
            <a:r>
              <a:rPr spc="5" dirty="0"/>
              <a:t> </a:t>
            </a:r>
            <a:r>
              <a:rPr spc="-5" dirty="0"/>
              <a:t>[</a:t>
            </a:r>
            <a:r>
              <a:rPr dirty="0"/>
              <a:t>mic</a:t>
            </a:r>
            <a:r>
              <a:rPr spc="-15" dirty="0"/>
              <a:t>i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]</a:t>
            </a:r>
            <a:r>
              <a:rPr spc="20" dirty="0"/>
              <a:t> </a:t>
            </a:r>
            <a:r>
              <a:rPr spc="-10" dirty="0">
                <a:latin typeface="Segoe UI"/>
                <a:cs typeface="Segoe UI"/>
              </a:rPr>
              <a:t>t</a:t>
            </a:r>
            <a:r>
              <a:rPr dirty="0">
                <a:latin typeface="Segoe UI"/>
                <a:cs typeface="Segoe UI"/>
              </a:rPr>
              <a:t>end</a:t>
            </a:r>
            <a:r>
              <a:rPr spc="-10" dirty="0">
                <a:latin typeface="Segoe UI"/>
                <a:cs typeface="Segoe UI"/>
              </a:rPr>
              <a:t>i</a:t>
            </a:r>
            <a:r>
              <a:rPr dirty="0">
                <a:latin typeface="Segoe UI"/>
                <a:cs typeface="Segoe UI"/>
              </a:rPr>
              <a:t>n</a:t>
            </a:r>
            <a:r>
              <a:rPr spc="5" dirty="0">
                <a:latin typeface="Segoe UI"/>
                <a:cs typeface="Segoe UI"/>
              </a:rPr>
              <a:t>ț</a:t>
            </a:r>
            <a:r>
              <a:rPr dirty="0">
                <a:latin typeface="Segoe UI"/>
                <a:cs typeface="Segoe UI"/>
              </a:rPr>
              <a:t>e </a:t>
            </a:r>
            <a:r>
              <a:rPr dirty="0"/>
              <a:t>d</a:t>
            </a:r>
            <a:r>
              <a:rPr spc="-15" dirty="0"/>
              <a:t>i</a:t>
            </a:r>
            <a:r>
              <a:rPr dirty="0"/>
              <a:t>srupti</a:t>
            </a:r>
            <a:r>
              <a:rPr spc="-15" dirty="0"/>
              <a:t>v</a:t>
            </a:r>
            <a:r>
              <a:rPr dirty="0"/>
              <a:t>e.</a:t>
            </a:r>
          </a:p>
          <a:p>
            <a:pPr>
              <a:lnSpc>
                <a:spcPts val="950"/>
              </a:lnSpc>
              <a:spcBef>
                <a:spcPts val="13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 marR="459105" algn="just">
              <a:lnSpc>
                <a:spcPts val="2160"/>
              </a:lnSpc>
            </a:pPr>
            <a:r>
              <a:rPr dirty="0">
                <a:latin typeface="Segoe UI"/>
                <a:cs typeface="Segoe UI"/>
              </a:rPr>
              <a:t>Lipseș</a:t>
            </a:r>
            <a:r>
              <a:rPr spc="-10" dirty="0">
                <a:latin typeface="Segoe UI"/>
                <a:cs typeface="Segoe UI"/>
              </a:rPr>
              <a:t>t</a:t>
            </a:r>
            <a:r>
              <a:rPr dirty="0">
                <a:latin typeface="Segoe UI"/>
                <a:cs typeface="Segoe UI"/>
              </a:rPr>
              <a:t>e</a:t>
            </a:r>
            <a:r>
              <a:rPr spc="-15" dirty="0">
                <a:latin typeface="Segoe UI"/>
                <a:cs typeface="Segoe UI"/>
              </a:rPr>
              <a:t> </a:t>
            </a:r>
            <a:r>
              <a:rPr dirty="0"/>
              <a:t>si</a:t>
            </a:r>
            <a:r>
              <a:rPr spc="-10" dirty="0"/>
              <a:t>g</a:t>
            </a:r>
            <a:r>
              <a:rPr dirty="0"/>
              <a:t>u</a:t>
            </a:r>
            <a:r>
              <a:rPr spc="5" dirty="0"/>
              <a:t>r</a:t>
            </a:r>
            <a:r>
              <a:rPr dirty="0">
                <a:latin typeface="Segoe UI"/>
                <a:cs typeface="Segoe UI"/>
              </a:rPr>
              <a:t>an</a:t>
            </a:r>
            <a:r>
              <a:rPr spc="5" dirty="0">
                <a:latin typeface="Segoe UI"/>
                <a:cs typeface="Segoe UI"/>
              </a:rPr>
              <a:t>ț</a:t>
            </a:r>
            <a:r>
              <a:rPr dirty="0">
                <a:latin typeface="Segoe UI"/>
                <a:cs typeface="Segoe UI"/>
              </a:rPr>
              <a:t>a</a:t>
            </a:r>
            <a:r>
              <a:rPr spc="-20" dirty="0">
                <a:latin typeface="Segoe UI"/>
                <a:cs typeface="Segoe UI"/>
              </a:rPr>
              <a:t> </a:t>
            </a:r>
            <a:r>
              <a:rPr dirty="0"/>
              <a:t>modul</a:t>
            </a:r>
            <a:r>
              <a:rPr spc="5" dirty="0"/>
              <a:t>u</a:t>
            </a:r>
            <a:r>
              <a:rPr dirty="0"/>
              <a:t>i</a:t>
            </a:r>
            <a:r>
              <a:rPr spc="10" dirty="0"/>
              <a:t> </a:t>
            </a:r>
            <a:r>
              <a:rPr spc="-5" dirty="0"/>
              <a:t>î</a:t>
            </a:r>
            <a:r>
              <a:rPr dirty="0"/>
              <a:t>n</a:t>
            </a:r>
            <a:r>
              <a:rPr spc="5" dirty="0"/>
              <a:t> </a:t>
            </a:r>
            <a:r>
              <a:rPr dirty="0"/>
              <a:t>ca</a:t>
            </a:r>
            <a:r>
              <a:rPr spc="-30" dirty="0"/>
              <a:t>r</a:t>
            </a:r>
            <a:r>
              <a:rPr dirty="0"/>
              <a:t>e s</a:t>
            </a:r>
            <a:r>
              <a:rPr spc="5" dirty="0"/>
              <a:t>u</a:t>
            </a:r>
            <a:r>
              <a:rPr dirty="0"/>
              <a:t>nt in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g</a:t>
            </a:r>
            <a:r>
              <a:rPr spc="-5" dirty="0"/>
              <a:t>r</a:t>
            </a:r>
            <a:r>
              <a:rPr dirty="0"/>
              <a:t>a</a:t>
            </a:r>
            <a:r>
              <a:rPr spc="-10" dirty="0"/>
              <a:t>t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n</a:t>
            </a:r>
            <a:r>
              <a:rPr spc="5" dirty="0"/>
              <a:t>o</a:t>
            </a:r>
            <a:r>
              <a:rPr dirty="0"/>
              <a:t>i</a:t>
            </a:r>
            <a:r>
              <a:rPr spc="-15" dirty="0"/>
              <a:t>l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fami</a:t>
            </a:r>
            <a:r>
              <a:rPr spc="-15" dirty="0"/>
              <a:t>l</a:t>
            </a:r>
            <a:r>
              <a:rPr dirty="0"/>
              <a:t>ii</a:t>
            </a:r>
            <a:r>
              <a:rPr spc="10" dirty="0"/>
              <a:t> </a:t>
            </a:r>
            <a:r>
              <a:rPr dirty="0"/>
              <a:t>de </a:t>
            </a:r>
            <a:r>
              <a:rPr dirty="0">
                <a:latin typeface="Segoe UI"/>
                <a:cs typeface="Segoe UI"/>
              </a:rPr>
              <a:t>ap</a:t>
            </a:r>
            <a:r>
              <a:rPr spc="-10" dirty="0">
                <a:latin typeface="Segoe UI"/>
                <a:cs typeface="Segoe UI"/>
              </a:rPr>
              <a:t>l</a:t>
            </a:r>
            <a:r>
              <a:rPr dirty="0">
                <a:latin typeface="Segoe UI"/>
                <a:cs typeface="Segoe UI"/>
              </a:rPr>
              <a:t>i</a:t>
            </a:r>
            <a:r>
              <a:rPr spc="-10" dirty="0">
                <a:latin typeface="Segoe UI"/>
                <a:cs typeface="Segoe UI"/>
              </a:rPr>
              <a:t>c</a:t>
            </a:r>
            <a:r>
              <a:rPr dirty="0">
                <a:latin typeface="Segoe UI"/>
                <a:cs typeface="Segoe UI"/>
              </a:rPr>
              <a:t>ații și</a:t>
            </a:r>
            <a:r>
              <a:rPr spc="10" dirty="0">
                <a:latin typeface="Segoe UI"/>
                <a:cs typeface="Segoe UI"/>
              </a:rPr>
              <a:t> </a:t>
            </a:r>
            <a:r>
              <a:rPr dirty="0"/>
              <a:t>es</a:t>
            </a:r>
            <a:r>
              <a:rPr spc="-15" dirty="0"/>
              <a:t>t</a:t>
            </a:r>
            <a:r>
              <a:rPr dirty="0"/>
              <a:t>e nesar</a:t>
            </a:r>
            <a:r>
              <a:rPr spc="5" dirty="0"/>
              <a:t> </a:t>
            </a:r>
            <a:r>
              <a:rPr dirty="0"/>
              <a:t>aju</a:t>
            </a:r>
            <a:r>
              <a:rPr spc="-10" dirty="0"/>
              <a:t>t</a:t>
            </a:r>
            <a:r>
              <a:rPr dirty="0"/>
              <a:t>orul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e</a:t>
            </a:r>
            <a:r>
              <a:rPr dirty="0"/>
              <a:t>z</a:t>
            </a:r>
            <a:r>
              <a:rPr spc="-15" dirty="0"/>
              <a:t>v</a:t>
            </a:r>
            <a:r>
              <a:rPr dirty="0"/>
              <a:t>olta</a:t>
            </a:r>
            <a:r>
              <a:rPr spc="-10" dirty="0"/>
              <a:t>t</a:t>
            </a:r>
            <a:r>
              <a:rPr dirty="0"/>
              <a:t>or</a:t>
            </a:r>
            <a:r>
              <a:rPr spc="-5" dirty="0"/>
              <a:t>i</a:t>
            </a:r>
            <a:r>
              <a:rPr dirty="0"/>
              <a:t>l</a:t>
            </a:r>
            <a:r>
              <a:rPr spc="-5" dirty="0"/>
              <a:t>o</a:t>
            </a:r>
            <a:r>
              <a:rPr spc="-175" dirty="0"/>
              <a:t>r</a:t>
            </a:r>
            <a:r>
              <a:rPr dirty="0"/>
              <a:t>.</a:t>
            </a:r>
          </a:p>
          <a:p>
            <a:pPr>
              <a:lnSpc>
                <a:spcPts val="900"/>
              </a:lnSpc>
              <a:spcBef>
                <a:spcPts val="29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 marR="516890">
              <a:lnSpc>
                <a:spcPts val="2160"/>
              </a:lnSpc>
            </a:pPr>
            <a:r>
              <a:rPr spc="-10" dirty="0"/>
              <a:t>E</a:t>
            </a:r>
            <a:r>
              <a:rPr dirty="0"/>
              <a:t>ste</a:t>
            </a:r>
            <a:r>
              <a:rPr spc="-20" dirty="0"/>
              <a:t> </a:t>
            </a:r>
            <a:r>
              <a:rPr dirty="0"/>
              <a:t>d</a:t>
            </a:r>
            <a:r>
              <a:rPr spc="-15" dirty="0"/>
              <a:t>i</a:t>
            </a:r>
            <a:r>
              <a:rPr dirty="0"/>
              <a:t>f</a:t>
            </a:r>
            <a:r>
              <a:rPr spc="-10" dirty="0"/>
              <a:t>i</a:t>
            </a:r>
            <a:r>
              <a:rPr dirty="0"/>
              <a:t>c</a:t>
            </a:r>
            <a:r>
              <a:rPr spc="-10" dirty="0"/>
              <a:t>i</a:t>
            </a:r>
            <a:r>
              <a:rPr dirty="0"/>
              <a:t>l</a:t>
            </a:r>
            <a:r>
              <a:rPr spc="3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spc="-25" dirty="0"/>
              <a:t>r</a:t>
            </a:r>
            <a:r>
              <a:rPr dirty="0"/>
              <a:t>ea</a:t>
            </a:r>
            <a:r>
              <a:rPr spc="-10" dirty="0"/>
              <a:t>l</a:t>
            </a:r>
            <a:r>
              <a:rPr dirty="0"/>
              <a:t>izat consens</a:t>
            </a:r>
            <a:r>
              <a:rPr spc="5" dirty="0"/>
              <a:t>u</a:t>
            </a:r>
            <a:r>
              <a:rPr dirty="0"/>
              <a:t>l </a:t>
            </a:r>
            <a:r>
              <a:rPr spc="-10" dirty="0"/>
              <a:t>î</a:t>
            </a:r>
            <a:r>
              <a:rPr dirty="0"/>
              <a:t>n</a:t>
            </a:r>
            <a:r>
              <a:rPr spc="5" dirty="0"/>
              <a:t>t</a:t>
            </a:r>
            <a:r>
              <a:rPr spc="-30" dirty="0"/>
              <a:t>r</a:t>
            </a:r>
            <a:r>
              <a:rPr dirty="0"/>
              <a:t>e ma</a:t>
            </a:r>
            <a:r>
              <a:rPr spc="5" dirty="0"/>
              <a:t>n</a:t>
            </a:r>
            <a:r>
              <a:rPr dirty="0"/>
              <a:t>ag</a:t>
            </a:r>
            <a:r>
              <a:rPr spc="-10" dirty="0"/>
              <a:t>e</a:t>
            </a:r>
            <a:r>
              <a:rPr dirty="0"/>
              <a:t>men</a:t>
            </a:r>
            <a:r>
              <a:rPr spc="5" dirty="0"/>
              <a:t>t</a:t>
            </a:r>
            <a:r>
              <a:rPr dirty="0"/>
              <a:t>ul</a:t>
            </a:r>
            <a:r>
              <a:rPr spc="-20" dirty="0"/>
              <a:t> </a:t>
            </a:r>
            <a:r>
              <a:rPr dirty="0"/>
              <a:t>sis</a:t>
            </a:r>
            <a:r>
              <a:rPr spc="-10" dirty="0"/>
              <a:t>t</a:t>
            </a:r>
            <a:r>
              <a:rPr dirty="0"/>
              <a:t>emului de</a:t>
            </a:r>
            <a:r>
              <a:rPr spc="5" dirty="0"/>
              <a:t> </a:t>
            </a:r>
            <a:r>
              <a:rPr dirty="0"/>
              <a:t>se</a:t>
            </a:r>
            <a:r>
              <a:rPr spc="75" dirty="0"/>
              <a:t>r</a:t>
            </a:r>
            <a:r>
              <a:rPr spc="-15" dirty="0"/>
              <a:t>v</a:t>
            </a:r>
            <a:r>
              <a:rPr dirty="0"/>
              <a:t>e</a:t>
            </a:r>
            <a:r>
              <a:rPr spc="-30" dirty="0"/>
              <a:t>r</a:t>
            </a:r>
            <a:r>
              <a:rPr dirty="0"/>
              <a:t>e</a:t>
            </a:r>
            <a:r>
              <a:rPr spc="25" dirty="0"/>
              <a:t> </a:t>
            </a:r>
            <a:r>
              <a:rPr dirty="0">
                <a:latin typeface="Segoe UI"/>
                <a:cs typeface="Segoe UI"/>
              </a:rPr>
              <a:t>și al</a:t>
            </a:r>
            <a:r>
              <a:rPr spc="-10" dirty="0">
                <a:latin typeface="Segoe UI"/>
                <a:cs typeface="Segoe UI"/>
              </a:rPr>
              <a:t>i</a:t>
            </a:r>
            <a:r>
              <a:rPr dirty="0">
                <a:latin typeface="Segoe UI"/>
                <a:cs typeface="Segoe UI"/>
              </a:rPr>
              <a:t>nie</a:t>
            </a:r>
            <a:r>
              <a:rPr spc="-30" dirty="0">
                <a:latin typeface="Segoe UI"/>
                <a:cs typeface="Segoe UI"/>
              </a:rPr>
              <a:t>r</a:t>
            </a:r>
            <a:r>
              <a:rPr dirty="0">
                <a:latin typeface="Segoe UI"/>
                <a:cs typeface="Segoe UI"/>
              </a:rPr>
              <a:t>ea</a:t>
            </a:r>
            <a:r>
              <a:rPr spc="5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la c</a:t>
            </a:r>
            <a:r>
              <a:rPr spc="-10" dirty="0">
                <a:latin typeface="Segoe UI"/>
                <a:cs typeface="Segoe UI"/>
              </a:rPr>
              <a:t>e</a:t>
            </a:r>
            <a:r>
              <a:rPr dirty="0">
                <a:latin typeface="Segoe UI"/>
                <a:cs typeface="Segoe UI"/>
              </a:rPr>
              <a:t>r</a:t>
            </a:r>
            <a:r>
              <a:rPr spc="-10" dirty="0">
                <a:latin typeface="Segoe UI"/>
                <a:cs typeface="Segoe UI"/>
              </a:rPr>
              <a:t>i</a:t>
            </a:r>
            <a:r>
              <a:rPr dirty="0">
                <a:latin typeface="Segoe UI"/>
                <a:cs typeface="Segoe UI"/>
              </a:rPr>
              <a:t>n</a:t>
            </a:r>
            <a:r>
              <a:rPr spc="5" dirty="0">
                <a:latin typeface="Segoe UI"/>
                <a:cs typeface="Segoe UI"/>
              </a:rPr>
              <a:t>ț</a:t>
            </a:r>
            <a:r>
              <a:rPr dirty="0">
                <a:latin typeface="Segoe UI"/>
                <a:cs typeface="Segoe UI"/>
              </a:rPr>
              <a:t>e</a:t>
            </a:r>
            <a:r>
              <a:rPr spc="-10" dirty="0">
                <a:latin typeface="Segoe UI"/>
                <a:cs typeface="Segoe UI"/>
              </a:rPr>
              <a:t>l</a:t>
            </a:r>
            <a:r>
              <a:rPr dirty="0">
                <a:latin typeface="Segoe UI"/>
                <a:cs typeface="Segoe UI"/>
              </a:rPr>
              <a:t>e</a:t>
            </a:r>
            <a:r>
              <a:rPr spc="30" dirty="0">
                <a:latin typeface="Segoe UI"/>
                <a:cs typeface="Segoe UI"/>
              </a:rPr>
              <a:t> </a:t>
            </a:r>
            <a:r>
              <a:rPr dirty="0">
                <a:latin typeface="Segoe UI"/>
                <a:cs typeface="Segoe UI"/>
              </a:rPr>
              <a:t>ap</a:t>
            </a:r>
            <a:r>
              <a:rPr spc="-10" dirty="0">
                <a:latin typeface="Segoe UI"/>
                <a:cs typeface="Segoe UI"/>
              </a:rPr>
              <a:t>l</a:t>
            </a:r>
            <a:r>
              <a:rPr dirty="0">
                <a:latin typeface="Segoe UI"/>
                <a:cs typeface="Segoe UI"/>
              </a:rPr>
              <a:t>i</a:t>
            </a:r>
            <a:r>
              <a:rPr spc="-10" dirty="0">
                <a:latin typeface="Segoe UI"/>
                <a:cs typeface="Segoe UI"/>
              </a:rPr>
              <a:t>c</a:t>
            </a:r>
            <a:r>
              <a:rPr dirty="0">
                <a:latin typeface="Segoe UI"/>
                <a:cs typeface="Segoe UI"/>
              </a:rPr>
              <a:t>ații</a:t>
            </a:r>
            <a:r>
              <a:rPr spc="-10" dirty="0">
                <a:latin typeface="Segoe UI"/>
                <a:cs typeface="Segoe UI"/>
              </a:rPr>
              <a:t>l</a:t>
            </a:r>
            <a:r>
              <a:rPr dirty="0">
                <a:latin typeface="Segoe UI"/>
                <a:cs typeface="Segoe UI"/>
              </a:rPr>
              <a:t>o</a:t>
            </a:r>
            <a:r>
              <a:rPr spc="-170" dirty="0">
                <a:latin typeface="Segoe UI"/>
                <a:cs typeface="Segoe UI"/>
              </a:rPr>
              <a:t>r</a:t>
            </a:r>
            <a:r>
              <a:rPr dirty="0"/>
              <a:t>.</a:t>
            </a:r>
          </a:p>
        </p:txBody>
      </p:sp>
      <p:sp>
        <p:nvSpPr>
          <p:cNvPr id="32" name="object 32"/>
          <p:cNvSpPr/>
          <p:nvPr/>
        </p:nvSpPr>
        <p:spPr>
          <a:xfrm>
            <a:off x="437388" y="1705355"/>
            <a:ext cx="655319" cy="541020"/>
          </a:xfrm>
          <a:custGeom>
            <a:avLst/>
            <a:gdLst/>
            <a:ahLst/>
            <a:cxnLst/>
            <a:rect l="l" t="t" r="r" b="b"/>
            <a:pathLst>
              <a:path w="655319" h="541020">
                <a:moveTo>
                  <a:pt x="331171" y="185340"/>
                </a:moveTo>
                <a:lnTo>
                  <a:pt x="287577" y="192357"/>
                </a:lnTo>
                <a:lnTo>
                  <a:pt x="250465" y="211889"/>
                </a:lnTo>
                <a:lnTo>
                  <a:pt x="222084" y="241498"/>
                </a:lnTo>
                <a:lnTo>
                  <a:pt x="204571" y="278843"/>
                </a:lnTo>
                <a:lnTo>
                  <a:pt x="199872" y="541019"/>
                </a:lnTo>
                <a:lnTo>
                  <a:pt x="455415" y="541020"/>
                </a:lnTo>
                <a:lnTo>
                  <a:pt x="455385" y="312135"/>
                </a:lnTo>
                <a:lnTo>
                  <a:pt x="448223" y="270798"/>
                </a:lnTo>
                <a:lnTo>
                  <a:pt x="428206" y="234362"/>
                </a:lnTo>
                <a:lnTo>
                  <a:pt x="397880" y="206391"/>
                </a:lnTo>
                <a:lnTo>
                  <a:pt x="359727" y="189373"/>
                </a:lnTo>
                <a:lnTo>
                  <a:pt x="331171" y="185340"/>
                </a:lnTo>
                <a:close/>
              </a:path>
              <a:path w="655319" h="541020">
                <a:moveTo>
                  <a:pt x="483298" y="242696"/>
                </a:moveTo>
                <a:lnTo>
                  <a:pt x="475106" y="242696"/>
                </a:lnTo>
                <a:lnTo>
                  <a:pt x="466915" y="244220"/>
                </a:lnTo>
                <a:lnTo>
                  <a:pt x="461477" y="251254"/>
                </a:lnTo>
                <a:lnTo>
                  <a:pt x="466545" y="263042"/>
                </a:lnTo>
                <a:lnTo>
                  <a:pt x="470381" y="275010"/>
                </a:lnTo>
                <a:lnTo>
                  <a:pt x="473046" y="287282"/>
                </a:lnTo>
                <a:lnTo>
                  <a:pt x="474601" y="299983"/>
                </a:lnTo>
                <a:lnTo>
                  <a:pt x="475064" y="312135"/>
                </a:lnTo>
                <a:lnTo>
                  <a:pt x="475156" y="490220"/>
                </a:lnTo>
                <a:lnTo>
                  <a:pt x="571766" y="490219"/>
                </a:lnTo>
                <a:lnTo>
                  <a:pt x="570899" y="318646"/>
                </a:lnTo>
                <a:lnTo>
                  <a:pt x="555485" y="279749"/>
                </a:lnTo>
                <a:lnTo>
                  <a:pt x="524621" y="252784"/>
                </a:lnTo>
                <a:lnTo>
                  <a:pt x="497926" y="243878"/>
                </a:lnTo>
                <a:lnTo>
                  <a:pt x="483298" y="242696"/>
                </a:lnTo>
                <a:close/>
              </a:path>
              <a:path w="655319" h="541020">
                <a:moveTo>
                  <a:pt x="176772" y="243419"/>
                </a:moveTo>
                <a:lnTo>
                  <a:pt x="132498" y="251867"/>
                </a:lnTo>
                <a:lnTo>
                  <a:pt x="101014" y="278128"/>
                </a:lnTo>
                <a:lnTo>
                  <a:pt x="84736" y="316564"/>
                </a:lnTo>
                <a:lnTo>
                  <a:pt x="83553" y="331216"/>
                </a:lnTo>
                <a:lnTo>
                  <a:pt x="83603" y="490219"/>
                </a:lnTo>
                <a:lnTo>
                  <a:pt x="180212" y="490165"/>
                </a:lnTo>
                <a:lnTo>
                  <a:pt x="180326" y="306848"/>
                </a:lnTo>
                <a:lnTo>
                  <a:pt x="181134" y="294096"/>
                </a:lnTo>
                <a:lnTo>
                  <a:pt x="182593" y="281499"/>
                </a:lnTo>
                <a:lnTo>
                  <a:pt x="184441" y="269135"/>
                </a:lnTo>
                <a:lnTo>
                  <a:pt x="186434" y="256828"/>
                </a:lnTo>
                <a:lnTo>
                  <a:pt x="188325" y="244400"/>
                </a:lnTo>
                <a:lnTo>
                  <a:pt x="176772" y="243419"/>
                </a:lnTo>
                <a:close/>
              </a:path>
              <a:path w="655319" h="541020">
                <a:moveTo>
                  <a:pt x="594702" y="273812"/>
                </a:moveTo>
                <a:lnTo>
                  <a:pt x="588149" y="273812"/>
                </a:lnTo>
                <a:lnTo>
                  <a:pt x="583234" y="275463"/>
                </a:lnTo>
                <a:lnTo>
                  <a:pt x="579565" y="281739"/>
                </a:lnTo>
                <a:lnTo>
                  <a:pt x="585136" y="292929"/>
                </a:lnTo>
                <a:lnTo>
                  <a:pt x="589392" y="305129"/>
                </a:lnTo>
                <a:lnTo>
                  <a:pt x="592109" y="318004"/>
                </a:lnTo>
                <a:lnTo>
                  <a:pt x="593064" y="331216"/>
                </a:lnTo>
                <a:lnTo>
                  <a:pt x="593452" y="445897"/>
                </a:lnTo>
                <a:lnTo>
                  <a:pt x="655319" y="445896"/>
                </a:lnTo>
                <a:lnTo>
                  <a:pt x="654324" y="323709"/>
                </a:lnTo>
                <a:lnTo>
                  <a:pt x="633474" y="288295"/>
                </a:lnTo>
                <a:lnTo>
                  <a:pt x="608871" y="275570"/>
                </a:lnTo>
                <a:lnTo>
                  <a:pt x="594702" y="273812"/>
                </a:lnTo>
                <a:close/>
              </a:path>
              <a:path w="655319" h="541020">
                <a:moveTo>
                  <a:pt x="67170" y="273812"/>
                </a:moveTo>
                <a:lnTo>
                  <a:pt x="60616" y="273812"/>
                </a:lnTo>
                <a:lnTo>
                  <a:pt x="49879" y="274816"/>
                </a:lnTo>
                <a:lnTo>
                  <a:pt x="14481" y="295669"/>
                </a:lnTo>
                <a:lnTo>
                  <a:pt x="0" y="334469"/>
                </a:lnTo>
                <a:lnTo>
                  <a:pt x="387" y="445896"/>
                </a:lnTo>
                <a:lnTo>
                  <a:pt x="62255" y="445879"/>
                </a:lnTo>
                <a:lnTo>
                  <a:pt x="62453" y="325236"/>
                </a:lnTo>
                <a:lnTo>
                  <a:pt x="64230" y="312135"/>
                </a:lnTo>
                <a:lnTo>
                  <a:pt x="67669" y="299523"/>
                </a:lnTo>
                <a:lnTo>
                  <a:pt x="72546" y="287737"/>
                </a:lnTo>
                <a:lnTo>
                  <a:pt x="78638" y="277113"/>
                </a:lnTo>
                <a:lnTo>
                  <a:pt x="72084" y="275463"/>
                </a:lnTo>
                <a:lnTo>
                  <a:pt x="67170" y="273812"/>
                </a:lnTo>
                <a:close/>
              </a:path>
              <a:path w="655319" h="541020">
                <a:moveTo>
                  <a:pt x="60616" y="178688"/>
                </a:moveTo>
                <a:lnTo>
                  <a:pt x="46739" y="181535"/>
                </a:lnTo>
                <a:lnTo>
                  <a:pt x="35296" y="189267"/>
                </a:lnTo>
                <a:lnTo>
                  <a:pt x="27503" y="200672"/>
                </a:lnTo>
                <a:lnTo>
                  <a:pt x="24574" y="214537"/>
                </a:lnTo>
                <a:lnTo>
                  <a:pt x="27281" y="229157"/>
                </a:lnTo>
                <a:lnTo>
                  <a:pt x="34654" y="240987"/>
                </a:lnTo>
                <a:lnTo>
                  <a:pt x="45568" y="249066"/>
                </a:lnTo>
                <a:lnTo>
                  <a:pt x="58900" y="252434"/>
                </a:lnTo>
                <a:lnTo>
                  <a:pt x="73795" y="249923"/>
                </a:lnTo>
                <a:lnTo>
                  <a:pt x="85743" y="242974"/>
                </a:lnTo>
                <a:lnTo>
                  <a:pt x="94088" y="232407"/>
                </a:lnTo>
                <a:lnTo>
                  <a:pt x="97950" y="219490"/>
                </a:lnTo>
                <a:lnTo>
                  <a:pt x="97909" y="218074"/>
                </a:lnTo>
                <a:lnTo>
                  <a:pt x="78784" y="183221"/>
                </a:lnTo>
                <a:lnTo>
                  <a:pt x="60616" y="178688"/>
                </a:lnTo>
                <a:close/>
              </a:path>
              <a:path w="655319" h="541020">
                <a:moveTo>
                  <a:pt x="594702" y="178688"/>
                </a:moveTo>
                <a:lnTo>
                  <a:pt x="580185" y="181413"/>
                </a:lnTo>
                <a:lnTo>
                  <a:pt x="568409" y="188833"/>
                </a:lnTo>
                <a:lnTo>
                  <a:pt x="560368" y="199813"/>
                </a:lnTo>
                <a:lnTo>
                  <a:pt x="557054" y="213223"/>
                </a:lnTo>
                <a:lnTo>
                  <a:pt x="559566" y="228045"/>
                </a:lnTo>
                <a:lnTo>
                  <a:pt x="566562" y="239994"/>
                </a:lnTo>
                <a:lnTo>
                  <a:pt x="577168" y="248317"/>
                </a:lnTo>
                <a:lnTo>
                  <a:pt x="590505" y="252259"/>
                </a:lnTo>
                <a:lnTo>
                  <a:pt x="605651" y="249923"/>
                </a:lnTo>
                <a:lnTo>
                  <a:pt x="617784" y="243181"/>
                </a:lnTo>
                <a:lnTo>
                  <a:pt x="626257" y="232878"/>
                </a:lnTo>
                <a:lnTo>
                  <a:pt x="630424" y="219862"/>
                </a:lnTo>
                <a:lnTo>
                  <a:pt x="628135" y="204126"/>
                </a:lnTo>
                <a:lnTo>
                  <a:pt x="621483" y="191655"/>
                </a:lnTo>
                <a:lnTo>
                  <a:pt x="611465" y="183074"/>
                </a:lnTo>
                <a:lnTo>
                  <a:pt x="599078" y="178963"/>
                </a:lnTo>
                <a:lnTo>
                  <a:pt x="594702" y="178688"/>
                </a:lnTo>
                <a:close/>
              </a:path>
              <a:path w="655319" h="541020">
                <a:moveTo>
                  <a:pt x="483298" y="109854"/>
                </a:moveTo>
                <a:lnTo>
                  <a:pt x="445766" y="126060"/>
                </a:lnTo>
                <a:lnTo>
                  <a:pt x="429260" y="163941"/>
                </a:lnTo>
                <a:lnTo>
                  <a:pt x="431078" y="179072"/>
                </a:lnTo>
                <a:lnTo>
                  <a:pt x="454559" y="212736"/>
                </a:lnTo>
                <a:lnTo>
                  <a:pt x="480305" y="221276"/>
                </a:lnTo>
                <a:lnTo>
                  <a:pt x="495590" y="219563"/>
                </a:lnTo>
                <a:lnTo>
                  <a:pt x="529526" y="196770"/>
                </a:lnTo>
                <a:lnTo>
                  <a:pt x="538743" y="171080"/>
                </a:lnTo>
                <a:lnTo>
                  <a:pt x="537180" y="155662"/>
                </a:lnTo>
                <a:lnTo>
                  <a:pt x="515472" y="120638"/>
                </a:lnTo>
                <a:lnTo>
                  <a:pt x="483298" y="109854"/>
                </a:lnTo>
                <a:close/>
              </a:path>
              <a:path w="655319" h="541020">
                <a:moveTo>
                  <a:pt x="172021" y="109854"/>
                </a:moveTo>
                <a:lnTo>
                  <a:pt x="133507" y="125629"/>
                </a:lnTo>
                <a:lnTo>
                  <a:pt x="116399" y="162679"/>
                </a:lnTo>
                <a:lnTo>
                  <a:pt x="118111" y="177946"/>
                </a:lnTo>
                <a:lnTo>
                  <a:pt x="140895" y="211889"/>
                </a:lnTo>
                <a:lnTo>
                  <a:pt x="166597" y="221108"/>
                </a:lnTo>
                <a:lnTo>
                  <a:pt x="182075" y="219490"/>
                </a:lnTo>
                <a:lnTo>
                  <a:pt x="216308" y="197138"/>
                </a:lnTo>
                <a:lnTo>
                  <a:pt x="225755" y="171801"/>
                </a:lnTo>
                <a:lnTo>
                  <a:pt x="224207" y="156008"/>
                </a:lnTo>
                <a:lnTo>
                  <a:pt x="202671" y="120480"/>
                </a:lnTo>
                <a:lnTo>
                  <a:pt x="172021" y="109854"/>
                </a:lnTo>
                <a:close/>
              </a:path>
              <a:path w="655319" h="541020">
                <a:moveTo>
                  <a:pt x="327659" y="0"/>
                </a:moveTo>
                <a:lnTo>
                  <a:pt x="287249" y="10768"/>
                </a:lnTo>
                <a:lnTo>
                  <a:pt x="257736" y="39334"/>
                </a:lnTo>
                <a:lnTo>
                  <a:pt x="245764" y="80085"/>
                </a:lnTo>
                <a:lnTo>
                  <a:pt x="247045" y="94748"/>
                </a:lnTo>
                <a:lnTo>
                  <a:pt x="264436" y="132942"/>
                </a:lnTo>
                <a:lnTo>
                  <a:pt x="297162" y="157755"/>
                </a:lnTo>
                <a:lnTo>
                  <a:pt x="324332" y="163885"/>
                </a:lnTo>
                <a:lnTo>
                  <a:pt x="339267" y="162641"/>
                </a:lnTo>
                <a:lnTo>
                  <a:pt x="377914" y="145558"/>
                </a:lnTo>
                <a:lnTo>
                  <a:pt x="403000" y="113301"/>
                </a:lnTo>
                <a:lnTo>
                  <a:pt x="409442" y="86449"/>
                </a:lnTo>
                <a:lnTo>
                  <a:pt x="408234" y="70858"/>
                </a:lnTo>
                <a:lnTo>
                  <a:pt x="391423" y="31513"/>
                </a:lnTo>
                <a:lnTo>
                  <a:pt x="359597" y="6629"/>
                </a:lnTo>
                <a:lnTo>
                  <a:pt x="327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50964" y="1676670"/>
            <a:ext cx="554735" cy="598661"/>
          </a:xfrm>
          <a:custGeom>
            <a:avLst/>
            <a:gdLst/>
            <a:ahLst/>
            <a:cxnLst/>
            <a:rect l="l" t="t" r="r" b="b"/>
            <a:pathLst>
              <a:path w="554735" h="598661">
                <a:moveTo>
                  <a:pt x="127063" y="0"/>
                </a:moveTo>
                <a:lnTo>
                  <a:pt x="89019" y="16452"/>
                </a:lnTo>
                <a:lnTo>
                  <a:pt x="68121" y="51849"/>
                </a:lnTo>
                <a:lnTo>
                  <a:pt x="66547" y="66277"/>
                </a:lnTo>
                <a:lnTo>
                  <a:pt x="66889" y="73044"/>
                </a:lnTo>
                <a:lnTo>
                  <a:pt x="83632" y="110651"/>
                </a:lnTo>
                <a:lnTo>
                  <a:pt x="119393" y="131269"/>
                </a:lnTo>
                <a:lnTo>
                  <a:pt x="134056" y="132818"/>
                </a:lnTo>
                <a:lnTo>
                  <a:pt x="147348" y="131269"/>
                </a:lnTo>
                <a:lnTo>
                  <a:pt x="180384" y="111630"/>
                </a:lnTo>
                <a:lnTo>
                  <a:pt x="197742" y="72391"/>
                </a:lnTo>
                <a:lnTo>
                  <a:pt x="198788" y="55614"/>
                </a:lnTo>
                <a:lnTo>
                  <a:pt x="195220" y="42555"/>
                </a:lnTo>
                <a:lnTo>
                  <a:pt x="169887" y="11821"/>
                </a:lnTo>
                <a:lnTo>
                  <a:pt x="127063" y="0"/>
                </a:lnTo>
                <a:close/>
              </a:path>
              <a:path w="554735" h="598661">
                <a:moveTo>
                  <a:pt x="548893" y="288146"/>
                </a:moveTo>
                <a:lnTo>
                  <a:pt x="249935" y="288146"/>
                </a:lnTo>
                <a:lnTo>
                  <a:pt x="244093" y="293988"/>
                </a:lnTo>
                <a:lnTo>
                  <a:pt x="244093" y="326627"/>
                </a:lnTo>
                <a:lnTo>
                  <a:pt x="249935" y="332469"/>
                </a:lnTo>
                <a:lnTo>
                  <a:pt x="465958" y="332469"/>
                </a:lnTo>
                <a:lnTo>
                  <a:pt x="465962" y="554333"/>
                </a:lnTo>
                <a:lnTo>
                  <a:pt x="405256" y="554338"/>
                </a:lnTo>
                <a:lnTo>
                  <a:pt x="399414" y="560180"/>
                </a:lnTo>
                <a:lnTo>
                  <a:pt x="399414" y="592819"/>
                </a:lnTo>
                <a:lnTo>
                  <a:pt x="405256" y="598661"/>
                </a:lnTo>
                <a:lnTo>
                  <a:pt x="548896" y="598658"/>
                </a:lnTo>
                <a:lnTo>
                  <a:pt x="554735" y="592819"/>
                </a:lnTo>
                <a:lnTo>
                  <a:pt x="554735" y="293988"/>
                </a:lnTo>
                <a:lnTo>
                  <a:pt x="548893" y="288146"/>
                </a:lnTo>
                <a:close/>
              </a:path>
              <a:path w="554735" h="598661">
                <a:moveTo>
                  <a:pt x="111019" y="155050"/>
                </a:moveTo>
                <a:lnTo>
                  <a:pt x="74826" y="173503"/>
                </a:lnTo>
                <a:lnTo>
                  <a:pt x="66548" y="376730"/>
                </a:lnTo>
                <a:lnTo>
                  <a:pt x="68847" y="390969"/>
                </a:lnTo>
                <a:lnTo>
                  <a:pt x="97416" y="419147"/>
                </a:lnTo>
                <a:lnTo>
                  <a:pt x="244086" y="421242"/>
                </a:lnTo>
                <a:lnTo>
                  <a:pt x="244096" y="576444"/>
                </a:lnTo>
                <a:lnTo>
                  <a:pt x="248488" y="589637"/>
                </a:lnTo>
                <a:lnTo>
                  <a:pt x="259594" y="597608"/>
                </a:lnTo>
                <a:lnTo>
                  <a:pt x="332692" y="598658"/>
                </a:lnTo>
                <a:lnTo>
                  <a:pt x="345932" y="594298"/>
                </a:lnTo>
                <a:lnTo>
                  <a:pt x="353991" y="583266"/>
                </a:lnTo>
                <a:lnTo>
                  <a:pt x="351547" y="567045"/>
                </a:lnTo>
                <a:lnTo>
                  <a:pt x="343452" y="557315"/>
                </a:lnTo>
                <a:lnTo>
                  <a:pt x="332866" y="554338"/>
                </a:lnTo>
                <a:lnTo>
                  <a:pt x="310641" y="554338"/>
                </a:lnTo>
                <a:lnTo>
                  <a:pt x="310641" y="399017"/>
                </a:lnTo>
                <a:lnTo>
                  <a:pt x="292076" y="362888"/>
                </a:lnTo>
                <a:lnTo>
                  <a:pt x="177545" y="354694"/>
                </a:lnTo>
                <a:lnTo>
                  <a:pt x="177545" y="242770"/>
                </a:lnTo>
                <a:lnTo>
                  <a:pt x="331247" y="242770"/>
                </a:lnTo>
                <a:lnTo>
                  <a:pt x="329931" y="225468"/>
                </a:lnTo>
                <a:lnTo>
                  <a:pt x="324384" y="212419"/>
                </a:lnTo>
                <a:lnTo>
                  <a:pt x="315557" y="203813"/>
                </a:lnTo>
                <a:lnTo>
                  <a:pt x="304392" y="199726"/>
                </a:lnTo>
                <a:lnTo>
                  <a:pt x="233754" y="199373"/>
                </a:lnTo>
                <a:lnTo>
                  <a:pt x="176536" y="165087"/>
                </a:lnTo>
                <a:lnTo>
                  <a:pt x="164771" y="159470"/>
                </a:lnTo>
                <a:lnTo>
                  <a:pt x="152429" y="156106"/>
                </a:lnTo>
                <a:lnTo>
                  <a:pt x="111019" y="155050"/>
                </a:lnTo>
                <a:close/>
              </a:path>
              <a:path w="554735" h="598661">
                <a:moveTo>
                  <a:pt x="174171" y="576444"/>
                </a:moveTo>
                <a:lnTo>
                  <a:pt x="132958" y="576444"/>
                </a:lnTo>
                <a:lnTo>
                  <a:pt x="137437" y="589607"/>
                </a:lnTo>
                <a:lnTo>
                  <a:pt x="148518" y="597583"/>
                </a:lnTo>
                <a:lnTo>
                  <a:pt x="164787" y="595162"/>
                </a:lnTo>
                <a:lnTo>
                  <a:pt x="174543" y="587113"/>
                </a:lnTo>
                <a:lnTo>
                  <a:pt x="174171" y="576444"/>
                </a:lnTo>
                <a:close/>
              </a:path>
              <a:path w="554735" h="598661">
                <a:moveTo>
                  <a:pt x="28849" y="178188"/>
                </a:moveTo>
                <a:lnTo>
                  <a:pt x="12649" y="180661"/>
                </a:lnTo>
                <a:lnTo>
                  <a:pt x="2940" y="188783"/>
                </a:lnTo>
                <a:lnTo>
                  <a:pt x="0" y="465530"/>
                </a:lnTo>
                <a:lnTo>
                  <a:pt x="4387" y="478751"/>
                </a:lnTo>
                <a:lnTo>
                  <a:pt x="15479" y="486730"/>
                </a:lnTo>
                <a:lnTo>
                  <a:pt x="88597" y="487796"/>
                </a:lnTo>
                <a:lnTo>
                  <a:pt x="88772" y="554331"/>
                </a:lnTo>
                <a:lnTo>
                  <a:pt x="66547" y="554338"/>
                </a:lnTo>
                <a:lnTo>
                  <a:pt x="53368" y="558748"/>
                </a:lnTo>
                <a:lnTo>
                  <a:pt x="45361" y="569848"/>
                </a:lnTo>
                <a:lnTo>
                  <a:pt x="47869" y="586031"/>
                </a:lnTo>
                <a:lnTo>
                  <a:pt x="56030" y="595731"/>
                </a:lnTo>
                <a:lnTo>
                  <a:pt x="73464" y="595070"/>
                </a:lnTo>
                <a:lnTo>
                  <a:pt x="84164" y="588936"/>
                </a:lnTo>
                <a:lnTo>
                  <a:pt x="88591" y="579218"/>
                </a:lnTo>
                <a:lnTo>
                  <a:pt x="132958" y="576444"/>
                </a:lnTo>
                <a:lnTo>
                  <a:pt x="174171" y="576444"/>
                </a:lnTo>
                <a:lnTo>
                  <a:pt x="173936" y="569681"/>
                </a:lnTo>
                <a:lnTo>
                  <a:pt x="167845" y="558973"/>
                </a:lnTo>
                <a:lnTo>
                  <a:pt x="158158" y="554526"/>
                </a:lnTo>
                <a:lnTo>
                  <a:pt x="133095" y="554338"/>
                </a:lnTo>
                <a:lnTo>
                  <a:pt x="133095" y="487796"/>
                </a:lnTo>
                <a:lnTo>
                  <a:pt x="199644" y="487787"/>
                </a:lnTo>
                <a:lnTo>
                  <a:pt x="212842" y="483396"/>
                </a:lnTo>
                <a:lnTo>
                  <a:pt x="220814" y="472293"/>
                </a:lnTo>
                <a:lnTo>
                  <a:pt x="218365" y="456051"/>
                </a:lnTo>
                <a:lnTo>
                  <a:pt x="210282" y="446315"/>
                </a:lnTo>
                <a:lnTo>
                  <a:pt x="199643" y="443340"/>
                </a:lnTo>
                <a:lnTo>
                  <a:pt x="44323" y="443340"/>
                </a:lnTo>
                <a:lnTo>
                  <a:pt x="44302" y="199373"/>
                </a:lnTo>
                <a:lnTo>
                  <a:pt x="39924" y="186167"/>
                </a:lnTo>
                <a:lnTo>
                  <a:pt x="28849" y="178188"/>
                </a:lnTo>
                <a:close/>
              </a:path>
              <a:path w="554735" h="598661">
                <a:moveTo>
                  <a:pt x="488189" y="182736"/>
                </a:moveTo>
                <a:lnTo>
                  <a:pt x="465962" y="182736"/>
                </a:lnTo>
                <a:lnTo>
                  <a:pt x="465962" y="265871"/>
                </a:lnTo>
                <a:lnTo>
                  <a:pt x="431291" y="265921"/>
                </a:lnTo>
                <a:lnTo>
                  <a:pt x="430275" y="266302"/>
                </a:lnTo>
                <a:lnTo>
                  <a:pt x="424687" y="267699"/>
                </a:lnTo>
                <a:lnTo>
                  <a:pt x="421258" y="272906"/>
                </a:lnTo>
                <a:lnTo>
                  <a:pt x="422274" y="278367"/>
                </a:lnTo>
                <a:lnTo>
                  <a:pt x="423036" y="283955"/>
                </a:lnTo>
                <a:lnTo>
                  <a:pt x="427481" y="288146"/>
                </a:lnTo>
                <a:lnTo>
                  <a:pt x="488193" y="288146"/>
                </a:lnTo>
                <a:lnTo>
                  <a:pt x="488189" y="182736"/>
                </a:lnTo>
                <a:close/>
              </a:path>
              <a:path w="554735" h="598661">
                <a:moveTo>
                  <a:pt x="331247" y="242770"/>
                </a:moveTo>
                <a:lnTo>
                  <a:pt x="177545" y="242770"/>
                </a:lnTo>
                <a:lnTo>
                  <a:pt x="205801" y="260435"/>
                </a:lnTo>
                <a:lnTo>
                  <a:pt x="211835" y="264143"/>
                </a:lnTo>
                <a:lnTo>
                  <a:pt x="217677" y="265921"/>
                </a:lnTo>
                <a:lnTo>
                  <a:pt x="299285" y="265921"/>
                </a:lnTo>
                <a:lnTo>
                  <a:pt x="313269" y="262923"/>
                </a:lnTo>
                <a:lnTo>
                  <a:pt x="324368" y="254805"/>
                </a:lnTo>
                <a:lnTo>
                  <a:pt x="331256" y="242884"/>
                </a:lnTo>
                <a:close/>
              </a:path>
              <a:path w="554735" h="598661">
                <a:moveTo>
                  <a:pt x="450722" y="20811"/>
                </a:moveTo>
                <a:lnTo>
                  <a:pt x="445896" y="23605"/>
                </a:lnTo>
                <a:lnTo>
                  <a:pt x="444499" y="28177"/>
                </a:lnTo>
                <a:lnTo>
                  <a:pt x="388640" y="225589"/>
                </a:lnTo>
                <a:lnTo>
                  <a:pt x="387984" y="227821"/>
                </a:lnTo>
                <a:lnTo>
                  <a:pt x="388365" y="230234"/>
                </a:lnTo>
                <a:lnTo>
                  <a:pt x="389381" y="232012"/>
                </a:lnTo>
                <a:lnTo>
                  <a:pt x="390397" y="234044"/>
                </a:lnTo>
                <a:lnTo>
                  <a:pt x="392429" y="235441"/>
                </a:lnTo>
                <a:lnTo>
                  <a:pt x="394588" y="236076"/>
                </a:lnTo>
                <a:lnTo>
                  <a:pt x="421243" y="243438"/>
                </a:lnTo>
                <a:lnTo>
                  <a:pt x="425703" y="244839"/>
                </a:lnTo>
                <a:lnTo>
                  <a:pt x="430656" y="242045"/>
                </a:lnTo>
                <a:lnTo>
                  <a:pt x="432053" y="237473"/>
                </a:lnTo>
                <a:lnTo>
                  <a:pt x="443707" y="195036"/>
                </a:lnTo>
                <a:lnTo>
                  <a:pt x="465962" y="182736"/>
                </a:lnTo>
                <a:lnTo>
                  <a:pt x="488189" y="182736"/>
                </a:lnTo>
                <a:lnTo>
                  <a:pt x="488187" y="130031"/>
                </a:lnTo>
                <a:lnTo>
                  <a:pt x="486409" y="122792"/>
                </a:lnTo>
                <a:lnTo>
                  <a:pt x="482980" y="115807"/>
                </a:lnTo>
                <a:lnTo>
                  <a:pt x="472185" y="94725"/>
                </a:lnTo>
                <a:lnTo>
                  <a:pt x="487787" y="40056"/>
                </a:lnTo>
                <a:lnTo>
                  <a:pt x="488568" y="37829"/>
                </a:lnTo>
                <a:lnTo>
                  <a:pt x="488187" y="35416"/>
                </a:lnTo>
                <a:lnTo>
                  <a:pt x="486028" y="31606"/>
                </a:lnTo>
                <a:lnTo>
                  <a:pt x="483996" y="30209"/>
                </a:lnTo>
                <a:lnTo>
                  <a:pt x="481964" y="29574"/>
                </a:lnTo>
                <a:lnTo>
                  <a:pt x="455184" y="22212"/>
                </a:lnTo>
                <a:lnTo>
                  <a:pt x="450722" y="20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11694" y="3008216"/>
            <a:ext cx="730609" cy="635322"/>
          </a:xfrm>
          <a:custGeom>
            <a:avLst/>
            <a:gdLst/>
            <a:ahLst/>
            <a:cxnLst/>
            <a:rect l="l" t="t" r="r" b="b"/>
            <a:pathLst>
              <a:path w="730609" h="635322">
                <a:moveTo>
                  <a:pt x="164090" y="401841"/>
                </a:moveTo>
                <a:lnTo>
                  <a:pt x="110770" y="401841"/>
                </a:lnTo>
                <a:lnTo>
                  <a:pt x="248401" y="521140"/>
                </a:lnTo>
                <a:lnTo>
                  <a:pt x="242685" y="532329"/>
                </a:lnTo>
                <a:lnTo>
                  <a:pt x="238863" y="544570"/>
                </a:lnTo>
                <a:lnTo>
                  <a:pt x="237157" y="557524"/>
                </a:lnTo>
                <a:lnTo>
                  <a:pt x="238489" y="572772"/>
                </a:lnTo>
                <a:lnTo>
                  <a:pt x="256687" y="610802"/>
                </a:lnTo>
                <a:lnTo>
                  <a:pt x="290729" y="632655"/>
                </a:lnTo>
                <a:lnTo>
                  <a:pt x="304384" y="635322"/>
                </a:lnTo>
                <a:lnTo>
                  <a:pt x="320375" y="634157"/>
                </a:lnTo>
                <a:lnTo>
                  <a:pt x="359675" y="617113"/>
                </a:lnTo>
                <a:lnTo>
                  <a:pt x="382501" y="584607"/>
                </a:lnTo>
                <a:lnTo>
                  <a:pt x="385726" y="554690"/>
                </a:lnTo>
                <a:lnTo>
                  <a:pt x="384463" y="544940"/>
                </a:lnTo>
                <a:lnTo>
                  <a:pt x="443073" y="516414"/>
                </a:lnTo>
                <a:lnTo>
                  <a:pt x="371453" y="516414"/>
                </a:lnTo>
                <a:lnTo>
                  <a:pt x="363020" y="506788"/>
                </a:lnTo>
                <a:lnTo>
                  <a:pt x="353711" y="499309"/>
                </a:lnTo>
                <a:lnTo>
                  <a:pt x="269662" y="499309"/>
                </a:lnTo>
                <a:lnTo>
                  <a:pt x="164090" y="401841"/>
                </a:lnTo>
                <a:close/>
              </a:path>
              <a:path w="730609" h="635322">
                <a:moveTo>
                  <a:pt x="530275" y="383958"/>
                </a:moveTo>
                <a:lnTo>
                  <a:pt x="313288" y="383958"/>
                </a:lnTo>
                <a:lnTo>
                  <a:pt x="553023" y="415698"/>
                </a:lnTo>
                <a:lnTo>
                  <a:pt x="553063" y="420529"/>
                </a:lnTo>
                <a:lnTo>
                  <a:pt x="553698" y="425355"/>
                </a:lnTo>
                <a:lnTo>
                  <a:pt x="554968" y="430054"/>
                </a:lnTo>
                <a:lnTo>
                  <a:pt x="371453" y="516414"/>
                </a:lnTo>
                <a:lnTo>
                  <a:pt x="443073" y="516414"/>
                </a:lnTo>
                <a:lnTo>
                  <a:pt x="567492" y="455859"/>
                </a:lnTo>
                <a:lnTo>
                  <a:pt x="687440" y="455859"/>
                </a:lnTo>
                <a:lnTo>
                  <a:pt x="693875" y="446078"/>
                </a:lnTo>
                <a:lnTo>
                  <a:pt x="699117" y="433491"/>
                </a:lnTo>
                <a:lnTo>
                  <a:pt x="701953" y="419876"/>
                </a:lnTo>
                <a:lnTo>
                  <a:pt x="700956" y="403995"/>
                </a:lnTo>
                <a:lnTo>
                  <a:pt x="697740" y="389618"/>
                </a:lnTo>
                <a:lnTo>
                  <a:pt x="696879" y="387509"/>
                </a:lnTo>
                <a:lnTo>
                  <a:pt x="556746" y="387509"/>
                </a:lnTo>
                <a:lnTo>
                  <a:pt x="530275" y="383958"/>
                </a:lnTo>
                <a:close/>
              </a:path>
              <a:path w="730609" h="635322">
                <a:moveTo>
                  <a:pt x="360746" y="361220"/>
                </a:moveTo>
                <a:lnTo>
                  <a:pt x="144250" y="361220"/>
                </a:lnTo>
                <a:lnTo>
                  <a:pt x="284458" y="379762"/>
                </a:lnTo>
                <a:lnTo>
                  <a:pt x="292840" y="488855"/>
                </a:lnTo>
                <a:lnTo>
                  <a:pt x="280718" y="493089"/>
                </a:lnTo>
                <a:lnTo>
                  <a:pt x="269662" y="499309"/>
                </a:lnTo>
                <a:lnTo>
                  <a:pt x="353711" y="499309"/>
                </a:lnTo>
                <a:lnTo>
                  <a:pt x="352960" y="498706"/>
                </a:lnTo>
                <a:lnTo>
                  <a:pt x="341525" y="492457"/>
                </a:lnTo>
                <a:lnTo>
                  <a:pt x="328965" y="488333"/>
                </a:lnTo>
                <a:lnTo>
                  <a:pt x="313288" y="383958"/>
                </a:lnTo>
                <a:lnTo>
                  <a:pt x="530275" y="383958"/>
                </a:lnTo>
                <a:lnTo>
                  <a:pt x="360746" y="361220"/>
                </a:lnTo>
                <a:close/>
              </a:path>
              <a:path w="730609" h="635322">
                <a:moveTo>
                  <a:pt x="687440" y="455859"/>
                </a:moveTo>
                <a:lnTo>
                  <a:pt x="567492" y="455859"/>
                </a:lnTo>
                <a:lnTo>
                  <a:pt x="575894" y="465657"/>
                </a:lnTo>
                <a:lnTo>
                  <a:pt x="585929" y="473814"/>
                </a:lnTo>
                <a:lnTo>
                  <a:pt x="597344" y="480118"/>
                </a:lnTo>
                <a:lnTo>
                  <a:pt x="609884" y="484359"/>
                </a:lnTo>
                <a:lnTo>
                  <a:pt x="623297" y="486326"/>
                </a:lnTo>
                <a:lnTo>
                  <a:pt x="638701" y="485038"/>
                </a:lnTo>
                <a:lnTo>
                  <a:pt x="676988" y="467189"/>
                </a:lnTo>
                <a:lnTo>
                  <a:pt x="687440" y="455859"/>
                </a:lnTo>
                <a:close/>
              </a:path>
              <a:path w="730609" h="635322">
                <a:moveTo>
                  <a:pt x="82909" y="262847"/>
                </a:moveTo>
                <a:lnTo>
                  <a:pt x="38191" y="272985"/>
                </a:lnTo>
                <a:lnTo>
                  <a:pt x="8955" y="300355"/>
                </a:lnTo>
                <a:lnTo>
                  <a:pt x="0" y="325074"/>
                </a:lnTo>
                <a:lnTo>
                  <a:pt x="922" y="341876"/>
                </a:lnTo>
                <a:lnTo>
                  <a:pt x="16665" y="382628"/>
                </a:lnTo>
                <a:lnTo>
                  <a:pt x="47362" y="406498"/>
                </a:lnTo>
                <a:lnTo>
                  <a:pt x="73272" y="411508"/>
                </a:lnTo>
                <a:lnTo>
                  <a:pt x="86866" y="410340"/>
                </a:lnTo>
                <a:lnTo>
                  <a:pt x="99409" y="407021"/>
                </a:lnTo>
                <a:lnTo>
                  <a:pt x="110770" y="401841"/>
                </a:lnTo>
                <a:lnTo>
                  <a:pt x="164090" y="401841"/>
                </a:lnTo>
                <a:lnTo>
                  <a:pt x="137094" y="376917"/>
                </a:lnTo>
                <a:lnTo>
                  <a:pt x="140059" y="372015"/>
                </a:lnTo>
                <a:lnTo>
                  <a:pt x="142345" y="366554"/>
                </a:lnTo>
                <a:lnTo>
                  <a:pt x="144250" y="361220"/>
                </a:lnTo>
                <a:lnTo>
                  <a:pt x="360746" y="361220"/>
                </a:lnTo>
                <a:lnTo>
                  <a:pt x="311509" y="354616"/>
                </a:lnTo>
                <a:lnTo>
                  <a:pt x="311168" y="350361"/>
                </a:lnTo>
                <a:lnTo>
                  <a:pt x="282040" y="350361"/>
                </a:lnTo>
                <a:lnTo>
                  <a:pt x="148441" y="333026"/>
                </a:lnTo>
                <a:lnTo>
                  <a:pt x="146415" y="319872"/>
                </a:lnTo>
                <a:lnTo>
                  <a:pt x="142380" y="307511"/>
                </a:lnTo>
                <a:lnTo>
                  <a:pt x="136453" y="296231"/>
                </a:lnTo>
                <a:lnTo>
                  <a:pt x="154305" y="270135"/>
                </a:lnTo>
                <a:lnTo>
                  <a:pt x="107058" y="270135"/>
                </a:lnTo>
                <a:lnTo>
                  <a:pt x="95345" y="265552"/>
                </a:lnTo>
                <a:lnTo>
                  <a:pt x="82909" y="262847"/>
                </a:lnTo>
                <a:close/>
              </a:path>
              <a:path w="730609" h="635322">
                <a:moveTo>
                  <a:pt x="362543" y="135299"/>
                </a:moveTo>
                <a:lnTo>
                  <a:pt x="318120" y="135299"/>
                </a:lnTo>
                <a:lnTo>
                  <a:pt x="565097" y="370715"/>
                </a:lnTo>
                <a:lnTo>
                  <a:pt x="561572" y="376206"/>
                </a:lnTo>
                <a:lnTo>
                  <a:pt x="559159" y="381540"/>
                </a:lnTo>
                <a:lnTo>
                  <a:pt x="556746" y="387509"/>
                </a:lnTo>
                <a:lnTo>
                  <a:pt x="696879" y="387509"/>
                </a:lnTo>
                <a:lnTo>
                  <a:pt x="692517" y="376814"/>
                </a:lnTo>
                <a:lnTo>
                  <a:pt x="685500" y="365653"/>
                </a:lnTo>
                <a:lnTo>
                  <a:pt x="676900" y="356203"/>
                </a:lnTo>
                <a:lnTo>
                  <a:pt x="669389" y="350425"/>
                </a:lnTo>
                <a:lnTo>
                  <a:pt x="584940" y="350425"/>
                </a:lnTo>
                <a:lnTo>
                  <a:pt x="362543" y="135299"/>
                </a:lnTo>
                <a:close/>
              </a:path>
              <a:path w="730609" h="635322">
                <a:moveTo>
                  <a:pt x="726199" y="96298"/>
                </a:moveTo>
                <a:lnTo>
                  <a:pt x="348720" y="96298"/>
                </a:lnTo>
                <a:lnTo>
                  <a:pt x="581766" y="125619"/>
                </a:lnTo>
                <a:lnTo>
                  <a:pt x="583896" y="139411"/>
                </a:lnTo>
                <a:lnTo>
                  <a:pt x="603726" y="173833"/>
                </a:lnTo>
                <a:lnTo>
                  <a:pt x="625786" y="188832"/>
                </a:lnTo>
                <a:lnTo>
                  <a:pt x="620247" y="337814"/>
                </a:lnTo>
                <a:lnTo>
                  <a:pt x="607563" y="340052"/>
                </a:lnTo>
                <a:lnTo>
                  <a:pt x="595442" y="344370"/>
                </a:lnTo>
                <a:lnTo>
                  <a:pt x="584940" y="350425"/>
                </a:lnTo>
                <a:lnTo>
                  <a:pt x="669389" y="350425"/>
                </a:lnTo>
                <a:lnTo>
                  <a:pt x="666931" y="348534"/>
                </a:lnTo>
                <a:lnTo>
                  <a:pt x="655804" y="342713"/>
                </a:lnTo>
                <a:lnTo>
                  <a:pt x="663424" y="194625"/>
                </a:lnTo>
                <a:lnTo>
                  <a:pt x="701917" y="179383"/>
                </a:lnTo>
                <a:lnTo>
                  <a:pt x="725986" y="146688"/>
                </a:lnTo>
                <a:lnTo>
                  <a:pt x="730609" y="120936"/>
                </a:lnTo>
                <a:lnTo>
                  <a:pt x="729198" y="106374"/>
                </a:lnTo>
                <a:lnTo>
                  <a:pt x="726199" y="96298"/>
                </a:lnTo>
                <a:close/>
              </a:path>
              <a:path w="730609" h="635322">
                <a:moveTo>
                  <a:pt x="310439" y="139519"/>
                </a:moveTo>
                <a:lnTo>
                  <a:pt x="243663" y="139519"/>
                </a:lnTo>
                <a:lnTo>
                  <a:pt x="250930" y="143034"/>
                </a:lnTo>
                <a:lnTo>
                  <a:pt x="258209" y="145453"/>
                </a:lnTo>
                <a:lnTo>
                  <a:pt x="265916" y="146717"/>
                </a:lnTo>
                <a:lnTo>
                  <a:pt x="282040" y="350361"/>
                </a:lnTo>
                <a:lnTo>
                  <a:pt x="311168" y="350361"/>
                </a:lnTo>
                <a:lnTo>
                  <a:pt x="294847" y="146717"/>
                </a:lnTo>
                <a:lnTo>
                  <a:pt x="294765" y="145447"/>
                </a:lnTo>
                <a:lnTo>
                  <a:pt x="307157" y="141321"/>
                </a:lnTo>
                <a:lnTo>
                  <a:pt x="310439" y="139519"/>
                </a:lnTo>
                <a:close/>
              </a:path>
              <a:path w="730609" h="635322">
                <a:moveTo>
                  <a:pt x="291992" y="0"/>
                </a:moveTo>
                <a:lnTo>
                  <a:pt x="245145" y="8723"/>
                </a:lnTo>
                <a:lnTo>
                  <a:pt x="214648" y="33942"/>
                </a:lnTo>
                <a:lnTo>
                  <a:pt x="202972" y="70224"/>
                </a:lnTo>
                <a:lnTo>
                  <a:pt x="204086" y="84420"/>
                </a:lnTo>
                <a:lnTo>
                  <a:pt x="207303" y="97229"/>
                </a:lnTo>
                <a:lnTo>
                  <a:pt x="212339" y="108693"/>
                </a:lnTo>
                <a:lnTo>
                  <a:pt x="218906" y="118854"/>
                </a:lnTo>
                <a:lnTo>
                  <a:pt x="107058" y="270135"/>
                </a:lnTo>
                <a:lnTo>
                  <a:pt x="154305" y="270135"/>
                </a:lnTo>
                <a:lnTo>
                  <a:pt x="243663" y="139519"/>
                </a:lnTo>
                <a:lnTo>
                  <a:pt x="310439" y="139519"/>
                </a:lnTo>
                <a:lnTo>
                  <a:pt x="318120" y="135299"/>
                </a:lnTo>
                <a:lnTo>
                  <a:pt x="362543" y="135299"/>
                </a:lnTo>
                <a:lnTo>
                  <a:pt x="340241" y="113726"/>
                </a:lnTo>
                <a:lnTo>
                  <a:pt x="343894" y="108363"/>
                </a:lnTo>
                <a:lnTo>
                  <a:pt x="346307" y="102267"/>
                </a:lnTo>
                <a:lnTo>
                  <a:pt x="348720" y="96298"/>
                </a:lnTo>
                <a:lnTo>
                  <a:pt x="726199" y="96298"/>
                </a:lnTo>
                <a:lnTo>
                  <a:pt x="725775" y="94872"/>
                </a:lnTo>
                <a:lnTo>
                  <a:pt x="586161" y="94872"/>
                </a:lnTo>
                <a:lnTo>
                  <a:pt x="352282" y="67596"/>
                </a:lnTo>
                <a:lnTo>
                  <a:pt x="337638" y="28878"/>
                </a:lnTo>
                <a:lnTo>
                  <a:pt x="305400" y="3975"/>
                </a:lnTo>
                <a:lnTo>
                  <a:pt x="291992" y="0"/>
                </a:lnTo>
                <a:close/>
              </a:path>
              <a:path w="730609" h="635322">
                <a:moveTo>
                  <a:pt x="660825" y="46143"/>
                </a:moveTo>
                <a:lnTo>
                  <a:pt x="619288" y="56361"/>
                </a:lnTo>
                <a:lnTo>
                  <a:pt x="591608" y="83261"/>
                </a:lnTo>
                <a:lnTo>
                  <a:pt x="586161" y="94872"/>
                </a:lnTo>
                <a:lnTo>
                  <a:pt x="725775" y="94872"/>
                </a:lnTo>
                <a:lnTo>
                  <a:pt x="699912" y="60336"/>
                </a:lnTo>
                <a:lnTo>
                  <a:pt x="660825" y="46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78779" y="4256531"/>
            <a:ext cx="807720" cy="652271"/>
          </a:xfrm>
          <a:custGeom>
            <a:avLst/>
            <a:gdLst/>
            <a:ahLst/>
            <a:cxnLst/>
            <a:rect l="l" t="t" r="r" b="b"/>
            <a:pathLst>
              <a:path w="807720" h="652272">
                <a:moveTo>
                  <a:pt x="625856" y="574928"/>
                </a:moveTo>
                <a:lnTo>
                  <a:pt x="440944" y="574928"/>
                </a:lnTo>
                <a:lnTo>
                  <a:pt x="490474" y="589533"/>
                </a:lnTo>
                <a:lnTo>
                  <a:pt x="505587" y="652271"/>
                </a:lnTo>
                <a:lnTo>
                  <a:pt x="567182" y="646429"/>
                </a:lnTo>
                <a:lnTo>
                  <a:pt x="577723" y="595376"/>
                </a:lnTo>
                <a:lnTo>
                  <a:pt x="625856" y="574928"/>
                </a:lnTo>
                <a:close/>
              </a:path>
              <a:path w="807720" h="652272">
                <a:moveTo>
                  <a:pt x="286004" y="253872"/>
                </a:moveTo>
                <a:lnTo>
                  <a:pt x="269494" y="307847"/>
                </a:lnTo>
                <a:lnTo>
                  <a:pt x="314579" y="344296"/>
                </a:lnTo>
                <a:lnTo>
                  <a:pt x="316103" y="401319"/>
                </a:lnTo>
                <a:lnTo>
                  <a:pt x="269494" y="424560"/>
                </a:lnTo>
                <a:lnTo>
                  <a:pt x="281559" y="481583"/>
                </a:lnTo>
                <a:lnTo>
                  <a:pt x="340233" y="482980"/>
                </a:lnTo>
                <a:lnTo>
                  <a:pt x="371729" y="523875"/>
                </a:lnTo>
                <a:lnTo>
                  <a:pt x="356743" y="572007"/>
                </a:lnTo>
                <a:lnTo>
                  <a:pt x="398780" y="608457"/>
                </a:lnTo>
                <a:lnTo>
                  <a:pt x="440944" y="574928"/>
                </a:lnTo>
                <a:lnTo>
                  <a:pt x="715457" y="574928"/>
                </a:lnTo>
                <a:lnTo>
                  <a:pt x="717550" y="573404"/>
                </a:lnTo>
                <a:lnTo>
                  <a:pt x="703961" y="519429"/>
                </a:lnTo>
                <a:lnTo>
                  <a:pt x="726567" y="484504"/>
                </a:lnTo>
                <a:lnTo>
                  <a:pt x="791210" y="482980"/>
                </a:lnTo>
                <a:lnTo>
                  <a:pt x="795837" y="462900"/>
                </a:lnTo>
                <a:lnTo>
                  <a:pt x="532636" y="462900"/>
                </a:lnTo>
                <a:lnTo>
                  <a:pt x="518490" y="461751"/>
                </a:lnTo>
                <a:lnTo>
                  <a:pt x="480086" y="448000"/>
                </a:lnTo>
                <a:lnTo>
                  <a:pt x="450328" y="420659"/>
                </a:lnTo>
                <a:lnTo>
                  <a:pt x="432556" y="382132"/>
                </a:lnTo>
                <a:lnTo>
                  <a:pt x="429014" y="351419"/>
                </a:lnTo>
                <a:lnTo>
                  <a:pt x="431266" y="337375"/>
                </a:lnTo>
                <a:lnTo>
                  <a:pt x="448767" y="299970"/>
                </a:lnTo>
                <a:lnTo>
                  <a:pt x="479461" y="272484"/>
                </a:lnTo>
                <a:lnTo>
                  <a:pt x="519591" y="258556"/>
                </a:lnTo>
                <a:lnTo>
                  <a:pt x="534416" y="257555"/>
                </a:lnTo>
                <a:lnTo>
                  <a:pt x="792359" y="257555"/>
                </a:lnTo>
                <a:lnTo>
                  <a:pt x="791717" y="255269"/>
                </a:lnTo>
                <a:lnTo>
                  <a:pt x="341630" y="255269"/>
                </a:lnTo>
                <a:lnTo>
                  <a:pt x="286004" y="253872"/>
                </a:lnTo>
                <a:close/>
              </a:path>
              <a:path w="807720" h="652272">
                <a:moveTo>
                  <a:pt x="715457" y="574928"/>
                </a:moveTo>
                <a:lnTo>
                  <a:pt x="625856" y="574928"/>
                </a:lnTo>
                <a:lnTo>
                  <a:pt x="669417" y="608457"/>
                </a:lnTo>
                <a:lnTo>
                  <a:pt x="715457" y="574928"/>
                </a:lnTo>
                <a:close/>
              </a:path>
              <a:path w="807720" h="652272">
                <a:moveTo>
                  <a:pt x="792359" y="257555"/>
                </a:moveTo>
                <a:lnTo>
                  <a:pt x="534416" y="257555"/>
                </a:lnTo>
                <a:lnTo>
                  <a:pt x="537403" y="257596"/>
                </a:lnTo>
                <a:lnTo>
                  <a:pt x="551408" y="258883"/>
                </a:lnTo>
                <a:lnTo>
                  <a:pt x="589386" y="272920"/>
                </a:lnTo>
                <a:lnTo>
                  <a:pt x="618761" y="300485"/>
                </a:lnTo>
                <a:lnTo>
                  <a:pt x="636254" y="339348"/>
                </a:lnTo>
                <a:lnTo>
                  <a:pt x="639696" y="370432"/>
                </a:lnTo>
                <a:lnTo>
                  <a:pt x="637293" y="384282"/>
                </a:lnTo>
                <a:lnTo>
                  <a:pt x="619479" y="421149"/>
                </a:lnTo>
                <a:lnTo>
                  <a:pt x="588473" y="448217"/>
                </a:lnTo>
                <a:lnTo>
                  <a:pt x="547761" y="461919"/>
                </a:lnTo>
                <a:lnTo>
                  <a:pt x="532636" y="462900"/>
                </a:lnTo>
                <a:lnTo>
                  <a:pt x="795837" y="462900"/>
                </a:lnTo>
                <a:lnTo>
                  <a:pt x="804672" y="424560"/>
                </a:lnTo>
                <a:lnTo>
                  <a:pt x="767080" y="391032"/>
                </a:lnTo>
                <a:lnTo>
                  <a:pt x="767080" y="342900"/>
                </a:lnTo>
                <a:lnTo>
                  <a:pt x="807720" y="312292"/>
                </a:lnTo>
                <a:lnTo>
                  <a:pt x="792359" y="257555"/>
                </a:lnTo>
                <a:close/>
              </a:path>
              <a:path w="807720" h="652272">
                <a:moveTo>
                  <a:pt x="534416" y="308863"/>
                </a:moveTo>
                <a:lnTo>
                  <a:pt x="497014" y="324291"/>
                </a:lnTo>
                <a:lnTo>
                  <a:pt x="481557" y="363483"/>
                </a:lnTo>
                <a:lnTo>
                  <a:pt x="484165" y="376363"/>
                </a:lnTo>
                <a:lnTo>
                  <a:pt x="510784" y="404954"/>
                </a:lnTo>
                <a:lnTo>
                  <a:pt x="541392" y="411157"/>
                </a:lnTo>
                <a:lnTo>
                  <a:pt x="553767" y="407905"/>
                </a:lnTo>
                <a:lnTo>
                  <a:pt x="580676" y="380484"/>
                </a:lnTo>
                <a:lnTo>
                  <a:pt x="585930" y="348815"/>
                </a:lnTo>
                <a:lnTo>
                  <a:pt x="580934" y="335865"/>
                </a:lnTo>
                <a:lnTo>
                  <a:pt x="572732" y="324858"/>
                </a:lnTo>
                <a:lnTo>
                  <a:pt x="561876" y="316330"/>
                </a:lnTo>
                <a:lnTo>
                  <a:pt x="548919" y="310820"/>
                </a:lnTo>
                <a:lnTo>
                  <a:pt x="534416" y="308863"/>
                </a:lnTo>
                <a:close/>
              </a:path>
              <a:path w="807720" h="652272">
                <a:moveTo>
                  <a:pt x="204597" y="281558"/>
                </a:moveTo>
                <a:lnTo>
                  <a:pt x="98425" y="281558"/>
                </a:lnTo>
                <a:lnTo>
                  <a:pt x="126873" y="289940"/>
                </a:lnTo>
                <a:lnTo>
                  <a:pt x="135509" y="326008"/>
                </a:lnTo>
                <a:lnTo>
                  <a:pt x="170942" y="322579"/>
                </a:lnTo>
                <a:lnTo>
                  <a:pt x="176911" y="293242"/>
                </a:lnTo>
                <a:lnTo>
                  <a:pt x="204597" y="281558"/>
                </a:lnTo>
                <a:close/>
              </a:path>
              <a:path w="807720" h="652272">
                <a:moveTo>
                  <a:pt x="9525" y="97154"/>
                </a:moveTo>
                <a:lnTo>
                  <a:pt x="0" y="128269"/>
                </a:lnTo>
                <a:lnTo>
                  <a:pt x="25908" y="149097"/>
                </a:lnTo>
                <a:lnTo>
                  <a:pt x="26797" y="181863"/>
                </a:lnTo>
                <a:lnTo>
                  <a:pt x="0" y="195198"/>
                </a:lnTo>
                <a:lnTo>
                  <a:pt x="6858" y="227964"/>
                </a:lnTo>
                <a:lnTo>
                  <a:pt x="40512" y="228726"/>
                </a:lnTo>
                <a:lnTo>
                  <a:pt x="58674" y="252221"/>
                </a:lnTo>
                <a:lnTo>
                  <a:pt x="50037" y="279907"/>
                </a:lnTo>
                <a:lnTo>
                  <a:pt x="74295" y="300863"/>
                </a:lnTo>
                <a:lnTo>
                  <a:pt x="98425" y="281558"/>
                </a:lnTo>
                <a:lnTo>
                  <a:pt x="255961" y="281558"/>
                </a:lnTo>
                <a:lnTo>
                  <a:pt x="257111" y="280716"/>
                </a:lnTo>
                <a:lnTo>
                  <a:pt x="257087" y="280319"/>
                </a:lnTo>
                <a:lnTo>
                  <a:pt x="249428" y="249681"/>
                </a:lnTo>
                <a:lnTo>
                  <a:pt x="262382" y="229615"/>
                </a:lnTo>
                <a:lnTo>
                  <a:pt x="299593" y="228726"/>
                </a:lnTo>
                <a:lnTo>
                  <a:pt x="302257" y="217193"/>
                </a:lnTo>
                <a:lnTo>
                  <a:pt x="148511" y="217193"/>
                </a:lnTo>
                <a:lnTo>
                  <a:pt x="135285" y="214955"/>
                </a:lnTo>
                <a:lnTo>
                  <a:pt x="103925" y="192140"/>
                </a:lnTo>
                <a:lnTo>
                  <a:pt x="92143" y="149097"/>
                </a:lnTo>
                <a:lnTo>
                  <a:pt x="92210" y="148335"/>
                </a:lnTo>
                <a:lnTo>
                  <a:pt x="112543" y="113501"/>
                </a:lnTo>
                <a:lnTo>
                  <a:pt x="152146" y="99313"/>
                </a:lnTo>
                <a:lnTo>
                  <a:pt x="300229" y="99313"/>
                </a:lnTo>
                <a:lnTo>
                  <a:pt x="299874" y="98043"/>
                </a:lnTo>
                <a:lnTo>
                  <a:pt x="41402" y="98043"/>
                </a:lnTo>
                <a:lnTo>
                  <a:pt x="9525" y="97154"/>
                </a:lnTo>
                <a:close/>
              </a:path>
              <a:path w="807720" h="652272">
                <a:moveTo>
                  <a:pt x="255961" y="281558"/>
                </a:moveTo>
                <a:lnTo>
                  <a:pt x="204597" y="281558"/>
                </a:lnTo>
                <a:lnTo>
                  <a:pt x="229616" y="300863"/>
                </a:lnTo>
                <a:lnTo>
                  <a:pt x="255961" y="281558"/>
                </a:lnTo>
                <a:close/>
              </a:path>
              <a:path w="807720" h="652272">
                <a:moveTo>
                  <a:pt x="397256" y="122554"/>
                </a:moveTo>
                <a:lnTo>
                  <a:pt x="353695" y="156082"/>
                </a:lnTo>
                <a:lnTo>
                  <a:pt x="373253" y="221741"/>
                </a:lnTo>
                <a:lnTo>
                  <a:pt x="341630" y="255269"/>
                </a:lnTo>
                <a:lnTo>
                  <a:pt x="791717" y="255269"/>
                </a:lnTo>
                <a:lnTo>
                  <a:pt x="789686" y="248030"/>
                </a:lnTo>
                <a:lnTo>
                  <a:pt x="731012" y="248030"/>
                </a:lnTo>
                <a:lnTo>
                  <a:pt x="702437" y="207136"/>
                </a:lnTo>
                <a:lnTo>
                  <a:pt x="721459" y="157479"/>
                </a:lnTo>
                <a:lnTo>
                  <a:pt x="634873" y="157479"/>
                </a:lnTo>
                <a:lnTo>
                  <a:pt x="630653" y="156082"/>
                </a:lnTo>
                <a:lnTo>
                  <a:pt x="448437" y="156082"/>
                </a:lnTo>
                <a:lnTo>
                  <a:pt x="397256" y="122554"/>
                </a:lnTo>
                <a:close/>
              </a:path>
              <a:path w="807720" h="652272">
                <a:moveTo>
                  <a:pt x="300229" y="99313"/>
                </a:moveTo>
                <a:lnTo>
                  <a:pt x="152146" y="99313"/>
                </a:lnTo>
                <a:lnTo>
                  <a:pt x="157902" y="99578"/>
                </a:lnTo>
                <a:lnTo>
                  <a:pt x="170643" y="102192"/>
                </a:lnTo>
                <a:lnTo>
                  <a:pt x="200655" y="125766"/>
                </a:lnTo>
                <a:lnTo>
                  <a:pt x="211548" y="170443"/>
                </a:lnTo>
                <a:lnTo>
                  <a:pt x="207105" y="183209"/>
                </a:lnTo>
                <a:lnTo>
                  <a:pt x="177959" y="211062"/>
                </a:lnTo>
                <a:lnTo>
                  <a:pt x="148511" y="217193"/>
                </a:lnTo>
                <a:lnTo>
                  <a:pt x="302257" y="217193"/>
                </a:lnTo>
                <a:lnTo>
                  <a:pt x="307340" y="195198"/>
                </a:lnTo>
                <a:lnTo>
                  <a:pt x="285750" y="176021"/>
                </a:lnTo>
                <a:lnTo>
                  <a:pt x="285750" y="148335"/>
                </a:lnTo>
                <a:lnTo>
                  <a:pt x="308991" y="130682"/>
                </a:lnTo>
                <a:lnTo>
                  <a:pt x="300229" y="99313"/>
                </a:lnTo>
                <a:close/>
              </a:path>
              <a:path w="807720" h="652272">
                <a:moveTo>
                  <a:pt x="152146" y="128777"/>
                </a:moveTo>
                <a:lnTo>
                  <a:pt x="123820" y="168954"/>
                </a:lnTo>
                <a:lnTo>
                  <a:pt x="131129" y="178638"/>
                </a:lnTo>
                <a:lnTo>
                  <a:pt x="143427" y="184920"/>
                </a:lnTo>
                <a:lnTo>
                  <a:pt x="160520" y="186670"/>
                </a:lnTo>
                <a:lnTo>
                  <a:pt x="171824" y="180327"/>
                </a:lnTo>
                <a:lnTo>
                  <a:pt x="179472" y="169048"/>
                </a:lnTo>
                <a:lnTo>
                  <a:pt x="182107" y="153498"/>
                </a:lnTo>
                <a:lnTo>
                  <a:pt x="176655" y="140864"/>
                </a:lnTo>
                <a:lnTo>
                  <a:pt x="166104" y="132074"/>
                </a:lnTo>
                <a:lnTo>
                  <a:pt x="152146" y="128777"/>
                </a:lnTo>
                <a:close/>
              </a:path>
              <a:path w="807720" h="652272">
                <a:moveTo>
                  <a:pt x="669417" y="121030"/>
                </a:moveTo>
                <a:lnTo>
                  <a:pt x="634873" y="157479"/>
                </a:lnTo>
                <a:lnTo>
                  <a:pt x="721459" y="157479"/>
                </a:lnTo>
                <a:lnTo>
                  <a:pt x="721995" y="156082"/>
                </a:lnTo>
                <a:lnTo>
                  <a:pt x="669417" y="121030"/>
                </a:lnTo>
                <a:close/>
              </a:path>
              <a:path w="807720" h="652272">
                <a:moveTo>
                  <a:pt x="565658" y="84581"/>
                </a:moveTo>
                <a:lnTo>
                  <a:pt x="507111" y="85978"/>
                </a:lnTo>
                <a:lnTo>
                  <a:pt x="490474" y="141477"/>
                </a:lnTo>
                <a:lnTo>
                  <a:pt x="448437" y="156082"/>
                </a:lnTo>
                <a:lnTo>
                  <a:pt x="630653" y="156082"/>
                </a:lnTo>
                <a:lnTo>
                  <a:pt x="577723" y="138556"/>
                </a:lnTo>
                <a:lnTo>
                  <a:pt x="565658" y="84581"/>
                </a:lnTo>
                <a:close/>
              </a:path>
              <a:path w="807720" h="652272">
                <a:moveTo>
                  <a:pt x="73406" y="21843"/>
                </a:moveTo>
                <a:lnTo>
                  <a:pt x="48387" y="41020"/>
                </a:lnTo>
                <a:lnTo>
                  <a:pt x="59562" y="78739"/>
                </a:lnTo>
                <a:lnTo>
                  <a:pt x="41402" y="98043"/>
                </a:lnTo>
                <a:lnTo>
                  <a:pt x="299874" y="98043"/>
                </a:lnTo>
                <a:lnTo>
                  <a:pt x="298704" y="93852"/>
                </a:lnTo>
                <a:lnTo>
                  <a:pt x="265049" y="93852"/>
                </a:lnTo>
                <a:lnTo>
                  <a:pt x="248666" y="70357"/>
                </a:lnTo>
                <a:lnTo>
                  <a:pt x="259503" y="41909"/>
                </a:lnTo>
                <a:lnTo>
                  <a:pt x="209804" y="41909"/>
                </a:lnTo>
                <a:lnTo>
                  <a:pt x="207126" y="41020"/>
                </a:lnTo>
                <a:lnTo>
                  <a:pt x="102743" y="41020"/>
                </a:lnTo>
                <a:lnTo>
                  <a:pt x="73406" y="21843"/>
                </a:lnTo>
                <a:close/>
              </a:path>
              <a:path w="807720" h="652272">
                <a:moveTo>
                  <a:pt x="229616" y="20954"/>
                </a:moveTo>
                <a:lnTo>
                  <a:pt x="209804" y="41909"/>
                </a:lnTo>
                <a:lnTo>
                  <a:pt x="259503" y="41909"/>
                </a:lnTo>
                <a:lnTo>
                  <a:pt x="259842" y="41020"/>
                </a:lnTo>
                <a:lnTo>
                  <a:pt x="229616" y="20954"/>
                </a:lnTo>
                <a:close/>
              </a:path>
              <a:path w="807720" h="652272">
                <a:moveTo>
                  <a:pt x="170053" y="0"/>
                </a:moveTo>
                <a:lnTo>
                  <a:pt x="136398" y="888"/>
                </a:lnTo>
                <a:lnTo>
                  <a:pt x="126873" y="32638"/>
                </a:lnTo>
                <a:lnTo>
                  <a:pt x="102743" y="41020"/>
                </a:lnTo>
                <a:lnTo>
                  <a:pt x="207126" y="41020"/>
                </a:lnTo>
                <a:lnTo>
                  <a:pt x="176911" y="30987"/>
                </a:lnTo>
                <a:lnTo>
                  <a:pt x="1700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62611" y="5579854"/>
            <a:ext cx="653784" cy="662449"/>
          </a:xfrm>
          <a:custGeom>
            <a:avLst/>
            <a:gdLst/>
            <a:ahLst/>
            <a:cxnLst/>
            <a:rect l="l" t="t" r="r" b="b"/>
            <a:pathLst>
              <a:path w="653784" h="662449">
                <a:moveTo>
                  <a:pt x="277574" y="323358"/>
                </a:moveTo>
                <a:lnTo>
                  <a:pt x="239433" y="339936"/>
                </a:lnTo>
                <a:lnTo>
                  <a:pt x="229731" y="362939"/>
                </a:lnTo>
                <a:lnTo>
                  <a:pt x="229741" y="398400"/>
                </a:lnTo>
                <a:lnTo>
                  <a:pt x="230548" y="419378"/>
                </a:lnTo>
                <a:lnTo>
                  <a:pt x="234243" y="427106"/>
                </a:lnTo>
                <a:lnTo>
                  <a:pt x="243043" y="428210"/>
                </a:lnTo>
                <a:lnTo>
                  <a:pt x="409594" y="428113"/>
                </a:lnTo>
                <a:lnTo>
                  <a:pt x="416626" y="425111"/>
                </a:lnTo>
                <a:lnTo>
                  <a:pt x="419196" y="413408"/>
                </a:lnTo>
                <a:lnTo>
                  <a:pt x="419499" y="388307"/>
                </a:lnTo>
                <a:lnTo>
                  <a:pt x="331318" y="388307"/>
                </a:lnTo>
                <a:lnTo>
                  <a:pt x="330660" y="381759"/>
                </a:lnTo>
                <a:lnTo>
                  <a:pt x="314087" y="381759"/>
                </a:lnTo>
                <a:lnTo>
                  <a:pt x="310587" y="369637"/>
                </a:lnTo>
                <a:lnTo>
                  <a:pt x="306679" y="357316"/>
                </a:lnTo>
                <a:lnTo>
                  <a:pt x="302500" y="345074"/>
                </a:lnTo>
                <a:lnTo>
                  <a:pt x="298184" y="333189"/>
                </a:lnTo>
                <a:lnTo>
                  <a:pt x="296025" y="330979"/>
                </a:lnTo>
                <a:lnTo>
                  <a:pt x="277574" y="323358"/>
                </a:lnTo>
                <a:close/>
              </a:path>
              <a:path w="653784" h="662449">
                <a:moveTo>
                  <a:pt x="357747" y="319930"/>
                </a:moveTo>
                <a:lnTo>
                  <a:pt x="351143" y="330979"/>
                </a:lnTo>
                <a:lnTo>
                  <a:pt x="347867" y="340334"/>
                </a:lnTo>
                <a:lnTo>
                  <a:pt x="343259" y="352343"/>
                </a:lnTo>
                <a:lnTo>
                  <a:pt x="339230" y="364527"/>
                </a:lnTo>
                <a:lnTo>
                  <a:pt x="335382" y="376607"/>
                </a:lnTo>
                <a:lnTo>
                  <a:pt x="331318" y="388307"/>
                </a:lnTo>
                <a:lnTo>
                  <a:pt x="419499" y="388307"/>
                </a:lnTo>
                <a:lnTo>
                  <a:pt x="419514" y="387050"/>
                </a:lnTo>
                <a:lnTo>
                  <a:pt x="417346" y="350497"/>
                </a:lnTo>
                <a:lnTo>
                  <a:pt x="410170" y="340843"/>
                </a:lnTo>
                <a:lnTo>
                  <a:pt x="399326" y="333805"/>
                </a:lnTo>
                <a:lnTo>
                  <a:pt x="386110" y="328536"/>
                </a:lnTo>
                <a:lnTo>
                  <a:pt x="357747" y="319930"/>
                </a:lnTo>
                <a:close/>
              </a:path>
              <a:path w="653784" h="662449">
                <a:moveTo>
                  <a:pt x="311392" y="328769"/>
                </a:moveTo>
                <a:lnTo>
                  <a:pt x="320282" y="342028"/>
                </a:lnTo>
                <a:lnTo>
                  <a:pt x="320055" y="345612"/>
                </a:lnTo>
                <a:lnTo>
                  <a:pt x="314087" y="381759"/>
                </a:lnTo>
                <a:lnTo>
                  <a:pt x="330660" y="381759"/>
                </a:lnTo>
                <a:lnTo>
                  <a:pt x="326886" y="344238"/>
                </a:lnTo>
                <a:lnTo>
                  <a:pt x="329045" y="342028"/>
                </a:lnTo>
                <a:lnTo>
                  <a:pt x="334654" y="330979"/>
                </a:lnTo>
                <a:lnTo>
                  <a:pt x="317996" y="330979"/>
                </a:lnTo>
                <a:lnTo>
                  <a:pt x="311392" y="328769"/>
                </a:lnTo>
                <a:close/>
              </a:path>
              <a:path w="653784" h="662449">
                <a:moveTo>
                  <a:pt x="335776" y="328769"/>
                </a:moveTo>
                <a:lnTo>
                  <a:pt x="329045" y="330979"/>
                </a:lnTo>
                <a:lnTo>
                  <a:pt x="334654" y="330979"/>
                </a:lnTo>
                <a:lnTo>
                  <a:pt x="335776" y="328769"/>
                </a:lnTo>
                <a:close/>
              </a:path>
              <a:path w="653784" h="662449">
                <a:moveTo>
                  <a:pt x="236335" y="300042"/>
                </a:moveTo>
                <a:lnTo>
                  <a:pt x="225286" y="311091"/>
                </a:lnTo>
                <a:lnTo>
                  <a:pt x="236335" y="319930"/>
                </a:lnTo>
                <a:lnTo>
                  <a:pt x="245098" y="311091"/>
                </a:lnTo>
                <a:lnTo>
                  <a:pt x="236335" y="300042"/>
                </a:lnTo>
                <a:close/>
              </a:path>
              <a:path w="653784" h="662449">
                <a:moveTo>
                  <a:pt x="417437" y="300042"/>
                </a:moveTo>
                <a:lnTo>
                  <a:pt x="408547" y="311091"/>
                </a:lnTo>
                <a:lnTo>
                  <a:pt x="417437" y="319930"/>
                </a:lnTo>
                <a:lnTo>
                  <a:pt x="426327" y="311091"/>
                </a:lnTo>
                <a:lnTo>
                  <a:pt x="417437" y="300042"/>
                </a:lnTo>
                <a:close/>
              </a:path>
              <a:path w="653784" h="662449">
                <a:moveTo>
                  <a:pt x="319292" y="191999"/>
                </a:moveTo>
                <a:lnTo>
                  <a:pt x="285930" y="212422"/>
                </a:lnTo>
                <a:lnTo>
                  <a:pt x="276086" y="255846"/>
                </a:lnTo>
                <a:lnTo>
                  <a:pt x="277369" y="267906"/>
                </a:lnTo>
                <a:lnTo>
                  <a:pt x="299504" y="304740"/>
                </a:lnTo>
                <a:lnTo>
                  <a:pt x="331981" y="318317"/>
                </a:lnTo>
                <a:lnTo>
                  <a:pt x="340808" y="313365"/>
                </a:lnTo>
                <a:lnTo>
                  <a:pt x="366116" y="280674"/>
                </a:lnTo>
                <a:lnTo>
                  <a:pt x="372892" y="246240"/>
                </a:lnTo>
                <a:lnTo>
                  <a:pt x="370683" y="231510"/>
                </a:lnTo>
                <a:lnTo>
                  <a:pt x="349107" y="199119"/>
                </a:lnTo>
                <a:lnTo>
                  <a:pt x="319292" y="191999"/>
                </a:lnTo>
                <a:close/>
              </a:path>
              <a:path w="653784" h="662449">
                <a:moveTo>
                  <a:pt x="446139" y="273524"/>
                </a:moveTo>
                <a:lnTo>
                  <a:pt x="435090" y="282363"/>
                </a:lnTo>
                <a:lnTo>
                  <a:pt x="446139" y="291203"/>
                </a:lnTo>
                <a:lnTo>
                  <a:pt x="455029" y="282363"/>
                </a:lnTo>
                <a:lnTo>
                  <a:pt x="446139" y="273524"/>
                </a:lnTo>
                <a:close/>
              </a:path>
              <a:path w="653784" h="662449">
                <a:moveTo>
                  <a:pt x="472682" y="244797"/>
                </a:moveTo>
                <a:lnTo>
                  <a:pt x="463792" y="255846"/>
                </a:lnTo>
                <a:lnTo>
                  <a:pt x="472682" y="264685"/>
                </a:lnTo>
                <a:lnTo>
                  <a:pt x="481445" y="255846"/>
                </a:lnTo>
                <a:lnTo>
                  <a:pt x="472682" y="244797"/>
                </a:lnTo>
                <a:close/>
              </a:path>
              <a:path w="653784" h="662449">
                <a:moveTo>
                  <a:pt x="501384" y="218279"/>
                </a:moveTo>
                <a:lnTo>
                  <a:pt x="490335" y="227118"/>
                </a:lnTo>
                <a:lnTo>
                  <a:pt x="501384" y="235958"/>
                </a:lnTo>
                <a:lnTo>
                  <a:pt x="510274" y="227118"/>
                </a:lnTo>
                <a:lnTo>
                  <a:pt x="501384" y="218279"/>
                </a:lnTo>
                <a:close/>
              </a:path>
              <a:path w="653784" h="662449">
                <a:moveTo>
                  <a:pt x="417437" y="443679"/>
                </a:moveTo>
                <a:lnTo>
                  <a:pt x="408547" y="452518"/>
                </a:lnTo>
                <a:lnTo>
                  <a:pt x="417437" y="463567"/>
                </a:lnTo>
                <a:lnTo>
                  <a:pt x="426327" y="452518"/>
                </a:lnTo>
                <a:lnTo>
                  <a:pt x="417437" y="443679"/>
                </a:lnTo>
                <a:close/>
              </a:path>
              <a:path w="653784" h="662449">
                <a:moveTo>
                  <a:pt x="446139" y="472406"/>
                </a:moveTo>
                <a:lnTo>
                  <a:pt x="435090" y="481245"/>
                </a:lnTo>
                <a:lnTo>
                  <a:pt x="446139" y="490085"/>
                </a:lnTo>
                <a:lnTo>
                  <a:pt x="455029" y="481245"/>
                </a:lnTo>
                <a:lnTo>
                  <a:pt x="446139" y="472406"/>
                </a:lnTo>
                <a:close/>
              </a:path>
              <a:path w="653784" h="662449">
                <a:moveTo>
                  <a:pt x="472682" y="498924"/>
                </a:moveTo>
                <a:lnTo>
                  <a:pt x="463792" y="507763"/>
                </a:lnTo>
                <a:lnTo>
                  <a:pt x="472682" y="518812"/>
                </a:lnTo>
                <a:lnTo>
                  <a:pt x="481445" y="507763"/>
                </a:lnTo>
                <a:lnTo>
                  <a:pt x="472682" y="498924"/>
                </a:lnTo>
                <a:close/>
              </a:path>
              <a:path w="653784" h="662449">
                <a:moveTo>
                  <a:pt x="501384" y="527651"/>
                </a:moveTo>
                <a:lnTo>
                  <a:pt x="490335" y="536490"/>
                </a:lnTo>
                <a:lnTo>
                  <a:pt x="501384" y="545330"/>
                </a:lnTo>
                <a:lnTo>
                  <a:pt x="510274" y="536490"/>
                </a:lnTo>
                <a:lnTo>
                  <a:pt x="501384" y="527651"/>
                </a:lnTo>
                <a:close/>
              </a:path>
              <a:path w="653784" h="662449">
                <a:moveTo>
                  <a:pt x="236335" y="443679"/>
                </a:moveTo>
                <a:lnTo>
                  <a:pt x="225286" y="452518"/>
                </a:lnTo>
                <a:lnTo>
                  <a:pt x="236335" y="463567"/>
                </a:lnTo>
                <a:lnTo>
                  <a:pt x="245098" y="452518"/>
                </a:lnTo>
                <a:lnTo>
                  <a:pt x="236335" y="443679"/>
                </a:lnTo>
                <a:close/>
              </a:path>
              <a:path w="653784" h="662449">
                <a:moveTo>
                  <a:pt x="207633" y="472406"/>
                </a:moveTo>
                <a:lnTo>
                  <a:pt x="198743" y="481245"/>
                </a:lnTo>
                <a:lnTo>
                  <a:pt x="207633" y="490085"/>
                </a:lnTo>
                <a:lnTo>
                  <a:pt x="216396" y="481245"/>
                </a:lnTo>
                <a:lnTo>
                  <a:pt x="207633" y="472406"/>
                </a:lnTo>
                <a:close/>
              </a:path>
              <a:path w="653784" h="662449">
                <a:moveTo>
                  <a:pt x="181090" y="498924"/>
                </a:moveTo>
                <a:lnTo>
                  <a:pt x="170041" y="507763"/>
                </a:lnTo>
                <a:lnTo>
                  <a:pt x="181090" y="518812"/>
                </a:lnTo>
                <a:lnTo>
                  <a:pt x="189980" y="507763"/>
                </a:lnTo>
                <a:lnTo>
                  <a:pt x="181090" y="498924"/>
                </a:lnTo>
                <a:close/>
              </a:path>
              <a:path w="653784" h="662449">
                <a:moveTo>
                  <a:pt x="152388" y="527651"/>
                </a:moveTo>
                <a:lnTo>
                  <a:pt x="143498" y="536490"/>
                </a:lnTo>
                <a:lnTo>
                  <a:pt x="152388" y="545330"/>
                </a:lnTo>
                <a:lnTo>
                  <a:pt x="161278" y="536490"/>
                </a:lnTo>
                <a:lnTo>
                  <a:pt x="152388" y="527651"/>
                </a:lnTo>
                <a:close/>
              </a:path>
              <a:path w="653784" h="662449">
                <a:moveTo>
                  <a:pt x="207633" y="273524"/>
                </a:moveTo>
                <a:lnTo>
                  <a:pt x="198743" y="282363"/>
                </a:lnTo>
                <a:lnTo>
                  <a:pt x="207633" y="291203"/>
                </a:lnTo>
                <a:lnTo>
                  <a:pt x="216396" y="282363"/>
                </a:lnTo>
                <a:lnTo>
                  <a:pt x="207633" y="273524"/>
                </a:lnTo>
                <a:close/>
              </a:path>
              <a:path w="653784" h="662449">
                <a:moveTo>
                  <a:pt x="181090" y="244797"/>
                </a:moveTo>
                <a:lnTo>
                  <a:pt x="170041" y="255846"/>
                </a:lnTo>
                <a:lnTo>
                  <a:pt x="181090" y="264685"/>
                </a:lnTo>
                <a:lnTo>
                  <a:pt x="189980" y="255846"/>
                </a:lnTo>
                <a:lnTo>
                  <a:pt x="181090" y="244797"/>
                </a:lnTo>
                <a:close/>
              </a:path>
              <a:path w="653784" h="662449">
                <a:moveTo>
                  <a:pt x="152388" y="218279"/>
                </a:moveTo>
                <a:lnTo>
                  <a:pt x="143498" y="227118"/>
                </a:lnTo>
                <a:lnTo>
                  <a:pt x="152388" y="235958"/>
                </a:lnTo>
                <a:lnTo>
                  <a:pt x="161278" y="227118"/>
                </a:lnTo>
                <a:lnTo>
                  <a:pt x="152388" y="218279"/>
                </a:lnTo>
                <a:close/>
              </a:path>
              <a:path w="653784" h="662449">
                <a:moveTo>
                  <a:pt x="37624" y="109043"/>
                </a:moveTo>
                <a:lnTo>
                  <a:pt x="23392" y="113488"/>
                </a:lnTo>
                <a:lnTo>
                  <a:pt x="11383" y="119539"/>
                </a:lnTo>
                <a:lnTo>
                  <a:pt x="3085" y="128340"/>
                </a:lnTo>
                <a:lnTo>
                  <a:pt x="0" y="140987"/>
                </a:lnTo>
                <a:lnTo>
                  <a:pt x="213" y="183448"/>
                </a:lnTo>
                <a:lnTo>
                  <a:pt x="2838" y="194590"/>
                </a:lnTo>
                <a:lnTo>
                  <a:pt x="11040" y="196181"/>
                </a:lnTo>
                <a:lnTo>
                  <a:pt x="154747" y="195507"/>
                </a:lnTo>
                <a:lnTo>
                  <a:pt x="158461" y="187633"/>
                </a:lnTo>
                <a:lnTo>
                  <a:pt x="158992" y="163034"/>
                </a:lnTo>
                <a:lnTo>
                  <a:pt x="158935" y="139141"/>
                </a:lnTo>
                <a:lnTo>
                  <a:pt x="155100" y="127588"/>
                </a:lnTo>
                <a:lnTo>
                  <a:pt x="146129" y="119775"/>
                </a:lnTo>
                <a:lnTo>
                  <a:pt x="143293" y="118721"/>
                </a:lnTo>
                <a:lnTo>
                  <a:pt x="76387" y="118721"/>
                </a:lnTo>
                <a:lnTo>
                  <a:pt x="66979" y="116893"/>
                </a:lnTo>
                <a:lnTo>
                  <a:pt x="54507" y="113488"/>
                </a:lnTo>
                <a:lnTo>
                  <a:pt x="37624" y="109043"/>
                </a:lnTo>
                <a:close/>
              </a:path>
              <a:path w="653784" h="662449">
                <a:moveTo>
                  <a:pt x="100772" y="111680"/>
                </a:moveTo>
                <a:lnTo>
                  <a:pt x="89162" y="117045"/>
                </a:lnTo>
                <a:lnTo>
                  <a:pt x="76387" y="118721"/>
                </a:lnTo>
                <a:lnTo>
                  <a:pt x="143293" y="118721"/>
                </a:lnTo>
                <a:lnTo>
                  <a:pt x="133259" y="114991"/>
                </a:lnTo>
                <a:lnTo>
                  <a:pt x="117727" y="112529"/>
                </a:lnTo>
                <a:lnTo>
                  <a:pt x="100772" y="111680"/>
                </a:lnTo>
                <a:close/>
              </a:path>
              <a:path w="653784" h="662449">
                <a:moveTo>
                  <a:pt x="86265" y="0"/>
                </a:moveTo>
                <a:lnTo>
                  <a:pt x="48175" y="17490"/>
                </a:lnTo>
                <a:lnTo>
                  <a:pt x="40121" y="43680"/>
                </a:lnTo>
                <a:lnTo>
                  <a:pt x="42113" y="61869"/>
                </a:lnTo>
                <a:lnTo>
                  <a:pt x="64499" y="98835"/>
                </a:lnTo>
                <a:lnTo>
                  <a:pt x="79490" y="105554"/>
                </a:lnTo>
                <a:lnTo>
                  <a:pt x="88280" y="103017"/>
                </a:lnTo>
                <a:lnTo>
                  <a:pt x="98325" y="95965"/>
                </a:lnTo>
                <a:lnTo>
                  <a:pt x="107937" y="85237"/>
                </a:lnTo>
                <a:lnTo>
                  <a:pt x="115428" y="71671"/>
                </a:lnTo>
                <a:lnTo>
                  <a:pt x="119110" y="56105"/>
                </a:lnTo>
                <a:lnTo>
                  <a:pt x="118013" y="39225"/>
                </a:lnTo>
                <a:lnTo>
                  <a:pt x="114421" y="24576"/>
                </a:lnTo>
                <a:lnTo>
                  <a:pt x="108091" y="12755"/>
                </a:lnTo>
                <a:lnTo>
                  <a:pt x="98786" y="4364"/>
                </a:lnTo>
                <a:lnTo>
                  <a:pt x="86265" y="0"/>
                </a:lnTo>
                <a:close/>
              </a:path>
              <a:path w="653784" h="662449">
                <a:moveTo>
                  <a:pt x="532370" y="109043"/>
                </a:moveTo>
                <a:lnTo>
                  <a:pt x="518129" y="113488"/>
                </a:lnTo>
                <a:lnTo>
                  <a:pt x="506137" y="119539"/>
                </a:lnTo>
                <a:lnTo>
                  <a:pt x="497864" y="128340"/>
                </a:lnTo>
                <a:lnTo>
                  <a:pt x="494791" y="140987"/>
                </a:lnTo>
                <a:lnTo>
                  <a:pt x="495005" y="183448"/>
                </a:lnTo>
                <a:lnTo>
                  <a:pt x="497630" y="194590"/>
                </a:lnTo>
                <a:lnTo>
                  <a:pt x="505831" y="196181"/>
                </a:lnTo>
                <a:lnTo>
                  <a:pt x="649020" y="195388"/>
                </a:lnTo>
                <a:lnTo>
                  <a:pt x="653188" y="187325"/>
                </a:lnTo>
                <a:lnTo>
                  <a:pt x="653784" y="163034"/>
                </a:lnTo>
                <a:lnTo>
                  <a:pt x="653784" y="140987"/>
                </a:lnTo>
                <a:lnTo>
                  <a:pt x="571114" y="118718"/>
                </a:lnTo>
                <a:lnTo>
                  <a:pt x="561653" y="116888"/>
                </a:lnTo>
                <a:lnTo>
                  <a:pt x="549188" y="113483"/>
                </a:lnTo>
                <a:lnTo>
                  <a:pt x="532370" y="109043"/>
                </a:lnTo>
                <a:close/>
              </a:path>
              <a:path w="653784" h="662449">
                <a:moveTo>
                  <a:pt x="594185" y="111705"/>
                </a:moveTo>
                <a:lnTo>
                  <a:pt x="582323" y="117050"/>
                </a:lnTo>
                <a:lnTo>
                  <a:pt x="571114" y="118718"/>
                </a:lnTo>
                <a:lnTo>
                  <a:pt x="638140" y="118718"/>
                </a:lnTo>
                <a:lnTo>
                  <a:pt x="627193" y="114870"/>
                </a:lnTo>
                <a:lnTo>
                  <a:pt x="611486" y="112515"/>
                </a:lnTo>
                <a:lnTo>
                  <a:pt x="594185" y="111705"/>
                </a:lnTo>
                <a:close/>
              </a:path>
              <a:path w="653784" h="662449">
                <a:moveTo>
                  <a:pt x="581057" y="0"/>
                </a:moveTo>
                <a:lnTo>
                  <a:pt x="541374" y="16811"/>
                </a:lnTo>
                <a:lnTo>
                  <a:pt x="532783" y="42131"/>
                </a:lnTo>
                <a:lnTo>
                  <a:pt x="534743" y="60386"/>
                </a:lnTo>
                <a:lnTo>
                  <a:pt x="557441" y="97740"/>
                </a:lnTo>
                <a:lnTo>
                  <a:pt x="574184" y="105554"/>
                </a:lnTo>
                <a:lnTo>
                  <a:pt x="610220" y="71671"/>
                </a:lnTo>
                <a:lnTo>
                  <a:pt x="613902" y="56105"/>
                </a:lnTo>
                <a:lnTo>
                  <a:pt x="612805" y="39225"/>
                </a:lnTo>
                <a:lnTo>
                  <a:pt x="609213" y="24576"/>
                </a:lnTo>
                <a:lnTo>
                  <a:pt x="602883" y="12755"/>
                </a:lnTo>
                <a:lnTo>
                  <a:pt x="593578" y="4364"/>
                </a:lnTo>
                <a:lnTo>
                  <a:pt x="581057" y="0"/>
                </a:lnTo>
                <a:close/>
              </a:path>
              <a:path w="653784" h="662449">
                <a:moveTo>
                  <a:pt x="532411" y="576135"/>
                </a:moveTo>
                <a:lnTo>
                  <a:pt x="518156" y="580743"/>
                </a:lnTo>
                <a:lnTo>
                  <a:pt x="506151" y="586473"/>
                </a:lnTo>
                <a:lnTo>
                  <a:pt x="497868" y="594812"/>
                </a:lnTo>
                <a:lnTo>
                  <a:pt x="494792" y="607204"/>
                </a:lnTo>
                <a:lnTo>
                  <a:pt x="495005" y="649715"/>
                </a:lnTo>
                <a:lnTo>
                  <a:pt x="497630" y="660857"/>
                </a:lnTo>
                <a:lnTo>
                  <a:pt x="505831" y="662449"/>
                </a:lnTo>
                <a:lnTo>
                  <a:pt x="649020" y="661656"/>
                </a:lnTo>
                <a:lnTo>
                  <a:pt x="653188" y="653593"/>
                </a:lnTo>
                <a:lnTo>
                  <a:pt x="653784" y="629302"/>
                </a:lnTo>
                <a:lnTo>
                  <a:pt x="653660" y="604520"/>
                </a:lnTo>
                <a:lnTo>
                  <a:pt x="649540" y="593640"/>
                </a:lnTo>
                <a:lnTo>
                  <a:pt x="640425" y="586507"/>
                </a:lnTo>
                <a:lnTo>
                  <a:pt x="635796" y="584951"/>
                </a:lnTo>
                <a:lnTo>
                  <a:pt x="571251" y="584951"/>
                </a:lnTo>
                <a:lnTo>
                  <a:pt x="561772" y="583200"/>
                </a:lnTo>
                <a:lnTo>
                  <a:pt x="549280" y="580038"/>
                </a:lnTo>
                <a:lnTo>
                  <a:pt x="532411" y="576135"/>
                </a:lnTo>
                <a:close/>
              </a:path>
              <a:path w="653784" h="662449">
                <a:moveTo>
                  <a:pt x="594630" y="577896"/>
                </a:moveTo>
                <a:lnTo>
                  <a:pt x="583364" y="583265"/>
                </a:lnTo>
                <a:lnTo>
                  <a:pt x="571251" y="584951"/>
                </a:lnTo>
                <a:lnTo>
                  <a:pt x="635796" y="584951"/>
                </a:lnTo>
                <a:lnTo>
                  <a:pt x="627467" y="582151"/>
                </a:lnTo>
                <a:lnTo>
                  <a:pt x="611819" y="579604"/>
                </a:lnTo>
                <a:lnTo>
                  <a:pt x="594630" y="577896"/>
                </a:lnTo>
                <a:close/>
              </a:path>
              <a:path w="653784" h="662449">
                <a:moveTo>
                  <a:pt x="581083" y="466272"/>
                </a:moveTo>
                <a:lnTo>
                  <a:pt x="541372" y="483099"/>
                </a:lnTo>
                <a:lnTo>
                  <a:pt x="532782" y="508395"/>
                </a:lnTo>
                <a:lnTo>
                  <a:pt x="534741" y="526640"/>
                </a:lnTo>
                <a:lnTo>
                  <a:pt x="557430" y="564011"/>
                </a:lnTo>
                <a:lnTo>
                  <a:pt x="574172" y="571847"/>
                </a:lnTo>
                <a:lnTo>
                  <a:pt x="610198" y="537963"/>
                </a:lnTo>
                <a:lnTo>
                  <a:pt x="613896" y="522401"/>
                </a:lnTo>
                <a:lnTo>
                  <a:pt x="612803" y="505532"/>
                </a:lnTo>
                <a:lnTo>
                  <a:pt x="609215" y="490883"/>
                </a:lnTo>
                <a:lnTo>
                  <a:pt x="602891" y="479054"/>
                </a:lnTo>
                <a:lnTo>
                  <a:pt x="593594" y="470650"/>
                </a:lnTo>
                <a:lnTo>
                  <a:pt x="581083" y="466272"/>
                </a:lnTo>
                <a:close/>
              </a:path>
              <a:path w="653784" h="662449">
                <a:moveTo>
                  <a:pt x="37665" y="576135"/>
                </a:moveTo>
                <a:lnTo>
                  <a:pt x="23420" y="580743"/>
                </a:lnTo>
                <a:lnTo>
                  <a:pt x="11397" y="586473"/>
                </a:lnTo>
                <a:lnTo>
                  <a:pt x="3089" y="594812"/>
                </a:lnTo>
                <a:lnTo>
                  <a:pt x="0" y="607204"/>
                </a:lnTo>
                <a:lnTo>
                  <a:pt x="213" y="649716"/>
                </a:lnTo>
                <a:lnTo>
                  <a:pt x="2838" y="660857"/>
                </a:lnTo>
                <a:lnTo>
                  <a:pt x="11040" y="662449"/>
                </a:lnTo>
                <a:lnTo>
                  <a:pt x="154747" y="661774"/>
                </a:lnTo>
                <a:lnTo>
                  <a:pt x="158461" y="653901"/>
                </a:lnTo>
                <a:lnTo>
                  <a:pt x="158992" y="629302"/>
                </a:lnTo>
                <a:lnTo>
                  <a:pt x="158941" y="605453"/>
                </a:lnTo>
                <a:lnTo>
                  <a:pt x="155134" y="594144"/>
                </a:lnTo>
                <a:lnTo>
                  <a:pt x="146178" y="586743"/>
                </a:lnTo>
                <a:lnTo>
                  <a:pt x="141067" y="584953"/>
                </a:lnTo>
                <a:lnTo>
                  <a:pt x="76523" y="584953"/>
                </a:lnTo>
                <a:lnTo>
                  <a:pt x="67098" y="583206"/>
                </a:lnTo>
                <a:lnTo>
                  <a:pt x="54599" y="580042"/>
                </a:lnTo>
                <a:lnTo>
                  <a:pt x="37665" y="576135"/>
                </a:lnTo>
                <a:close/>
              </a:path>
              <a:path w="653784" h="662449">
                <a:moveTo>
                  <a:pt x="100876" y="577871"/>
                </a:moveTo>
                <a:lnTo>
                  <a:pt x="89253" y="583260"/>
                </a:lnTo>
                <a:lnTo>
                  <a:pt x="76523" y="584953"/>
                </a:lnTo>
                <a:lnTo>
                  <a:pt x="141067" y="584953"/>
                </a:lnTo>
                <a:lnTo>
                  <a:pt x="133318" y="582239"/>
                </a:lnTo>
                <a:lnTo>
                  <a:pt x="117802" y="579618"/>
                </a:lnTo>
                <a:lnTo>
                  <a:pt x="100876" y="577871"/>
                </a:lnTo>
                <a:close/>
              </a:path>
              <a:path w="653784" h="662449">
                <a:moveTo>
                  <a:pt x="86291" y="466272"/>
                </a:moveTo>
                <a:lnTo>
                  <a:pt x="48173" y="483779"/>
                </a:lnTo>
                <a:lnTo>
                  <a:pt x="40119" y="509942"/>
                </a:lnTo>
                <a:lnTo>
                  <a:pt x="42111" y="528121"/>
                </a:lnTo>
                <a:lnTo>
                  <a:pt x="64486" y="565108"/>
                </a:lnTo>
                <a:lnTo>
                  <a:pt x="79490" y="571847"/>
                </a:lnTo>
                <a:lnTo>
                  <a:pt x="88271" y="569310"/>
                </a:lnTo>
                <a:lnTo>
                  <a:pt x="98306" y="562257"/>
                </a:lnTo>
                <a:lnTo>
                  <a:pt x="107912" y="551528"/>
                </a:lnTo>
                <a:lnTo>
                  <a:pt x="115406" y="537963"/>
                </a:lnTo>
                <a:lnTo>
                  <a:pt x="119104" y="522401"/>
                </a:lnTo>
                <a:lnTo>
                  <a:pt x="118011" y="505532"/>
                </a:lnTo>
                <a:lnTo>
                  <a:pt x="114423" y="490883"/>
                </a:lnTo>
                <a:lnTo>
                  <a:pt x="108099" y="479054"/>
                </a:lnTo>
                <a:lnTo>
                  <a:pt x="98802" y="470650"/>
                </a:lnTo>
                <a:lnTo>
                  <a:pt x="86291" y="466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14" dirty="0"/>
              <a:t>Sta</a:t>
            </a:r>
            <a:r>
              <a:rPr sz="3600" spc="-110" dirty="0"/>
              <a:t>b</a:t>
            </a:r>
            <a:r>
              <a:rPr sz="3600" spc="-105" dirty="0"/>
              <a:t>ili</a:t>
            </a:r>
            <a:r>
              <a:rPr sz="3600" spc="-185" dirty="0"/>
              <a:t>r</a:t>
            </a:r>
            <a:r>
              <a:rPr sz="3600" spc="-120" dirty="0"/>
              <a:t>e</a:t>
            </a:r>
            <a:r>
              <a:rPr sz="3600" dirty="0"/>
              <a:t>a</a:t>
            </a:r>
            <a:r>
              <a:rPr sz="3600" spc="-180" dirty="0"/>
              <a:t> </a:t>
            </a:r>
            <a:r>
              <a:rPr sz="3600" spc="-114" dirty="0"/>
              <a:t>co</a:t>
            </a:r>
            <a:r>
              <a:rPr sz="3600" spc="-105" dirty="0"/>
              <a:t>n</a:t>
            </a:r>
            <a:r>
              <a:rPr sz="3600" spc="-120" dirty="0"/>
              <a:t>se</a:t>
            </a:r>
            <a:r>
              <a:rPr sz="3600" spc="-105" dirty="0"/>
              <a:t>n</a:t>
            </a:r>
            <a:r>
              <a:rPr sz="3600" spc="-120" dirty="0"/>
              <a:t>s</a:t>
            </a:r>
            <a:r>
              <a:rPr sz="3600" spc="-105" dirty="0"/>
              <a:t>ulu</a:t>
            </a:r>
            <a:r>
              <a:rPr sz="3600" dirty="0"/>
              <a:t>i</a:t>
            </a:r>
            <a:r>
              <a:rPr sz="3600" spc="-140" dirty="0"/>
              <a:t> </a:t>
            </a:r>
            <a:r>
              <a:rPr sz="3600" spc="-105" dirty="0"/>
              <a:t>în</a:t>
            </a:r>
            <a:r>
              <a:rPr sz="3600" spc="-114" dirty="0"/>
              <a:t>t</a:t>
            </a:r>
            <a:r>
              <a:rPr sz="3600" spc="-185" dirty="0"/>
              <a:t>r</a:t>
            </a:r>
            <a:r>
              <a:rPr sz="3600" dirty="0"/>
              <a:t>e</a:t>
            </a:r>
            <a:r>
              <a:rPr sz="3600" spc="-204" dirty="0"/>
              <a:t> </a:t>
            </a:r>
            <a:r>
              <a:rPr sz="3600" spc="-105" dirty="0"/>
              <a:t>in</a:t>
            </a:r>
            <a:r>
              <a:rPr sz="3600" spc="-114" dirty="0"/>
              <a:t>o</a:t>
            </a:r>
            <a:r>
              <a:rPr sz="3600" spc="-110" dirty="0"/>
              <a:t>v</a:t>
            </a:r>
            <a:r>
              <a:rPr sz="3600" spc="-114" dirty="0"/>
              <a:t>a</a:t>
            </a:r>
            <a:r>
              <a:rPr sz="3600" spc="-185" dirty="0"/>
              <a:t>r</a:t>
            </a:r>
            <a:r>
              <a:rPr sz="3600" dirty="0"/>
              <a:t>e</a:t>
            </a:r>
            <a:r>
              <a:rPr sz="3600" spc="-165" dirty="0"/>
              <a:t> </a:t>
            </a:r>
            <a:r>
              <a:rPr sz="3600" spc="-120" dirty="0"/>
              <a:t>ș</a:t>
            </a:r>
            <a:r>
              <a:rPr sz="3600" dirty="0"/>
              <a:t>i</a:t>
            </a:r>
            <a:r>
              <a:rPr sz="3600" spc="-190" dirty="0"/>
              <a:t> </a:t>
            </a:r>
            <a:r>
              <a:rPr sz="3600" spc="-114" dirty="0"/>
              <a:t>co</a:t>
            </a:r>
            <a:r>
              <a:rPr sz="3600" spc="-105" dirty="0"/>
              <a:t>n</a:t>
            </a:r>
            <a:r>
              <a:rPr sz="3600" spc="-114" dirty="0"/>
              <a:t>t</a:t>
            </a:r>
            <a:r>
              <a:rPr sz="3600" spc="-185" dirty="0"/>
              <a:t>r</a:t>
            </a:r>
            <a:r>
              <a:rPr sz="3600" spc="-114" dirty="0"/>
              <a:t>o</a:t>
            </a:r>
            <a:r>
              <a:rPr sz="3600" spc="-105" dirty="0"/>
              <a:t>lu</a:t>
            </a:r>
            <a:r>
              <a:rPr sz="3600" dirty="0"/>
              <a:t>l</a:t>
            </a:r>
            <a:r>
              <a:rPr sz="3600" spc="-155" dirty="0"/>
              <a:t> </a:t>
            </a:r>
            <a:r>
              <a:rPr sz="3600" spc="-105" dirty="0"/>
              <a:t>inf</a:t>
            </a:r>
            <a:r>
              <a:rPr sz="3600" spc="-110" dirty="0"/>
              <a:t>r</a:t>
            </a:r>
            <a:r>
              <a:rPr sz="3600" spc="-114" dirty="0"/>
              <a:t>a</a:t>
            </a:r>
            <a:r>
              <a:rPr sz="3600" spc="-120" dirty="0"/>
              <a:t>s</a:t>
            </a:r>
            <a:r>
              <a:rPr sz="3600" spc="-114" dirty="0"/>
              <a:t>t</a:t>
            </a:r>
            <a:r>
              <a:rPr sz="3600" spc="-110" dirty="0"/>
              <a:t>r</a:t>
            </a:r>
            <a:r>
              <a:rPr sz="3600" spc="-105" dirty="0"/>
              <a:t>u</a:t>
            </a:r>
            <a:r>
              <a:rPr sz="3600" spc="-114" dirty="0"/>
              <a:t>ct</a:t>
            </a:r>
            <a:r>
              <a:rPr sz="3600" spc="-105" dirty="0"/>
              <a:t>u</a:t>
            </a:r>
            <a:r>
              <a:rPr sz="3600" spc="-110" dirty="0"/>
              <a:t>r</a:t>
            </a:r>
            <a:r>
              <a:rPr sz="3600" spc="-105" dirty="0"/>
              <a:t>i</a:t>
            </a:r>
            <a:r>
              <a:rPr sz="3600" dirty="0"/>
              <a:t>i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3575" y="1705990"/>
            <a:ext cx="5867768" cy="4937239"/>
          </a:xfrm>
          <a:custGeom>
            <a:avLst/>
            <a:gdLst/>
            <a:ahLst/>
            <a:cxnLst/>
            <a:rect l="l" t="t" r="r" b="b"/>
            <a:pathLst>
              <a:path w="5867768" h="4937239">
                <a:moveTo>
                  <a:pt x="0" y="4937239"/>
                </a:moveTo>
                <a:lnTo>
                  <a:pt x="5867768" y="4937239"/>
                </a:lnTo>
                <a:lnTo>
                  <a:pt x="5867768" y="0"/>
                </a:lnTo>
                <a:lnTo>
                  <a:pt x="0" y="0"/>
                </a:lnTo>
                <a:lnTo>
                  <a:pt x="0" y="493723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57544" y="1705990"/>
            <a:ext cx="5867654" cy="4937239"/>
          </a:xfrm>
          <a:custGeom>
            <a:avLst/>
            <a:gdLst/>
            <a:ahLst/>
            <a:cxnLst/>
            <a:rect l="l" t="t" r="r" b="b"/>
            <a:pathLst>
              <a:path w="5867654" h="4937239">
                <a:moveTo>
                  <a:pt x="0" y="4937239"/>
                </a:moveTo>
                <a:lnTo>
                  <a:pt x="5867654" y="4937239"/>
                </a:lnTo>
                <a:lnTo>
                  <a:pt x="5867654" y="0"/>
                </a:lnTo>
                <a:lnTo>
                  <a:pt x="0" y="0"/>
                </a:lnTo>
                <a:lnTo>
                  <a:pt x="0" y="4937239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19444" y="1705990"/>
            <a:ext cx="0" cy="4937239"/>
          </a:xfrm>
          <a:custGeom>
            <a:avLst/>
            <a:gdLst/>
            <a:ahLst/>
            <a:cxnLst/>
            <a:rect l="l" t="t" r="r" b="b"/>
            <a:pathLst>
              <a:path h="4937239">
                <a:moveTo>
                  <a:pt x="0" y="0"/>
                </a:moveTo>
                <a:lnTo>
                  <a:pt x="0" y="4937239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475" y="1705990"/>
            <a:ext cx="0" cy="4937239"/>
          </a:xfrm>
          <a:custGeom>
            <a:avLst/>
            <a:gdLst/>
            <a:ahLst/>
            <a:cxnLst/>
            <a:rect l="l" t="t" r="r" b="b"/>
            <a:pathLst>
              <a:path h="4937239">
                <a:moveTo>
                  <a:pt x="0" y="0"/>
                </a:moveTo>
                <a:lnTo>
                  <a:pt x="0" y="4937239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63297" y="1705990"/>
            <a:ext cx="0" cy="4937239"/>
          </a:xfrm>
          <a:custGeom>
            <a:avLst/>
            <a:gdLst/>
            <a:ahLst/>
            <a:cxnLst/>
            <a:rect l="l" t="t" r="r" b="b"/>
            <a:pathLst>
              <a:path h="4937239">
                <a:moveTo>
                  <a:pt x="0" y="0"/>
                </a:moveTo>
                <a:lnTo>
                  <a:pt x="0" y="4937239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375" y="1667890"/>
            <a:ext cx="11964022" cy="0"/>
          </a:xfrm>
          <a:custGeom>
            <a:avLst/>
            <a:gdLst/>
            <a:ahLst/>
            <a:cxnLst/>
            <a:rect l="l" t="t" r="r" b="b"/>
            <a:pathLst>
              <a:path w="11964022">
                <a:moveTo>
                  <a:pt x="0" y="0"/>
                </a:moveTo>
                <a:lnTo>
                  <a:pt x="11964022" y="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375" y="6681330"/>
            <a:ext cx="11964022" cy="0"/>
          </a:xfrm>
          <a:custGeom>
            <a:avLst/>
            <a:gdLst/>
            <a:ahLst/>
            <a:cxnLst/>
            <a:rect l="l" t="t" r="r" b="b"/>
            <a:pathLst>
              <a:path w="11964022">
                <a:moveTo>
                  <a:pt x="0" y="0"/>
                </a:moveTo>
                <a:lnTo>
                  <a:pt x="11964022" y="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9143" y="1805177"/>
            <a:ext cx="5146675" cy="171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Su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800" b="0" spc="-12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800" b="0" spc="-12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nt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ă</a:t>
            </a:r>
            <a:r>
              <a:rPr sz="2800" b="0" spc="-2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li</a:t>
            </a:r>
            <a:r>
              <a:rPr sz="28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b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2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12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800" b="0" spc="-16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ă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z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il</a:t>
            </a:r>
            <a:r>
              <a:rPr sz="28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2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entr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u</a:t>
            </a:r>
            <a:r>
              <a:rPr sz="2800" b="0" spc="-2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2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2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00" b="0" spc="-16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2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li</a:t>
            </a:r>
            <a:r>
              <a:rPr sz="2800" b="0" spc="-12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ț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i 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oa</a:t>
            </a:r>
            <a:r>
              <a:rPr sz="2800" b="0" spc="-16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2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2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ă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ă</a:t>
            </a:r>
            <a:r>
              <a:rPr sz="2800" b="0" spc="-2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20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f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uenț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2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p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12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te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2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2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g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12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28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16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2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800" b="0" spc="-20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b="0" spc="-120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5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v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16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28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105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2800" b="0" spc="-12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.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3683" y="1800097"/>
            <a:ext cx="245681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Co</a:t>
            </a:r>
            <a:r>
              <a:rPr sz="44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n</a:t>
            </a:r>
            <a:r>
              <a:rPr sz="44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4400" b="0" spc="-114" dirty="0">
                <a:solidFill>
                  <a:srgbClr val="FFFFFF"/>
                </a:solidFill>
                <a:latin typeface="Segoe UI Light"/>
                <a:cs typeface="Segoe UI Light"/>
              </a:rPr>
              <a:t>ain</a:t>
            </a:r>
            <a:r>
              <a:rPr sz="4400" b="0" spc="-11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4400" b="0" spc="-19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4400" b="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endParaRPr sz="4400">
              <a:latin typeface="Segoe UI Light"/>
              <a:cs typeface="Segoe U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09088" y="4936235"/>
            <a:ext cx="822960" cy="505968"/>
          </a:xfrm>
          <a:custGeom>
            <a:avLst/>
            <a:gdLst/>
            <a:ahLst/>
            <a:cxnLst/>
            <a:rect l="l" t="t" r="r" b="b"/>
            <a:pathLst>
              <a:path w="822960" h="505968">
                <a:moveTo>
                  <a:pt x="411480" y="0"/>
                </a:moveTo>
                <a:lnTo>
                  <a:pt x="0" y="248793"/>
                </a:lnTo>
                <a:lnTo>
                  <a:pt x="0" y="257175"/>
                </a:lnTo>
                <a:lnTo>
                  <a:pt x="411480" y="505968"/>
                </a:lnTo>
                <a:lnTo>
                  <a:pt x="822960" y="257175"/>
                </a:lnTo>
                <a:lnTo>
                  <a:pt x="822960" y="248793"/>
                </a:lnTo>
                <a:lnTo>
                  <a:pt x="411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0192" y="5268467"/>
            <a:ext cx="411480" cy="746760"/>
          </a:xfrm>
          <a:custGeom>
            <a:avLst/>
            <a:gdLst/>
            <a:ahLst/>
            <a:cxnLst/>
            <a:rect l="l" t="t" r="r" b="b"/>
            <a:pathLst>
              <a:path w="411479" h="746760">
                <a:moveTo>
                  <a:pt x="411480" y="0"/>
                </a:moveTo>
                <a:lnTo>
                  <a:pt x="0" y="248920"/>
                </a:lnTo>
                <a:lnTo>
                  <a:pt x="0" y="746760"/>
                </a:lnTo>
                <a:lnTo>
                  <a:pt x="411480" y="497840"/>
                </a:lnTo>
                <a:lnTo>
                  <a:pt x="411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9464" y="5268467"/>
            <a:ext cx="413004" cy="746760"/>
          </a:xfrm>
          <a:custGeom>
            <a:avLst/>
            <a:gdLst/>
            <a:ahLst/>
            <a:cxnLst/>
            <a:rect l="l" t="t" r="r" b="b"/>
            <a:pathLst>
              <a:path w="413004" h="746760">
                <a:moveTo>
                  <a:pt x="0" y="0"/>
                </a:moveTo>
                <a:lnTo>
                  <a:pt x="0" y="497840"/>
                </a:lnTo>
                <a:lnTo>
                  <a:pt x="413004" y="746760"/>
                </a:lnTo>
                <a:lnTo>
                  <a:pt x="413004" y="248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0247" y="4376927"/>
            <a:ext cx="719327" cy="420624"/>
          </a:xfrm>
          <a:custGeom>
            <a:avLst/>
            <a:gdLst/>
            <a:ahLst/>
            <a:cxnLst/>
            <a:rect l="l" t="t" r="r" b="b"/>
            <a:pathLst>
              <a:path w="719327" h="420624">
                <a:moveTo>
                  <a:pt x="359663" y="0"/>
                </a:moveTo>
                <a:lnTo>
                  <a:pt x="0" y="206882"/>
                </a:lnTo>
                <a:lnTo>
                  <a:pt x="0" y="213740"/>
                </a:lnTo>
                <a:lnTo>
                  <a:pt x="359663" y="420623"/>
                </a:lnTo>
                <a:lnTo>
                  <a:pt x="719327" y="213740"/>
                </a:lnTo>
                <a:lnTo>
                  <a:pt x="719327" y="206882"/>
                </a:lnTo>
                <a:lnTo>
                  <a:pt x="3596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63440" y="4652771"/>
            <a:ext cx="359663" cy="618744"/>
          </a:xfrm>
          <a:custGeom>
            <a:avLst/>
            <a:gdLst/>
            <a:ahLst/>
            <a:cxnLst/>
            <a:rect l="l" t="t" r="r" b="b"/>
            <a:pathLst>
              <a:path w="359663" h="618744">
                <a:moveTo>
                  <a:pt x="359663" y="0"/>
                </a:moveTo>
                <a:lnTo>
                  <a:pt x="0" y="206248"/>
                </a:lnTo>
                <a:lnTo>
                  <a:pt x="0" y="618744"/>
                </a:lnTo>
                <a:lnTo>
                  <a:pt x="359663" y="412495"/>
                </a:lnTo>
                <a:lnTo>
                  <a:pt x="3596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6720" y="4652771"/>
            <a:ext cx="359663" cy="618744"/>
          </a:xfrm>
          <a:custGeom>
            <a:avLst/>
            <a:gdLst/>
            <a:ahLst/>
            <a:cxnLst/>
            <a:rect l="l" t="t" r="r" b="b"/>
            <a:pathLst>
              <a:path w="359663" h="618744">
                <a:moveTo>
                  <a:pt x="0" y="0"/>
                </a:moveTo>
                <a:lnTo>
                  <a:pt x="0" y="412495"/>
                </a:lnTo>
                <a:lnTo>
                  <a:pt x="359663" y="618744"/>
                </a:lnTo>
                <a:lnTo>
                  <a:pt x="359663" y="2062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67255" y="4399788"/>
            <a:ext cx="717804" cy="419100"/>
          </a:xfrm>
          <a:custGeom>
            <a:avLst/>
            <a:gdLst/>
            <a:ahLst/>
            <a:cxnLst/>
            <a:rect l="l" t="t" r="r" b="b"/>
            <a:pathLst>
              <a:path w="717804" h="419100">
                <a:moveTo>
                  <a:pt x="358901" y="0"/>
                </a:moveTo>
                <a:lnTo>
                  <a:pt x="0" y="206121"/>
                </a:lnTo>
                <a:lnTo>
                  <a:pt x="0" y="212979"/>
                </a:lnTo>
                <a:lnTo>
                  <a:pt x="358901" y="419100"/>
                </a:lnTo>
                <a:lnTo>
                  <a:pt x="717804" y="212979"/>
                </a:lnTo>
                <a:lnTo>
                  <a:pt x="717804" y="206121"/>
                </a:lnTo>
                <a:lnTo>
                  <a:pt x="358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60448" y="4674107"/>
            <a:ext cx="358139" cy="620268"/>
          </a:xfrm>
          <a:custGeom>
            <a:avLst/>
            <a:gdLst/>
            <a:ahLst/>
            <a:cxnLst/>
            <a:rect l="l" t="t" r="r" b="b"/>
            <a:pathLst>
              <a:path w="358139" h="620268">
                <a:moveTo>
                  <a:pt x="358139" y="0"/>
                </a:moveTo>
                <a:lnTo>
                  <a:pt x="0" y="206756"/>
                </a:lnTo>
                <a:lnTo>
                  <a:pt x="0" y="620268"/>
                </a:lnTo>
                <a:lnTo>
                  <a:pt x="358139" y="413512"/>
                </a:lnTo>
                <a:lnTo>
                  <a:pt x="3581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33727" y="4674107"/>
            <a:ext cx="358140" cy="620268"/>
          </a:xfrm>
          <a:custGeom>
            <a:avLst/>
            <a:gdLst/>
            <a:ahLst/>
            <a:cxnLst/>
            <a:rect l="l" t="t" r="r" b="b"/>
            <a:pathLst>
              <a:path w="358140" h="620268">
                <a:moveTo>
                  <a:pt x="0" y="0"/>
                </a:moveTo>
                <a:lnTo>
                  <a:pt x="0" y="413512"/>
                </a:lnTo>
                <a:lnTo>
                  <a:pt x="358140" y="620268"/>
                </a:lnTo>
                <a:lnTo>
                  <a:pt x="358140" y="2067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74135" y="4411979"/>
            <a:ext cx="458724" cy="269748"/>
          </a:xfrm>
          <a:custGeom>
            <a:avLst/>
            <a:gdLst/>
            <a:ahLst/>
            <a:cxnLst/>
            <a:rect l="l" t="t" r="r" b="b"/>
            <a:pathLst>
              <a:path w="458724" h="269748">
                <a:moveTo>
                  <a:pt x="229362" y="0"/>
                </a:moveTo>
                <a:lnTo>
                  <a:pt x="0" y="132714"/>
                </a:lnTo>
                <a:lnTo>
                  <a:pt x="0" y="137032"/>
                </a:lnTo>
                <a:lnTo>
                  <a:pt x="229362" y="269747"/>
                </a:lnTo>
                <a:lnTo>
                  <a:pt x="458724" y="137032"/>
                </a:lnTo>
                <a:lnTo>
                  <a:pt x="458724" y="132714"/>
                </a:lnTo>
                <a:lnTo>
                  <a:pt x="2293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25596" y="4588763"/>
            <a:ext cx="228600" cy="396239"/>
          </a:xfrm>
          <a:custGeom>
            <a:avLst/>
            <a:gdLst/>
            <a:ahLst/>
            <a:cxnLst/>
            <a:rect l="l" t="t" r="r" b="b"/>
            <a:pathLst>
              <a:path w="228600" h="396239">
                <a:moveTo>
                  <a:pt x="228600" y="0"/>
                </a:moveTo>
                <a:lnTo>
                  <a:pt x="0" y="132080"/>
                </a:lnTo>
                <a:lnTo>
                  <a:pt x="0" y="396240"/>
                </a:lnTo>
                <a:lnTo>
                  <a:pt x="228600" y="26416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2800" y="4588763"/>
            <a:ext cx="228600" cy="396239"/>
          </a:xfrm>
          <a:custGeom>
            <a:avLst/>
            <a:gdLst/>
            <a:ahLst/>
            <a:cxnLst/>
            <a:rect l="l" t="t" r="r" b="b"/>
            <a:pathLst>
              <a:path w="228600" h="396239">
                <a:moveTo>
                  <a:pt x="0" y="0"/>
                </a:moveTo>
                <a:lnTo>
                  <a:pt x="0" y="264160"/>
                </a:lnTo>
                <a:lnTo>
                  <a:pt x="228600" y="396240"/>
                </a:lnTo>
                <a:lnTo>
                  <a:pt x="228600" y="1320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13047" y="5268467"/>
            <a:ext cx="458724" cy="268224"/>
          </a:xfrm>
          <a:custGeom>
            <a:avLst/>
            <a:gdLst/>
            <a:ahLst/>
            <a:cxnLst/>
            <a:rect l="l" t="t" r="r" b="b"/>
            <a:pathLst>
              <a:path w="458724" h="268224">
                <a:moveTo>
                  <a:pt x="229362" y="0"/>
                </a:moveTo>
                <a:lnTo>
                  <a:pt x="0" y="131953"/>
                </a:lnTo>
                <a:lnTo>
                  <a:pt x="0" y="136271"/>
                </a:lnTo>
                <a:lnTo>
                  <a:pt x="229362" y="268224"/>
                </a:lnTo>
                <a:lnTo>
                  <a:pt x="458724" y="136271"/>
                </a:lnTo>
                <a:lnTo>
                  <a:pt x="458724" y="131953"/>
                </a:lnTo>
                <a:lnTo>
                  <a:pt x="2293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64508" y="5443727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39">
                <a:moveTo>
                  <a:pt x="228600" y="0"/>
                </a:moveTo>
                <a:lnTo>
                  <a:pt x="0" y="132079"/>
                </a:lnTo>
                <a:lnTo>
                  <a:pt x="0" y="396239"/>
                </a:lnTo>
                <a:lnTo>
                  <a:pt x="228600" y="264159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1711" y="5443727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39">
                <a:moveTo>
                  <a:pt x="0" y="0"/>
                </a:moveTo>
                <a:lnTo>
                  <a:pt x="0" y="264159"/>
                </a:lnTo>
                <a:lnTo>
                  <a:pt x="228600" y="396239"/>
                </a:lnTo>
                <a:lnTo>
                  <a:pt x="228600" y="1320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3919" y="5055107"/>
            <a:ext cx="458724" cy="268224"/>
          </a:xfrm>
          <a:custGeom>
            <a:avLst/>
            <a:gdLst/>
            <a:ahLst/>
            <a:cxnLst/>
            <a:rect l="l" t="t" r="r" b="b"/>
            <a:pathLst>
              <a:path w="458724" h="268224">
                <a:moveTo>
                  <a:pt x="229362" y="0"/>
                </a:moveTo>
                <a:lnTo>
                  <a:pt x="0" y="131952"/>
                </a:lnTo>
                <a:lnTo>
                  <a:pt x="0" y="136270"/>
                </a:lnTo>
                <a:lnTo>
                  <a:pt x="229362" y="268224"/>
                </a:lnTo>
                <a:lnTo>
                  <a:pt x="458724" y="136270"/>
                </a:lnTo>
                <a:lnTo>
                  <a:pt x="458724" y="131952"/>
                </a:lnTo>
                <a:lnTo>
                  <a:pt x="2293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35380" y="5230367"/>
            <a:ext cx="230123" cy="396240"/>
          </a:xfrm>
          <a:custGeom>
            <a:avLst/>
            <a:gdLst/>
            <a:ahLst/>
            <a:cxnLst/>
            <a:rect l="l" t="t" r="r" b="b"/>
            <a:pathLst>
              <a:path w="230123" h="396239">
                <a:moveTo>
                  <a:pt x="230123" y="0"/>
                </a:moveTo>
                <a:lnTo>
                  <a:pt x="0" y="132080"/>
                </a:lnTo>
                <a:lnTo>
                  <a:pt x="0" y="396240"/>
                </a:lnTo>
                <a:lnTo>
                  <a:pt x="230123" y="264160"/>
                </a:lnTo>
                <a:lnTo>
                  <a:pt x="2301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2583" y="5230367"/>
            <a:ext cx="230124" cy="396240"/>
          </a:xfrm>
          <a:custGeom>
            <a:avLst/>
            <a:gdLst/>
            <a:ahLst/>
            <a:cxnLst/>
            <a:rect l="l" t="t" r="r" b="b"/>
            <a:pathLst>
              <a:path w="230124" h="396239">
                <a:moveTo>
                  <a:pt x="0" y="0"/>
                </a:moveTo>
                <a:lnTo>
                  <a:pt x="0" y="264160"/>
                </a:lnTo>
                <a:lnTo>
                  <a:pt x="230124" y="396240"/>
                </a:lnTo>
                <a:lnTo>
                  <a:pt x="230124" y="1320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21808" y="4799075"/>
            <a:ext cx="280415" cy="164591"/>
          </a:xfrm>
          <a:custGeom>
            <a:avLst/>
            <a:gdLst/>
            <a:ahLst/>
            <a:cxnLst/>
            <a:rect l="l" t="t" r="r" b="b"/>
            <a:pathLst>
              <a:path w="280415" h="164591">
                <a:moveTo>
                  <a:pt x="140207" y="0"/>
                </a:moveTo>
                <a:lnTo>
                  <a:pt x="0" y="80898"/>
                </a:lnTo>
                <a:lnTo>
                  <a:pt x="0" y="83692"/>
                </a:lnTo>
                <a:lnTo>
                  <a:pt x="140207" y="164591"/>
                </a:lnTo>
                <a:lnTo>
                  <a:pt x="280415" y="83692"/>
                </a:lnTo>
                <a:lnTo>
                  <a:pt x="280415" y="80898"/>
                </a:lnTo>
                <a:lnTo>
                  <a:pt x="140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74208" y="4907279"/>
            <a:ext cx="141731" cy="242316"/>
          </a:xfrm>
          <a:custGeom>
            <a:avLst/>
            <a:gdLst/>
            <a:ahLst/>
            <a:cxnLst/>
            <a:rect l="l" t="t" r="r" b="b"/>
            <a:pathLst>
              <a:path w="141731" h="242316">
                <a:moveTo>
                  <a:pt x="141731" y="0"/>
                </a:moveTo>
                <a:lnTo>
                  <a:pt x="0" y="80771"/>
                </a:lnTo>
                <a:lnTo>
                  <a:pt x="0" y="242315"/>
                </a:lnTo>
                <a:lnTo>
                  <a:pt x="141731" y="161543"/>
                </a:lnTo>
                <a:lnTo>
                  <a:pt x="141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08091" y="4907279"/>
            <a:ext cx="140208" cy="242316"/>
          </a:xfrm>
          <a:custGeom>
            <a:avLst/>
            <a:gdLst/>
            <a:ahLst/>
            <a:cxnLst/>
            <a:rect l="l" t="t" r="r" b="b"/>
            <a:pathLst>
              <a:path w="140208" h="242316">
                <a:moveTo>
                  <a:pt x="0" y="0"/>
                </a:moveTo>
                <a:lnTo>
                  <a:pt x="0" y="161543"/>
                </a:lnTo>
                <a:lnTo>
                  <a:pt x="140208" y="242315"/>
                </a:lnTo>
                <a:lnTo>
                  <a:pt x="140208" y="80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44206" y="3164585"/>
            <a:ext cx="3108960" cy="3102864"/>
          </a:xfrm>
          <a:custGeom>
            <a:avLst/>
            <a:gdLst/>
            <a:ahLst/>
            <a:cxnLst/>
            <a:rect l="l" t="t" r="r" b="b"/>
            <a:pathLst>
              <a:path w="3108960" h="3102864">
                <a:moveTo>
                  <a:pt x="0" y="1551432"/>
                </a:moveTo>
                <a:lnTo>
                  <a:pt x="5153" y="1424185"/>
                </a:lnTo>
                <a:lnTo>
                  <a:pt x="20345" y="1299772"/>
                </a:lnTo>
                <a:lnTo>
                  <a:pt x="45177" y="1178592"/>
                </a:lnTo>
                <a:lnTo>
                  <a:pt x="79248" y="1061045"/>
                </a:lnTo>
                <a:lnTo>
                  <a:pt x="122158" y="947529"/>
                </a:lnTo>
                <a:lnTo>
                  <a:pt x="173507" y="838443"/>
                </a:lnTo>
                <a:lnTo>
                  <a:pt x="232895" y="734187"/>
                </a:lnTo>
                <a:lnTo>
                  <a:pt x="299923" y="635160"/>
                </a:lnTo>
                <a:lnTo>
                  <a:pt x="374189" y="541761"/>
                </a:lnTo>
                <a:lnTo>
                  <a:pt x="455295" y="454390"/>
                </a:lnTo>
                <a:lnTo>
                  <a:pt x="542839" y="373445"/>
                </a:lnTo>
                <a:lnTo>
                  <a:pt x="636422" y="299325"/>
                </a:lnTo>
                <a:lnTo>
                  <a:pt x="735644" y="232431"/>
                </a:lnTo>
                <a:lnTo>
                  <a:pt x="840104" y="173161"/>
                </a:lnTo>
                <a:lnTo>
                  <a:pt x="949404" y="121914"/>
                </a:lnTo>
                <a:lnTo>
                  <a:pt x="1063142" y="79089"/>
                </a:lnTo>
                <a:lnTo>
                  <a:pt x="1180919" y="45086"/>
                </a:lnTo>
                <a:lnTo>
                  <a:pt x="1302334" y="20304"/>
                </a:lnTo>
                <a:lnTo>
                  <a:pt x="1426987" y="5142"/>
                </a:lnTo>
                <a:lnTo>
                  <a:pt x="1554479" y="0"/>
                </a:lnTo>
                <a:lnTo>
                  <a:pt x="1681972" y="5142"/>
                </a:lnTo>
                <a:lnTo>
                  <a:pt x="1806625" y="20304"/>
                </a:lnTo>
                <a:lnTo>
                  <a:pt x="1928040" y="45086"/>
                </a:lnTo>
                <a:lnTo>
                  <a:pt x="2045817" y="79089"/>
                </a:lnTo>
                <a:lnTo>
                  <a:pt x="2159555" y="121914"/>
                </a:lnTo>
                <a:lnTo>
                  <a:pt x="2268854" y="173161"/>
                </a:lnTo>
                <a:lnTo>
                  <a:pt x="2373315" y="232431"/>
                </a:lnTo>
                <a:lnTo>
                  <a:pt x="2472537" y="299325"/>
                </a:lnTo>
                <a:lnTo>
                  <a:pt x="2566120" y="373445"/>
                </a:lnTo>
                <a:lnTo>
                  <a:pt x="2653665" y="454390"/>
                </a:lnTo>
                <a:lnTo>
                  <a:pt x="2734770" y="541761"/>
                </a:lnTo>
                <a:lnTo>
                  <a:pt x="2809036" y="635160"/>
                </a:lnTo>
                <a:lnTo>
                  <a:pt x="2876064" y="734187"/>
                </a:lnTo>
                <a:lnTo>
                  <a:pt x="2935452" y="838443"/>
                </a:lnTo>
                <a:lnTo>
                  <a:pt x="2986801" y="947529"/>
                </a:lnTo>
                <a:lnTo>
                  <a:pt x="3029712" y="1061045"/>
                </a:lnTo>
                <a:lnTo>
                  <a:pt x="3063782" y="1178592"/>
                </a:lnTo>
                <a:lnTo>
                  <a:pt x="3088614" y="1299772"/>
                </a:lnTo>
                <a:lnTo>
                  <a:pt x="3103806" y="1424185"/>
                </a:lnTo>
                <a:lnTo>
                  <a:pt x="3108960" y="1551432"/>
                </a:lnTo>
                <a:lnTo>
                  <a:pt x="3103806" y="1678678"/>
                </a:lnTo>
                <a:lnTo>
                  <a:pt x="3088614" y="1803091"/>
                </a:lnTo>
                <a:lnTo>
                  <a:pt x="3063782" y="1924271"/>
                </a:lnTo>
                <a:lnTo>
                  <a:pt x="3029712" y="2041818"/>
                </a:lnTo>
                <a:lnTo>
                  <a:pt x="2986801" y="2155334"/>
                </a:lnTo>
                <a:lnTo>
                  <a:pt x="2935452" y="2264420"/>
                </a:lnTo>
                <a:lnTo>
                  <a:pt x="2876064" y="2368676"/>
                </a:lnTo>
                <a:lnTo>
                  <a:pt x="2809036" y="2467703"/>
                </a:lnTo>
                <a:lnTo>
                  <a:pt x="2734770" y="2561102"/>
                </a:lnTo>
                <a:lnTo>
                  <a:pt x="2653665" y="2648473"/>
                </a:lnTo>
                <a:lnTo>
                  <a:pt x="2566120" y="2729418"/>
                </a:lnTo>
                <a:lnTo>
                  <a:pt x="2472537" y="2803538"/>
                </a:lnTo>
                <a:lnTo>
                  <a:pt x="2373315" y="2870432"/>
                </a:lnTo>
                <a:lnTo>
                  <a:pt x="2268854" y="2929702"/>
                </a:lnTo>
                <a:lnTo>
                  <a:pt x="2159555" y="2980949"/>
                </a:lnTo>
                <a:lnTo>
                  <a:pt x="2045817" y="3023774"/>
                </a:lnTo>
                <a:lnTo>
                  <a:pt x="1928040" y="3057777"/>
                </a:lnTo>
                <a:lnTo>
                  <a:pt x="1806625" y="3082559"/>
                </a:lnTo>
                <a:lnTo>
                  <a:pt x="1681972" y="3097721"/>
                </a:lnTo>
                <a:lnTo>
                  <a:pt x="1554479" y="3102864"/>
                </a:lnTo>
                <a:lnTo>
                  <a:pt x="1426987" y="3097721"/>
                </a:lnTo>
                <a:lnTo>
                  <a:pt x="1302334" y="3082559"/>
                </a:lnTo>
                <a:lnTo>
                  <a:pt x="1180919" y="3057777"/>
                </a:lnTo>
                <a:lnTo>
                  <a:pt x="1063142" y="3023774"/>
                </a:lnTo>
                <a:lnTo>
                  <a:pt x="949404" y="2980949"/>
                </a:lnTo>
                <a:lnTo>
                  <a:pt x="840104" y="2929702"/>
                </a:lnTo>
                <a:lnTo>
                  <a:pt x="735644" y="2870432"/>
                </a:lnTo>
                <a:lnTo>
                  <a:pt x="636422" y="2803538"/>
                </a:lnTo>
                <a:lnTo>
                  <a:pt x="542839" y="2729418"/>
                </a:lnTo>
                <a:lnTo>
                  <a:pt x="455295" y="2648473"/>
                </a:lnTo>
                <a:lnTo>
                  <a:pt x="374189" y="2561102"/>
                </a:lnTo>
                <a:lnTo>
                  <a:pt x="299923" y="2467703"/>
                </a:lnTo>
                <a:lnTo>
                  <a:pt x="232895" y="2368676"/>
                </a:lnTo>
                <a:lnTo>
                  <a:pt x="173507" y="2264420"/>
                </a:lnTo>
                <a:lnTo>
                  <a:pt x="122158" y="2155334"/>
                </a:lnTo>
                <a:lnTo>
                  <a:pt x="79248" y="2041818"/>
                </a:lnTo>
                <a:lnTo>
                  <a:pt x="45177" y="1924271"/>
                </a:lnTo>
                <a:lnTo>
                  <a:pt x="20345" y="1803091"/>
                </a:lnTo>
                <a:lnTo>
                  <a:pt x="5153" y="1678678"/>
                </a:lnTo>
                <a:lnTo>
                  <a:pt x="0" y="155143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05443" y="3907535"/>
            <a:ext cx="330707" cy="195072"/>
          </a:xfrm>
          <a:custGeom>
            <a:avLst/>
            <a:gdLst/>
            <a:ahLst/>
            <a:cxnLst/>
            <a:rect l="l" t="t" r="r" b="b"/>
            <a:pathLst>
              <a:path w="330707" h="195072">
                <a:moveTo>
                  <a:pt x="165353" y="0"/>
                </a:moveTo>
                <a:lnTo>
                  <a:pt x="0" y="95885"/>
                </a:lnTo>
                <a:lnTo>
                  <a:pt x="0" y="99187"/>
                </a:lnTo>
                <a:lnTo>
                  <a:pt x="165353" y="195072"/>
                </a:lnTo>
                <a:lnTo>
                  <a:pt x="330707" y="99187"/>
                </a:lnTo>
                <a:lnTo>
                  <a:pt x="330707" y="95885"/>
                </a:lnTo>
                <a:lnTo>
                  <a:pt x="165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86800" y="4035551"/>
            <a:ext cx="164592" cy="284988"/>
          </a:xfrm>
          <a:custGeom>
            <a:avLst/>
            <a:gdLst/>
            <a:ahLst/>
            <a:cxnLst/>
            <a:rect l="l" t="t" r="r" b="b"/>
            <a:pathLst>
              <a:path w="164592" h="284988">
                <a:moveTo>
                  <a:pt x="164592" y="0"/>
                </a:moveTo>
                <a:lnTo>
                  <a:pt x="0" y="94995"/>
                </a:lnTo>
                <a:lnTo>
                  <a:pt x="0" y="284987"/>
                </a:lnTo>
                <a:lnTo>
                  <a:pt x="164592" y="189991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88680" y="4035551"/>
            <a:ext cx="166116" cy="284988"/>
          </a:xfrm>
          <a:custGeom>
            <a:avLst/>
            <a:gdLst/>
            <a:ahLst/>
            <a:cxnLst/>
            <a:rect l="l" t="t" r="r" b="b"/>
            <a:pathLst>
              <a:path w="166116" h="284988">
                <a:moveTo>
                  <a:pt x="0" y="0"/>
                </a:moveTo>
                <a:lnTo>
                  <a:pt x="0" y="189991"/>
                </a:lnTo>
                <a:lnTo>
                  <a:pt x="166116" y="284987"/>
                </a:lnTo>
                <a:lnTo>
                  <a:pt x="166116" y="949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18092" y="3907535"/>
            <a:ext cx="330707" cy="195072"/>
          </a:xfrm>
          <a:custGeom>
            <a:avLst/>
            <a:gdLst/>
            <a:ahLst/>
            <a:cxnLst/>
            <a:rect l="l" t="t" r="r" b="b"/>
            <a:pathLst>
              <a:path w="330707" h="195072">
                <a:moveTo>
                  <a:pt x="165353" y="0"/>
                </a:moveTo>
                <a:lnTo>
                  <a:pt x="0" y="95885"/>
                </a:lnTo>
                <a:lnTo>
                  <a:pt x="0" y="99187"/>
                </a:lnTo>
                <a:lnTo>
                  <a:pt x="165353" y="195072"/>
                </a:lnTo>
                <a:lnTo>
                  <a:pt x="330707" y="99187"/>
                </a:lnTo>
                <a:lnTo>
                  <a:pt x="330707" y="95885"/>
                </a:lnTo>
                <a:lnTo>
                  <a:pt x="165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99447" y="4035551"/>
            <a:ext cx="166116" cy="284988"/>
          </a:xfrm>
          <a:custGeom>
            <a:avLst/>
            <a:gdLst/>
            <a:ahLst/>
            <a:cxnLst/>
            <a:rect l="l" t="t" r="r" b="b"/>
            <a:pathLst>
              <a:path w="166116" h="284988">
                <a:moveTo>
                  <a:pt x="166116" y="0"/>
                </a:moveTo>
                <a:lnTo>
                  <a:pt x="0" y="94995"/>
                </a:lnTo>
                <a:lnTo>
                  <a:pt x="0" y="284987"/>
                </a:lnTo>
                <a:lnTo>
                  <a:pt x="166116" y="189991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02852" y="4035551"/>
            <a:ext cx="166116" cy="284988"/>
          </a:xfrm>
          <a:custGeom>
            <a:avLst/>
            <a:gdLst/>
            <a:ahLst/>
            <a:cxnLst/>
            <a:rect l="l" t="t" r="r" b="b"/>
            <a:pathLst>
              <a:path w="166116" h="284988">
                <a:moveTo>
                  <a:pt x="0" y="0"/>
                </a:moveTo>
                <a:lnTo>
                  <a:pt x="0" y="189991"/>
                </a:lnTo>
                <a:lnTo>
                  <a:pt x="166116" y="284987"/>
                </a:lnTo>
                <a:lnTo>
                  <a:pt x="166116" y="949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32264" y="3902963"/>
            <a:ext cx="330707" cy="195071"/>
          </a:xfrm>
          <a:custGeom>
            <a:avLst/>
            <a:gdLst/>
            <a:ahLst/>
            <a:cxnLst/>
            <a:rect l="l" t="t" r="r" b="b"/>
            <a:pathLst>
              <a:path w="330707" h="195072">
                <a:moveTo>
                  <a:pt x="165353" y="0"/>
                </a:moveTo>
                <a:lnTo>
                  <a:pt x="0" y="95885"/>
                </a:lnTo>
                <a:lnTo>
                  <a:pt x="0" y="99187"/>
                </a:lnTo>
                <a:lnTo>
                  <a:pt x="165353" y="195072"/>
                </a:lnTo>
                <a:lnTo>
                  <a:pt x="330707" y="99187"/>
                </a:lnTo>
                <a:lnTo>
                  <a:pt x="330707" y="95885"/>
                </a:lnTo>
                <a:lnTo>
                  <a:pt x="165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13619" y="4030979"/>
            <a:ext cx="164591" cy="284988"/>
          </a:xfrm>
          <a:custGeom>
            <a:avLst/>
            <a:gdLst/>
            <a:ahLst/>
            <a:cxnLst/>
            <a:rect l="l" t="t" r="r" b="b"/>
            <a:pathLst>
              <a:path w="164591" h="284988">
                <a:moveTo>
                  <a:pt x="164591" y="0"/>
                </a:moveTo>
                <a:lnTo>
                  <a:pt x="0" y="94995"/>
                </a:lnTo>
                <a:lnTo>
                  <a:pt x="0" y="284987"/>
                </a:lnTo>
                <a:lnTo>
                  <a:pt x="164591" y="189991"/>
                </a:lnTo>
                <a:lnTo>
                  <a:pt x="16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15500" y="4030979"/>
            <a:ext cx="166116" cy="284988"/>
          </a:xfrm>
          <a:custGeom>
            <a:avLst/>
            <a:gdLst/>
            <a:ahLst/>
            <a:cxnLst/>
            <a:rect l="l" t="t" r="r" b="b"/>
            <a:pathLst>
              <a:path w="166116" h="284988">
                <a:moveTo>
                  <a:pt x="0" y="0"/>
                </a:moveTo>
                <a:lnTo>
                  <a:pt x="0" y="189991"/>
                </a:lnTo>
                <a:lnTo>
                  <a:pt x="166116" y="284987"/>
                </a:lnTo>
                <a:lnTo>
                  <a:pt x="166116" y="949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06968" y="4509515"/>
            <a:ext cx="330707" cy="193548"/>
          </a:xfrm>
          <a:custGeom>
            <a:avLst/>
            <a:gdLst/>
            <a:ahLst/>
            <a:cxnLst/>
            <a:rect l="l" t="t" r="r" b="b"/>
            <a:pathLst>
              <a:path w="330707" h="193548">
                <a:moveTo>
                  <a:pt x="165353" y="0"/>
                </a:moveTo>
                <a:lnTo>
                  <a:pt x="0" y="95250"/>
                </a:lnTo>
                <a:lnTo>
                  <a:pt x="0" y="98298"/>
                </a:lnTo>
                <a:lnTo>
                  <a:pt x="165353" y="193548"/>
                </a:lnTo>
                <a:lnTo>
                  <a:pt x="330707" y="98298"/>
                </a:lnTo>
                <a:lnTo>
                  <a:pt x="330707" y="95250"/>
                </a:lnTo>
                <a:lnTo>
                  <a:pt x="165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88323" y="4636007"/>
            <a:ext cx="164592" cy="286512"/>
          </a:xfrm>
          <a:custGeom>
            <a:avLst/>
            <a:gdLst/>
            <a:ahLst/>
            <a:cxnLst/>
            <a:rect l="l" t="t" r="r" b="b"/>
            <a:pathLst>
              <a:path w="164592" h="286512">
                <a:moveTo>
                  <a:pt x="164592" y="0"/>
                </a:moveTo>
                <a:lnTo>
                  <a:pt x="0" y="95503"/>
                </a:lnTo>
                <a:lnTo>
                  <a:pt x="0" y="286512"/>
                </a:lnTo>
                <a:lnTo>
                  <a:pt x="164592" y="191007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91728" y="4636007"/>
            <a:ext cx="164592" cy="286512"/>
          </a:xfrm>
          <a:custGeom>
            <a:avLst/>
            <a:gdLst/>
            <a:ahLst/>
            <a:cxnLst/>
            <a:rect l="l" t="t" r="r" b="b"/>
            <a:pathLst>
              <a:path w="164592" h="286512">
                <a:moveTo>
                  <a:pt x="0" y="0"/>
                </a:moveTo>
                <a:lnTo>
                  <a:pt x="0" y="191007"/>
                </a:lnTo>
                <a:lnTo>
                  <a:pt x="164592" y="286512"/>
                </a:lnTo>
                <a:lnTo>
                  <a:pt x="164592" y="955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19616" y="4509515"/>
            <a:ext cx="330707" cy="193548"/>
          </a:xfrm>
          <a:custGeom>
            <a:avLst/>
            <a:gdLst/>
            <a:ahLst/>
            <a:cxnLst/>
            <a:rect l="l" t="t" r="r" b="b"/>
            <a:pathLst>
              <a:path w="330707" h="193548">
                <a:moveTo>
                  <a:pt x="165353" y="0"/>
                </a:moveTo>
                <a:lnTo>
                  <a:pt x="0" y="95250"/>
                </a:lnTo>
                <a:lnTo>
                  <a:pt x="0" y="98298"/>
                </a:lnTo>
                <a:lnTo>
                  <a:pt x="165353" y="193548"/>
                </a:lnTo>
                <a:lnTo>
                  <a:pt x="330707" y="98298"/>
                </a:lnTo>
                <a:lnTo>
                  <a:pt x="330707" y="95250"/>
                </a:lnTo>
                <a:lnTo>
                  <a:pt x="165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00971" y="4636007"/>
            <a:ext cx="166116" cy="286512"/>
          </a:xfrm>
          <a:custGeom>
            <a:avLst/>
            <a:gdLst/>
            <a:ahLst/>
            <a:cxnLst/>
            <a:rect l="l" t="t" r="r" b="b"/>
            <a:pathLst>
              <a:path w="166116" h="286512">
                <a:moveTo>
                  <a:pt x="166116" y="0"/>
                </a:moveTo>
                <a:lnTo>
                  <a:pt x="0" y="95503"/>
                </a:lnTo>
                <a:lnTo>
                  <a:pt x="0" y="286512"/>
                </a:lnTo>
                <a:lnTo>
                  <a:pt x="166116" y="191007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104376" y="4636007"/>
            <a:ext cx="166116" cy="286512"/>
          </a:xfrm>
          <a:custGeom>
            <a:avLst/>
            <a:gdLst/>
            <a:ahLst/>
            <a:cxnLst/>
            <a:rect l="l" t="t" r="r" b="b"/>
            <a:pathLst>
              <a:path w="166116" h="286512">
                <a:moveTo>
                  <a:pt x="0" y="0"/>
                </a:moveTo>
                <a:lnTo>
                  <a:pt x="0" y="191007"/>
                </a:lnTo>
                <a:lnTo>
                  <a:pt x="166116" y="286512"/>
                </a:lnTo>
                <a:lnTo>
                  <a:pt x="166116" y="955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33788" y="4504944"/>
            <a:ext cx="330707" cy="193548"/>
          </a:xfrm>
          <a:custGeom>
            <a:avLst/>
            <a:gdLst/>
            <a:ahLst/>
            <a:cxnLst/>
            <a:rect l="l" t="t" r="r" b="b"/>
            <a:pathLst>
              <a:path w="330707" h="193548">
                <a:moveTo>
                  <a:pt x="165353" y="0"/>
                </a:moveTo>
                <a:lnTo>
                  <a:pt x="0" y="95250"/>
                </a:lnTo>
                <a:lnTo>
                  <a:pt x="0" y="98298"/>
                </a:lnTo>
                <a:lnTo>
                  <a:pt x="165353" y="193548"/>
                </a:lnTo>
                <a:lnTo>
                  <a:pt x="330707" y="98298"/>
                </a:lnTo>
                <a:lnTo>
                  <a:pt x="330707" y="95250"/>
                </a:lnTo>
                <a:lnTo>
                  <a:pt x="165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15143" y="4631435"/>
            <a:ext cx="164591" cy="286512"/>
          </a:xfrm>
          <a:custGeom>
            <a:avLst/>
            <a:gdLst/>
            <a:ahLst/>
            <a:cxnLst/>
            <a:rect l="l" t="t" r="r" b="b"/>
            <a:pathLst>
              <a:path w="164591" h="286512">
                <a:moveTo>
                  <a:pt x="164591" y="0"/>
                </a:moveTo>
                <a:lnTo>
                  <a:pt x="0" y="95504"/>
                </a:lnTo>
                <a:lnTo>
                  <a:pt x="0" y="286512"/>
                </a:lnTo>
                <a:lnTo>
                  <a:pt x="164591" y="191007"/>
                </a:lnTo>
                <a:lnTo>
                  <a:pt x="16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717023" y="4631435"/>
            <a:ext cx="166116" cy="286512"/>
          </a:xfrm>
          <a:custGeom>
            <a:avLst/>
            <a:gdLst/>
            <a:ahLst/>
            <a:cxnLst/>
            <a:rect l="l" t="t" r="r" b="b"/>
            <a:pathLst>
              <a:path w="166116" h="286512">
                <a:moveTo>
                  <a:pt x="0" y="0"/>
                </a:moveTo>
                <a:lnTo>
                  <a:pt x="0" y="191007"/>
                </a:lnTo>
                <a:lnTo>
                  <a:pt x="166116" y="286512"/>
                </a:lnTo>
                <a:lnTo>
                  <a:pt x="166116" y="955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510016" y="5102351"/>
            <a:ext cx="330707" cy="193547"/>
          </a:xfrm>
          <a:custGeom>
            <a:avLst/>
            <a:gdLst/>
            <a:ahLst/>
            <a:cxnLst/>
            <a:rect l="l" t="t" r="r" b="b"/>
            <a:pathLst>
              <a:path w="330707" h="193548">
                <a:moveTo>
                  <a:pt x="165353" y="0"/>
                </a:moveTo>
                <a:lnTo>
                  <a:pt x="0" y="95249"/>
                </a:lnTo>
                <a:lnTo>
                  <a:pt x="0" y="98297"/>
                </a:lnTo>
                <a:lnTo>
                  <a:pt x="165353" y="193547"/>
                </a:lnTo>
                <a:lnTo>
                  <a:pt x="330707" y="98297"/>
                </a:lnTo>
                <a:lnTo>
                  <a:pt x="330707" y="95249"/>
                </a:lnTo>
                <a:lnTo>
                  <a:pt x="165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91371" y="5228844"/>
            <a:ext cx="166116" cy="286512"/>
          </a:xfrm>
          <a:custGeom>
            <a:avLst/>
            <a:gdLst/>
            <a:ahLst/>
            <a:cxnLst/>
            <a:rect l="l" t="t" r="r" b="b"/>
            <a:pathLst>
              <a:path w="166116" h="286512">
                <a:moveTo>
                  <a:pt x="166116" y="0"/>
                </a:moveTo>
                <a:lnTo>
                  <a:pt x="0" y="95504"/>
                </a:lnTo>
                <a:lnTo>
                  <a:pt x="0" y="286512"/>
                </a:lnTo>
                <a:lnTo>
                  <a:pt x="166116" y="191008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94776" y="5228844"/>
            <a:ext cx="166116" cy="286512"/>
          </a:xfrm>
          <a:custGeom>
            <a:avLst/>
            <a:gdLst/>
            <a:ahLst/>
            <a:cxnLst/>
            <a:rect l="l" t="t" r="r" b="b"/>
            <a:pathLst>
              <a:path w="166116" h="286512">
                <a:moveTo>
                  <a:pt x="0" y="0"/>
                </a:moveTo>
                <a:lnTo>
                  <a:pt x="0" y="191008"/>
                </a:lnTo>
                <a:lnTo>
                  <a:pt x="166116" y="286512"/>
                </a:lnTo>
                <a:lnTo>
                  <a:pt x="166116" y="955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24188" y="5102351"/>
            <a:ext cx="330707" cy="193547"/>
          </a:xfrm>
          <a:custGeom>
            <a:avLst/>
            <a:gdLst/>
            <a:ahLst/>
            <a:cxnLst/>
            <a:rect l="l" t="t" r="r" b="b"/>
            <a:pathLst>
              <a:path w="330707" h="193548">
                <a:moveTo>
                  <a:pt x="165353" y="0"/>
                </a:moveTo>
                <a:lnTo>
                  <a:pt x="0" y="95249"/>
                </a:lnTo>
                <a:lnTo>
                  <a:pt x="0" y="98297"/>
                </a:lnTo>
                <a:lnTo>
                  <a:pt x="165353" y="193547"/>
                </a:lnTo>
                <a:lnTo>
                  <a:pt x="330707" y="98297"/>
                </a:lnTo>
                <a:lnTo>
                  <a:pt x="330707" y="95249"/>
                </a:lnTo>
                <a:lnTo>
                  <a:pt x="1653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305543" y="5228844"/>
            <a:ext cx="164591" cy="286512"/>
          </a:xfrm>
          <a:custGeom>
            <a:avLst/>
            <a:gdLst/>
            <a:ahLst/>
            <a:cxnLst/>
            <a:rect l="l" t="t" r="r" b="b"/>
            <a:pathLst>
              <a:path w="164591" h="286512">
                <a:moveTo>
                  <a:pt x="164591" y="0"/>
                </a:moveTo>
                <a:lnTo>
                  <a:pt x="0" y="95504"/>
                </a:lnTo>
                <a:lnTo>
                  <a:pt x="0" y="286512"/>
                </a:lnTo>
                <a:lnTo>
                  <a:pt x="164591" y="191008"/>
                </a:lnTo>
                <a:lnTo>
                  <a:pt x="1645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107423" y="5228844"/>
            <a:ext cx="166116" cy="286512"/>
          </a:xfrm>
          <a:custGeom>
            <a:avLst/>
            <a:gdLst/>
            <a:ahLst/>
            <a:cxnLst/>
            <a:rect l="l" t="t" r="r" b="b"/>
            <a:pathLst>
              <a:path w="166116" h="286512">
                <a:moveTo>
                  <a:pt x="0" y="0"/>
                </a:moveTo>
                <a:lnTo>
                  <a:pt x="0" y="191008"/>
                </a:lnTo>
                <a:lnTo>
                  <a:pt x="166116" y="286512"/>
                </a:lnTo>
                <a:lnTo>
                  <a:pt x="166116" y="955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36835" y="5097779"/>
            <a:ext cx="330708" cy="193548"/>
          </a:xfrm>
          <a:custGeom>
            <a:avLst/>
            <a:gdLst/>
            <a:ahLst/>
            <a:cxnLst/>
            <a:rect l="l" t="t" r="r" b="b"/>
            <a:pathLst>
              <a:path w="330708" h="193548">
                <a:moveTo>
                  <a:pt x="165354" y="0"/>
                </a:moveTo>
                <a:lnTo>
                  <a:pt x="0" y="95249"/>
                </a:lnTo>
                <a:lnTo>
                  <a:pt x="0" y="98297"/>
                </a:lnTo>
                <a:lnTo>
                  <a:pt x="165354" y="193547"/>
                </a:lnTo>
                <a:lnTo>
                  <a:pt x="330708" y="98297"/>
                </a:lnTo>
                <a:lnTo>
                  <a:pt x="330708" y="95249"/>
                </a:lnTo>
                <a:lnTo>
                  <a:pt x="165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18192" y="5224271"/>
            <a:ext cx="166115" cy="286512"/>
          </a:xfrm>
          <a:custGeom>
            <a:avLst/>
            <a:gdLst/>
            <a:ahLst/>
            <a:cxnLst/>
            <a:rect l="l" t="t" r="r" b="b"/>
            <a:pathLst>
              <a:path w="166115" h="286512">
                <a:moveTo>
                  <a:pt x="166115" y="0"/>
                </a:moveTo>
                <a:lnTo>
                  <a:pt x="0" y="95504"/>
                </a:lnTo>
                <a:lnTo>
                  <a:pt x="0" y="286512"/>
                </a:lnTo>
                <a:lnTo>
                  <a:pt x="166115" y="191007"/>
                </a:lnTo>
                <a:lnTo>
                  <a:pt x="1661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721595" y="5224271"/>
            <a:ext cx="166115" cy="286512"/>
          </a:xfrm>
          <a:custGeom>
            <a:avLst/>
            <a:gdLst/>
            <a:ahLst/>
            <a:cxnLst/>
            <a:rect l="l" t="t" r="r" b="b"/>
            <a:pathLst>
              <a:path w="166115" h="286512">
                <a:moveTo>
                  <a:pt x="0" y="0"/>
                </a:moveTo>
                <a:lnTo>
                  <a:pt x="0" y="191007"/>
                </a:lnTo>
                <a:lnTo>
                  <a:pt x="166115" y="286512"/>
                </a:lnTo>
                <a:lnTo>
                  <a:pt x="166115" y="955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8354631" y="3782250"/>
          <a:ext cx="1857753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521">
                <a:tc>
                  <a:txBody>
                    <a:bodyPr/>
                    <a:lstStyle/>
                    <a:p>
                      <a:endParaRPr sz="44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44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44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520">
                <a:tc>
                  <a:txBody>
                    <a:bodyPr/>
                    <a:lstStyle/>
                    <a:p>
                      <a:endParaRPr sz="44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44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44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521">
                <a:tc>
                  <a:txBody>
                    <a:bodyPr/>
                    <a:lstStyle/>
                    <a:p>
                      <a:endParaRPr sz="44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44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44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0" dirty="0"/>
              <a:t>C</a:t>
            </a:r>
            <a:r>
              <a:rPr spc="-140" dirty="0"/>
              <a:t>ont</a:t>
            </a:r>
            <a:r>
              <a:rPr spc="-125" dirty="0"/>
              <a:t>ai</a:t>
            </a:r>
            <a:r>
              <a:rPr spc="-145" dirty="0"/>
              <a:t>n</a:t>
            </a:r>
            <a:r>
              <a:rPr spc="-135" dirty="0"/>
              <a:t>e</a:t>
            </a:r>
            <a:r>
              <a:rPr spc="-705" dirty="0"/>
              <a:t>r</a:t>
            </a:r>
            <a:r>
              <a:rPr spc="-15" dirty="0"/>
              <a:t>,</a:t>
            </a:r>
            <a:r>
              <a:rPr spc="-150" dirty="0"/>
              <a:t> </a:t>
            </a:r>
            <a:r>
              <a:rPr spc="-135" dirty="0"/>
              <a:t>de</a:t>
            </a:r>
            <a:r>
              <a:rPr spc="-120" dirty="0"/>
              <a:t>fi</a:t>
            </a:r>
            <a:r>
              <a:rPr spc="-145" dirty="0"/>
              <a:t>n</a:t>
            </a:r>
            <a:r>
              <a:rPr spc="-114" dirty="0"/>
              <a:t>i</a:t>
            </a:r>
            <a:r>
              <a:rPr spc="-130" dirty="0"/>
              <a:t>ț</a:t>
            </a:r>
            <a:r>
              <a:rPr spc="-114" dirty="0"/>
              <a:t>i</a:t>
            </a:r>
            <a:r>
              <a:rPr spc="-2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254508" y="1397507"/>
            <a:ext cx="6876288" cy="2577084"/>
          </a:xfrm>
          <a:custGeom>
            <a:avLst/>
            <a:gdLst/>
            <a:ahLst/>
            <a:cxnLst/>
            <a:rect l="l" t="t" r="r" b="b"/>
            <a:pathLst>
              <a:path w="6876288" h="2577083">
                <a:moveTo>
                  <a:pt x="0" y="2577084"/>
                </a:moveTo>
                <a:lnTo>
                  <a:pt x="6876288" y="2577084"/>
                </a:lnTo>
                <a:lnTo>
                  <a:pt x="6876288" y="0"/>
                </a:lnTo>
                <a:lnTo>
                  <a:pt x="0" y="0"/>
                </a:lnTo>
                <a:lnTo>
                  <a:pt x="0" y="257708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1464" y="1507235"/>
            <a:ext cx="1355725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-15" dirty="0">
                <a:solidFill>
                  <a:srgbClr val="0078D6"/>
                </a:solidFill>
                <a:latin typeface="Segoe UI"/>
                <a:cs typeface="Segoe UI"/>
              </a:rPr>
              <a:t>Conta</a:t>
            </a:r>
            <a:r>
              <a:rPr sz="2050" b="1" spc="-2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050" b="1" spc="-15" dirty="0">
                <a:solidFill>
                  <a:srgbClr val="0078D6"/>
                </a:solidFill>
                <a:latin typeface="Segoe UI"/>
                <a:cs typeface="Segoe UI"/>
              </a:rPr>
              <a:t>nere</a:t>
            </a:r>
            <a:endParaRPr sz="205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175" y="4114800"/>
            <a:ext cx="6874764" cy="2578608"/>
          </a:xfrm>
          <a:custGeom>
            <a:avLst/>
            <a:gdLst/>
            <a:ahLst/>
            <a:cxnLst/>
            <a:rect l="l" t="t" r="r" b="b"/>
            <a:pathLst>
              <a:path w="6874764" h="2578607">
                <a:moveTo>
                  <a:pt x="0" y="2578607"/>
                </a:moveTo>
                <a:lnTo>
                  <a:pt x="6874764" y="2578607"/>
                </a:lnTo>
                <a:lnTo>
                  <a:pt x="6874764" y="0"/>
                </a:lnTo>
                <a:lnTo>
                  <a:pt x="0" y="0"/>
                </a:lnTo>
                <a:lnTo>
                  <a:pt x="0" y="257860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132" y="4225035"/>
            <a:ext cx="5951855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-15" dirty="0">
                <a:solidFill>
                  <a:srgbClr val="0078D6"/>
                </a:solidFill>
                <a:latin typeface="Segoe UI"/>
                <a:cs typeface="Segoe UI"/>
              </a:rPr>
              <a:t>Maș</a:t>
            </a:r>
            <a:r>
              <a:rPr sz="2050" b="1" spc="-2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050" b="1" spc="-10" dirty="0">
                <a:solidFill>
                  <a:srgbClr val="0078D6"/>
                </a:solidFill>
                <a:latin typeface="Segoe UI"/>
                <a:cs typeface="Segoe UI"/>
              </a:rPr>
              <a:t>ni</a:t>
            </a:r>
            <a:r>
              <a:rPr sz="2050" b="1" spc="-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050" b="1" spc="-25" dirty="0">
                <a:solidFill>
                  <a:srgbClr val="0078D6"/>
                </a:solidFill>
                <a:latin typeface="Segoe UI"/>
                <a:cs typeface="Segoe UI"/>
              </a:rPr>
              <a:t>v</a:t>
            </a:r>
            <a:r>
              <a:rPr sz="2050" b="1" spc="-10" dirty="0">
                <a:solidFill>
                  <a:srgbClr val="0078D6"/>
                </a:solidFill>
                <a:latin typeface="Segoe UI"/>
                <a:cs typeface="Segoe UI"/>
              </a:rPr>
              <a:t>irtu</a:t>
            </a:r>
            <a:r>
              <a:rPr sz="2050" b="1" spc="-30" dirty="0">
                <a:solidFill>
                  <a:srgbClr val="0078D6"/>
                </a:solidFill>
                <a:latin typeface="Segoe UI"/>
                <a:cs typeface="Segoe UI"/>
              </a:rPr>
              <a:t>a</a:t>
            </a:r>
            <a:r>
              <a:rPr sz="2050" b="1" spc="-10" dirty="0">
                <a:solidFill>
                  <a:srgbClr val="0078D6"/>
                </a:solidFill>
                <a:latin typeface="Segoe UI"/>
                <a:cs typeface="Segoe UI"/>
              </a:rPr>
              <a:t>le</a:t>
            </a:r>
            <a:r>
              <a:rPr sz="2050" b="1" spc="-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050" b="1" spc="-20" dirty="0">
                <a:solidFill>
                  <a:srgbClr val="0078D6"/>
                </a:solidFill>
                <a:latin typeface="Segoe UI"/>
                <a:cs typeface="Segoe UI"/>
              </a:rPr>
              <a:t>t</a:t>
            </a:r>
            <a:r>
              <a:rPr sz="2050" b="1" spc="-10" dirty="0">
                <a:solidFill>
                  <a:srgbClr val="0078D6"/>
                </a:solidFill>
                <a:latin typeface="Segoe UI"/>
                <a:cs typeface="Segoe UI"/>
              </a:rPr>
              <a:t>ra</a:t>
            </a:r>
            <a:r>
              <a:rPr sz="2050" b="1" spc="-25" dirty="0">
                <a:solidFill>
                  <a:srgbClr val="0078D6"/>
                </a:solidFill>
                <a:latin typeface="Segoe UI"/>
                <a:cs typeface="Segoe UI"/>
              </a:rPr>
              <a:t>d</a:t>
            </a:r>
            <a:r>
              <a:rPr sz="2050" b="1" spc="-1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050" b="1" spc="-20" dirty="0">
                <a:solidFill>
                  <a:srgbClr val="0078D6"/>
                </a:solidFill>
                <a:latin typeface="Segoe UI"/>
                <a:cs typeface="Segoe UI"/>
              </a:rPr>
              <a:t>ț</a:t>
            </a:r>
            <a:r>
              <a:rPr sz="2050" b="1" spc="-15" dirty="0">
                <a:solidFill>
                  <a:srgbClr val="0078D6"/>
                </a:solidFill>
                <a:latin typeface="Segoe UI"/>
                <a:cs typeface="Segoe UI"/>
              </a:rPr>
              <a:t>ion</a:t>
            </a:r>
            <a:r>
              <a:rPr sz="2050" b="1" spc="-30" dirty="0">
                <a:solidFill>
                  <a:srgbClr val="0078D6"/>
                </a:solidFill>
                <a:latin typeface="Segoe UI"/>
                <a:cs typeface="Segoe UI"/>
              </a:rPr>
              <a:t>a</a:t>
            </a:r>
            <a:r>
              <a:rPr sz="2050" b="1" spc="-10" dirty="0">
                <a:solidFill>
                  <a:srgbClr val="0078D6"/>
                </a:solidFill>
                <a:latin typeface="Segoe UI"/>
                <a:cs typeface="Segoe UI"/>
              </a:rPr>
              <a:t>l</a:t>
            </a:r>
            <a:r>
              <a:rPr sz="2050" b="1" spc="-20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050" spc="-15" dirty="0">
                <a:solidFill>
                  <a:srgbClr val="333333"/>
                </a:solidFill>
                <a:latin typeface="Segoe UI"/>
                <a:cs typeface="Segoe UI"/>
              </a:rPr>
              <a:t>=</a:t>
            </a:r>
            <a:r>
              <a:rPr sz="2050" spc="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50" spc="-20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irtu</a:t>
            </a:r>
            <a:r>
              <a:rPr sz="2050" spc="-3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liz</a:t>
            </a:r>
            <a:r>
              <a:rPr sz="2050" spc="-3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re</a:t>
            </a:r>
            <a:r>
              <a:rPr sz="2050" spc="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50" spc="-15" dirty="0">
                <a:solidFill>
                  <a:srgbClr val="333333"/>
                </a:solidFill>
                <a:latin typeface="Segoe UI"/>
                <a:cs typeface="Segoe UI"/>
              </a:rPr>
              <a:t>h</a:t>
            </a:r>
            <a:r>
              <a:rPr sz="2050" spc="-3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rd</a:t>
            </a:r>
            <a:r>
              <a:rPr sz="2050" spc="-20" dirty="0">
                <a:solidFill>
                  <a:srgbClr val="333333"/>
                </a:solidFill>
                <a:latin typeface="Segoe UI"/>
                <a:cs typeface="Segoe UI"/>
              </a:rPr>
              <a:t>w</a:t>
            </a:r>
            <a:r>
              <a:rPr sz="2050" spc="-2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re</a:t>
            </a:r>
            <a:endParaRPr sz="205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20084" y="5478779"/>
            <a:ext cx="83819" cy="143256"/>
          </a:xfrm>
          <a:custGeom>
            <a:avLst/>
            <a:gdLst/>
            <a:ahLst/>
            <a:cxnLst/>
            <a:rect l="l" t="t" r="r" b="b"/>
            <a:pathLst>
              <a:path w="83819" h="143255">
                <a:moveTo>
                  <a:pt x="635" y="0"/>
                </a:moveTo>
                <a:lnTo>
                  <a:pt x="0" y="95376"/>
                </a:lnTo>
                <a:lnTo>
                  <a:pt x="83819" y="143255"/>
                </a:lnTo>
                <a:lnTo>
                  <a:pt x="83819" y="47878"/>
                </a:lnTo>
                <a:lnTo>
                  <a:pt x="63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5240" y="5478779"/>
            <a:ext cx="83820" cy="143256"/>
          </a:xfrm>
          <a:custGeom>
            <a:avLst/>
            <a:gdLst/>
            <a:ahLst/>
            <a:cxnLst/>
            <a:rect l="l" t="t" r="r" b="b"/>
            <a:pathLst>
              <a:path w="83820" h="143255">
                <a:moveTo>
                  <a:pt x="83820" y="0"/>
                </a:moveTo>
                <a:lnTo>
                  <a:pt x="0" y="47878"/>
                </a:lnTo>
                <a:lnTo>
                  <a:pt x="0" y="143255"/>
                </a:lnTo>
                <a:lnTo>
                  <a:pt x="83820" y="95376"/>
                </a:lnTo>
                <a:lnTo>
                  <a:pt x="8382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30752" y="5413247"/>
            <a:ext cx="166115" cy="94487"/>
          </a:xfrm>
          <a:custGeom>
            <a:avLst/>
            <a:gdLst/>
            <a:ahLst/>
            <a:cxnLst/>
            <a:rect l="l" t="t" r="r" b="b"/>
            <a:pathLst>
              <a:path w="166115" h="94487">
                <a:moveTo>
                  <a:pt x="82803" y="0"/>
                </a:moveTo>
                <a:lnTo>
                  <a:pt x="0" y="46609"/>
                </a:lnTo>
                <a:lnTo>
                  <a:pt x="83693" y="94487"/>
                </a:lnTo>
                <a:lnTo>
                  <a:pt x="166115" y="46609"/>
                </a:lnTo>
                <a:lnTo>
                  <a:pt x="8280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92652" y="5743955"/>
            <a:ext cx="243839" cy="192023"/>
          </a:xfrm>
          <a:custGeom>
            <a:avLst/>
            <a:gdLst/>
            <a:ahLst/>
            <a:cxnLst/>
            <a:rect l="l" t="t" r="r" b="b"/>
            <a:pathLst>
              <a:path w="243839" h="192024">
                <a:moveTo>
                  <a:pt x="190934" y="187553"/>
                </a:moveTo>
                <a:lnTo>
                  <a:pt x="52832" y="187553"/>
                </a:lnTo>
                <a:lnTo>
                  <a:pt x="52905" y="192023"/>
                </a:lnTo>
                <a:lnTo>
                  <a:pt x="191008" y="192023"/>
                </a:lnTo>
                <a:lnTo>
                  <a:pt x="190934" y="187553"/>
                </a:lnTo>
                <a:close/>
              </a:path>
              <a:path w="243839" h="192024">
                <a:moveTo>
                  <a:pt x="179373" y="171678"/>
                </a:moveTo>
                <a:lnTo>
                  <a:pt x="64262" y="171678"/>
                </a:lnTo>
                <a:lnTo>
                  <a:pt x="52905" y="187553"/>
                </a:lnTo>
                <a:lnTo>
                  <a:pt x="191008" y="187553"/>
                </a:lnTo>
                <a:lnTo>
                  <a:pt x="179373" y="171678"/>
                </a:lnTo>
                <a:close/>
              </a:path>
              <a:path w="243839" h="192024">
                <a:moveTo>
                  <a:pt x="148336" y="155816"/>
                </a:moveTo>
                <a:lnTo>
                  <a:pt x="94234" y="155816"/>
                </a:lnTo>
                <a:lnTo>
                  <a:pt x="94127" y="171678"/>
                </a:lnTo>
                <a:lnTo>
                  <a:pt x="148336" y="171678"/>
                </a:lnTo>
                <a:lnTo>
                  <a:pt x="148336" y="155816"/>
                </a:lnTo>
                <a:close/>
              </a:path>
              <a:path w="243839" h="192024">
                <a:moveTo>
                  <a:pt x="238125" y="0"/>
                </a:moveTo>
                <a:lnTo>
                  <a:pt x="5714" y="0"/>
                </a:lnTo>
                <a:lnTo>
                  <a:pt x="0" y="6515"/>
                </a:lnTo>
                <a:lnTo>
                  <a:pt x="0" y="148081"/>
                </a:lnTo>
                <a:lnTo>
                  <a:pt x="5714" y="155816"/>
                </a:lnTo>
                <a:lnTo>
                  <a:pt x="238125" y="155816"/>
                </a:lnTo>
                <a:lnTo>
                  <a:pt x="243839" y="148081"/>
                </a:lnTo>
                <a:lnTo>
                  <a:pt x="243839" y="140360"/>
                </a:lnTo>
                <a:lnTo>
                  <a:pt x="12954" y="140256"/>
                </a:lnTo>
                <a:lnTo>
                  <a:pt x="12953" y="14236"/>
                </a:lnTo>
                <a:lnTo>
                  <a:pt x="243839" y="14236"/>
                </a:lnTo>
                <a:lnTo>
                  <a:pt x="243839" y="9766"/>
                </a:lnTo>
                <a:lnTo>
                  <a:pt x="119887" y="9766"/>
                </a:lnTo>
                <a:lnTo>
                  <a:pt x="118618" y="8140"/>
                </a:lnTo>
                <a:lnTo>
                  <a:pt x="118618" y="4876"/>
                </a:lnTo>
                <a:lnTo>
                  <a:pt x="119887" y="3251"/>
                </a:lnTo>
                <a:lnTo>
                  <a:pt x="240976" y="3251"/>
                </a:lnTo>
                <a:lnTo>
                  <a:pt x="238125" y="0"/>
                </a:lnTo>
                <a:close/>
              </a:path>
              <a:path w="243839" h="192024">
                <a:moveTo>
                  <a:pt x="243839" y="14236"/>
                </a:moveTo>
                <a:lnTo>
                  <a:pt x="12953" y="14236"/>
                </a:lnTo>
                <a:lnTo>
                  <a:pt x="232409" y="14340"/>
                </a:lnTo>
                <a:lnTo>
                  <a:pt x="232340" y="140360"/>
                </a:lnTo>
                <a:lnTo>
                  <a:pt x="243839" y="140360"/>
                </a:lnTo>
                <a:lnTo>
                  <a:pt x="243839" y="14236"/>
                </a:lnTo>
                <a:close/>
              </a:path>
              <a:path w="243839" h="192024">
                <a:moveTo>
                  <a:pt x="240976" y="3251"/>
                </a:moveTo>
                <a:lnTo>
                  <a:pt x="123951" y="3251"/>
                </a:lnTo>
                <a:lnTo>
                  <a:pt x="125602" y="4876"/>
                </a:lnTo>
                <a:lnTo>
                  <a:pt x="125602" y="8140"/>
                </a:lnTo>
                <a:lnTo>
                  <a:pt x="123951" y="9766"/>
                </a:lnTo>
                <a:lnTo>
                  <a:pt x="243839" y="9766"/>
                </a:lnTo>
                <a:lnTo>
                  <a:pt x="243839" y="6515"/>
                </a:lnTo>
                <a:lnTo>
                  <a:pt x="240976" y="325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4759" y="5780531"/>
            <a:ext cx="37718" cy="82296"/>
          </a:xfrm>
          <a:custGeom>
            <a:avLst/>
            <a:gdLst/>
            <a:ahLst/>
            <a:cxnLst/>
            <a:rect l="l" t="t" r="r" b="b"/>
            <a:pathLst>
              <a:path w="37718" h="82296">
                <a:moveTo>
                  <a:pt x="27416" y="53835"/>
                </a:moveTo>
                <a:lnTo>
                  <a:pt x="15875" y="53835"/>
                </a:lnTo>
                <a:lnTo>
                  <a:pt x="27686" y="82295"/>
                </a:lnTo>
                <a:lnTo>
                  <a:pt x="37718" y="78206"/>
                </a:lnTo>
                <a:lnTo>
                  <a:pt x="27416" y="53835"/>
                </a:lnTo>
                <a:close/>
              </a:path>
              <a:path w="37718" h="82296">
                <a:moveTo>
                  <a:pt x="0" y="0"/>
                </a:moveTo>
                <a:lnTo>
                  <a:pt x="0" y="63550"/>
                </a:lnTo>
                <a:lnTo>
                  <a:pt x="15875" y="53835"/>
                </a:lnTo>
                <a:lnTo>
                  <a:pt x="27416" y="53835"/>
                </a:lnTo>
                <a:lnTo>
                  <a:pt x="25907" y="50266"/>
                </a:lnTo>
                <a:lnTo>
                  <a:pt x="42672" y="45834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85744" y="6044183"/>
            <a:ext cx="3069336" cy="473963"/>
          </a:xfrm>
          <a:custGeom>
            <a:avLst/>
            <a:gdLst/>
            <a:ahLst/>
            <a:cxnLst/>
            <a:rect l="l" t="t" r="r" b="b"/>
            <a:pathLst>
              <a:path w="3069336" h="473963">
                <a:moveTo>
                  <a:pt x="0" y="473963"/>
                </a:moveTo>
                <a:lnTo>
                  <a:pt x="3069336" y="473963"/>
                </a:lnTo>
                <a:lnTo>
                  <a:pt x="3069336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7740" y="5474207"/>
            <a:ext cx="83820" cy="144780"/>
          </a:xfrm>
          <a:custGeom>
            <a:avLst/>
            <a:gdLst/>
            <a:ahLst/>
            <a:cxnLst/>
            <a:rect l="l" t="t" r="r" b="b"/>
            <a:pathLst>
              <a:path w="83820" h="144779">
                <a:moveTo>
                  <a:pt x="635" y="0"/>
                </a:moveTo>
                <a:lnTo>
                  <a:pt x="0" y="96392"/>
                </a:lnTo>
                <a:lnTo>
                  <a:pt x="83820" y="144779"/>
                </a:lnTo>
                <a:lnTo>
                  <a:pt x="83820" y="48386"/>
                </a:lnTo>
                <a:lnTo>
                  <a:pt x="635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82896" y="5474207"/>
            <a:ext cx="83819" cy="144780"/>
          </a:xfrm>
          <a:custGeom>
            <a:avLst/>
            <a:gdLst/>
            <a:ahLst/>
            <a:cxnLst/>
            <a:rect l="l" t="t" r="r" b="b"/>
            <a:pathLst>
              <a:path w="83819" h="144779">
                <a:moveTo>
                  <a:pt x="83819" y="0"/>
                </a:moveTo>
                <a:lnTo>
                  <a:pt x="0" y="48386"/>
                </a:lnTo>
                <a:lnTo>
                  <a:pt x="0" y="144779"/>
                </a:lnTo>
                <a:lnTo>
                  <a:pt x="83819" y="96392"/>
                </a:lnTo>
                <a:lnTo>
                  <a:pt x="8381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8408" y="5410200"/>
            <a:ext cx="166115" cy="94487"/>
          </a:xfrm>
          <a:custGeom>
            <a:avLst/>
            <a:gdLst/>
            <a:ahLst/>
            <a:cxnLst/>
            <a:rect l="l" t="t" r="r" b="b"/>
            <a:pathLst>
              <a:path w="166115" h="94487">
                <a:moveTo>
                  <a:pt x="82803" y="0"/>
                </a:moveTo>
                <a:lnTo>
                  <a:pt x="0" y="46609"/>
                </a:lnTo>
                <a:lnTo>
                  <a:pt x="83692" y="94488"/>
                </a:lnTo>
                <a:lnTo>
                  <a:pt x="166115" y="46609"/>
                </a:lnTo>
                <a:lnTo>
                  <a:pt x="8280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50308" y="5740907"/>
            <a:ext cx="243839" cy="192024"/>
          </a:xfrm>
          <a:custGeom>
            <a:avLst/>
            <a:gdLst/>
            <a:ahLst/>
            <a:cxnLst/>
            <a:rect l="l" t="t" r="r" b="b"/>
            <a:pathLst>
              <a:path w="243839" h="192024">
                <a:moveTo>
                  <a:pt x="190934" y="187553"/>
                </a:moveTo>
                <a:lnTo>
                  <a:pt x="52831" y="187553"/>
                </a:lnTo>
                <a:lnTo>
                  <a:pt x="52905" y="192023"/>
                </a:lnTo>
                <a:lnTo>
                  <a:pt x="191007" y="192023"/>
                </a:lnTo>
                <a:lnTo>
                  <a:pt x="190934" y="187553"/>
                </a:lnTo>
                <a:close/>
              </a:path>
              <a:path w="243839" h="192024">
                <a:moveTo>
                  <a:pt x="179373" y="171678"/>
                </a:moveTo>
                <a:lnTo>
                  <a:pt x="64262" y="171678"/>
                </a:lnTo>
                <a:lnTo>
                  <a:pt x="52905" y="187553"/>
                </a:lnTo>
                <a:lnTo>
                  <a:pt x="191007" y="187553"/>
                </a:lnTo>
                <a:lnTo>
                  <a:pt x="179373" y="171678"/>
                </a:lnTo>
                <a:close/>
              </a:path>
              <a:path w="243839" h="192024">
                <a:moveTo>
                  <a:pt x="148336" y="155816"/>
                </a:moveTo>
                <a:lnTo>
                  <a:pt x="94233" y="155816"/>
                </a:lnTo>
                <a:lnTo>
                  <a:pt x="94127" y="171678"/>
                </a:lnTo>
                <a:lnTo>
                  <a:pt x="148336" y="171678"/>
                </a:lnTo>
                <a:lnTo>
                  <a:pt x="148336" y="155816"/>
                </a:lnTo>
                <a:close/>
              </a:path>
              <a:path w="243839" h="192024">
                <a:moveTo>
                  <a:pt x="238125" y="0"/>
                </a:moveTo>
                <a:lnTo>
                  <a:pt x="5714" y="0"/>
                </a:lnTo>
                <a:lnTo>
                  <a:pt x="0" y="6515"/>
                </a:lnTo>
                <a:lnTo>
                  <a:pt x="0" y="148081"/>
                </a:lnTo>
                <a:lnTo>
                  <a:pt x="5714" y="155816"/>
                </a:lnTo>
                <a:lnTo>
                  <a:pt x="238125" y="155816"/>
                </a:lnTo>
                <a:lnTo>
                  <a:pt x="243839" y="148081"/>
                </a:lnTo>
                <a:lnTo>
                  <a:pt x="243839" y="140360"/>
                </a:lnTo>
                <a:lnTo>
                  <a:pt x="12953" y="140256"/>
                </a:lnTo>
                <a:lnTo>
                  <a:pt x="12953" y="14236"/>
                </a:lnTo>
                <a:lnTo>
                  <a:pt x="243839" y="14236"/>
                </a:lnTo>
                <a:lnTo>
                  <a:pt x="243839" y="9766"/>
                </a:lnTo>
                <a:lnTo>
                  <a:pt x="119887" y="9766"/>
                </a:lnTo>
                <a:lnTo>
                  <a:pt x="118617" y="8140"/>
                </a:lnTo>
                <a:lnTo>
                  <a:pt x="118617" y="4876"/>
                </a:lnTo>
                <a:lnTo>
                  <a:pt x="119887" y="3251"/>
                </a:lnTo>
                <a:lnTo>
                  <a:pt x="240976" y="3251"/>
                </a:lnTo>
                <a:lnTo>
                  <a:pt x="238125" y="0"/>
                </a:lnTo>
                <a:close/>
              </a:path>
              <a:path w="243839" h="192024">
                <a:moveTo>
                  <a:pt x="243839" y="14236"/>
                </a:moveTo>
                <a:lnTo>
                  <a:pt x="12953" y="14236"/>
                </a:lnTo>
                <a:lnTo>
                  <a:pt x="232409" y="14340"/>
                </a:lnTo>
                <a:lnTo>
                  <a:pt x="232340" y="140360"/>
                </a:lnTo>
                <a:lnTo>
                  <a:pt x="243839" y="140360"/>
                </a:lnTo>
                <a:lnTo>
                  <a:pt x="243839" y="14236"/>
                </a:lnTo>
                <a:close/>
              </a:path>
              <a:path w="243839" h="192024">
                <a:moveTo>
                  <a:pt x="240976" y="3251"/>
                </a:moveTo>
                <a:lnTo>
                  <a:pt x="123951" y="3251"/>
                </a:lnTo>
                <a:lnTo>
                  <a:pt x="125602" y="4876"/>
                </a:lnTo>
                <a:lnTo>
                  <a:pt x="125602" y="8140"/>
                </a:lnTo>
                <a:lnTo>
                  <a:pt x="123951" y="9766"/>
                </a:lnTo>
                <a:lnTo>
                  <a:pt x="243839" y="9766"/>
                </a:lnTo>
                <a:lnTo>
                  <a:pt x="243839" y="6515"/>
                </a:lnTo>
                <a:lnTo>
                  <a:pt x="240976" y="325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52415" y="5775959"/>
            <a:ext cx="37719" cy="83819"/>
          </a:xfrm>
          <a:custGeom>
            <a:avLst/>
            <a:gdLst/>
            <a:ahLst/>
            <a:cxnLst/>
            <a:rect l="l" t="t" r="r" b="b"/>
            <a:pathLst>
              <a:path w="37719" h="83820">
                <a:moveTo>
                  <a:pt x="27420" y="54838"/>
                </a:moveTo>
                <a:lnTo>
                  <a:pt x="15875" y="54838"/>
                </a:lnTo>
                <a:lnTo>
                  <a:pt x="27686" y="83819"/>
                </a:lnTo>
                <a:lnTo>
                  <a:pt x="37719" y="79654"/>
                </a:lnTo>
                <a:lnTo>
                  <a:pt x="27420" y="54838"/>
                </a:lnTo>
                <a:close/>
              </a:path>
              <a:path w="37719" h="83820">
                <a:moveTo>
                  <a:pt x="0" y="0"/>
                </a:moveTo>
                <a:lnTo>
                  <a:pt x="0" y="64731"/>
                </a:lnTo>
                <a:lnTo>
                  <a:pt x="15875" y="54838"/>
                </a:lnTo>
                <a:lnTo>
                  <a:pt x="27420" y="54838"/>
                </a:lnTo>
                <a:lnTo>
                  <a:pt x="25908" y="51193"/>
                </a:lnTo>
                <a:lnTo>
                  <a:pt x="42672" y="46685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35396" y="5474207"/>
            <a:ext cx="83819" cy="144780"/>
          </a:xfrm>
          <a:custGeom>
            <a:avLst/>
            <a:gdLst/>
            <a:ahLst/>
            <a:cxnLst/>
            <a:rect l="l" t="t" r="r" b="b"/>
            <a:pathLst>
              <a:path w="83819" h="144779">
                <a:moveTo>
                  <a:pt x="634" y="0"/>
                </a:moveTo>
                <a:lnTo>
                  <a:pt x="0" y="96392"/>
                </a:lnTo>
                <a:lnTo>
                  <a:pt x="83819" y="144779"/>
                </a:lnTo>
                <a:lnTo>
                  <a:pt x="83819" y="48386"/>
                </a:lnTo>
                <a:lnTo>
                  <a:pt x="634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40552" y="5474207"/>
            <a:ext cx="83820" cy="144780"/>
          </a:xfrm>
          <a:custGeom>
            <a:avLst/>
            <a:gdLst/>
            <a:ahLst/>
            <a:cxnLst/>
            <a:rect l="l" t="t" r="r" b="b"/>
            <a:pathLst>
              <a:path w="83820" h="144779">
                <a:moveTo>
                  <a:pt x="83820" y="0"/>
                </a:moveTo>
                <a:lnTo>
                  <a:pt x="0" y="48386"/>
                </a:lnTo>
                <a:lnTo>
                  <a:pt x="0" y="144779"/>
                </a:lnTo>
                <a:lnTo>
                  <a:pt x="83820" y="96392"/>
                </a:lnTo>
                <a:lnTo>
                  <a:pt x="8382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46064" y="5410200"/>
            <a:ext cx="166115" cy="94487"/>
          </a:xfrm>
          <a:custGeom>
            <a:avLst/>
            <a:gdLst/>
            <a:ahLst/>
            <a:cxnLst/>
            <a:rect l="l" t="t" r="r" b="b"/>
            <a:pathLst>
              <a:path w="166115" h="94487">
                <a:moveTo>
                  <a:pt x="82803" y="0"/>
                </a:moveTo>
                <a:lnTo>
                  <a:pt x="0" y="46609"/>
                </a:lnTo>
                <a:lnTo>
                  <a:pt x="83693" y="94488"/>
                </a:lnTo>
                <a:lnTo>
                  <a:pt x="166115" y="46609"/>
                </a:lnTo>
                <a:lnTo>
                  <a:pt x="8280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07964" y="5740907"/>
            <a:ext cx="243839" cy="192024"/>
          </a:xfrm>
          <a:custGeom>
            <a:avLst/>
            <a:gdLst/>
            <a:ahLst/>
            <a:cxnLst/>
            <a:rect l="l" t="t" r="r" b="b"/>
            <a:pathLst>
              <a:path w="243839" h="192024">
                <a:moveTo>
                  <a:pt x="190934" y="187553"/>
                </a:moveTo>
                <a:lnTo>
                  <a:pt x="52832" y="187553"/>
                </a:lnTo>
                <a:lnTo>
                  <a:pt x="52905" y="192023"/>
                </a:lnTo>
                <a:lnTo>
                  <a:pt x="191008" y="192023"/>
                </a:lnTo>
                <a:lnTo>
                  <a:pt x="190934" y="187553"/>
                </a:lnTo>
                <a:close/>
              </a:path>
              <a:path w="243839" h="192024">
                <a:moveTo>
                  <a:pt x="179373" y="171678"/>
                </a:moveTo>
                <a:lnTo>
                  <a:pt x="64262" y="171678"/>
                </a:lnTo>
                <a:lnTo>
                  <a:pt x="52905" y="187553"/>
                </a:lnTo>
                <a:lnTo>
                  <a:pt x="191008" y="187553"/>
                </a:lnTo>
                <a:lnTo>
                  <a:pt x="179373" y="171678"/>
                </a:lnTo>
                <a:close/>
              </a:path>
              <a:path w="243839" h="192024">
                <a:moveTo>
                  <a:pt x="148336" y="155816"/>
                </a:moveTo>
                <a:lnTo>
                  <a:pt x="94234" y="155816"/>
                </a:lnTo>
                <a:lnTo>
                  <a:pt x="94127" y="171678"/>
                </a:lnTo>
                <a:lnTo>
                  <a:pt x="148336" y="171678"/>
                </a:lnTo>
                <a:lnTo>
                  <a:pt x="148336" y="155816"/>
                </a:lnTo>
                <a:close/>
              </a:path>
              <a:path w="243839" h="192024">
                <a:moveTo>
                  <a:pt x="238125" y="0"/>
                </a:moveTo>
                <a:lnTo>
                  <a:pt x="5714" y="0"/>
                </a:lnTo>
                <a:lnTo>
                  <a:pt x="0" y="6515"/>
                </a:lnTo>
                <a:lnTo>
                  <a:pt x="0" y="148081"/>
                </a:lnTo>
                <a:lnTo>
                  <a:pt x="5714" y="155816"/>
                </a:lnTo>
                <a:lnTo>
                  <a:pt x="238125" y="155816"/>
                </a:lnTo>
                <a:lnTo>
                  <a:pt x="243839" y="148081"/>
                </a:lnTo>
                <a:lnTo>
                  <a:pt x="243839" y="140360"/>
                </a:lnTo>
                <a:lnTo>
                  <a:pt x="12954" y="140256"/>
                </a:lnTo>
                <a:lnTo>
                  <a:pt x="12953" y="14236"/>
                </a:lnTo>
                <a:lnTo>
                  <a:pt x="243839" y="14236"/>
                </a:lnTo>
                <a:lnTo>
                  <a:pt x="243839" y="9766"/>
                </a:lnTo>
                <a:lnTo>
                  <a:pt x="119887" y="9766"/>
                </a:lnTo>
                <a:lnTo>
                  <a:pt x="118618" y="8140"/>
                </a:lnTo>
                <a:lnTo>
                  <a:pt x="118618" y="4876"/>
                </a:lnTo>
                <a:lnTo>
                  <a:pt x="119887" y="3251"/>
                </a:lnTo>
                <a:lnTo>
                  <a:pt x="240976" y="3251"/>
                </a:lnTo>
                <a:lnTo>
                  <a:pt x="238125" y="0"/>
                </a:lnTo>
                <a:close/>
              </a:path>
              <a:path w="243839" h="192024">
                <a:moveTo>
                  <a:pt x="243839" y="14236"/>
                </a:moveTo>
                <a:lnTo>
                  <a:pt x="12953" y="14236"/>
                </a:lnTo>
                <a:lnTo>
                  <a:pt x="232409" y="14340"/>
                </a:lnTo>
                <a:lnTo>
                  <a:pt x="232340" y="140360"/>
                </a:lnTo>
                <a:lnTo>
                  <a:pt x="243839" y="140360"/>
                </a:lnTo>
                <a:lnTo>
                  <a:pt x="243839" y="14236"/>
                </a:lnTo>
                <a:close/>
              </a:path>
              <a:path w="243839" h="192024">
                <a:moveTo>
                  <a:pt x="240976" y="3251"/>
                </a:moveTo>
                <a:lnTo>
                  <a:pt x="123951" y="3251"/>
                </a:lnTo>
                <a:lnTo>
                  <a:pt x="125602" y="4876"/>
                </a:lnTo>
                <a:lnTo>
                  <a:pt x="125602" y="8140"/>
                </a:lnTo>
                <a:lnTo>
                  <a:pt x="123951" y="9766"/>
                </a:lnTo>
                <a:lnTo>
                  <a:pt x="243839" y="9766"/>
                </a:lnTo>
                <a:lnTo>
                  <a:pt x="243839" y="6515"/>
                </a:lnTo>
                <a:lnTo>
                  <a:pt x="240976" y="325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10071" y="5775959"/>
            <a:ext cx="37718" cy="83819"/>
          </a:xfrm>
          <a:custGeom>
            <a:avLst/>
            <a:gdLst/>
            <a:ahLst/>
            <a:cxnLst/>
            <a:rect l="l" t="t" r="r" b="b"/>
            <a:pathLst>
              <a:path w="37718" h="83820">
                <a:moveTo>
                  <a:pt x="27420" y="54838"/>
                </a:moveTo>
                <a:lnTo>
                  <a:pt x="15875" y="54838"/>
                </a:lnTo>
                <a:lnTo>
                  <a:pt x="27686" y="83819"/>
                </a:lnTo>
                <a:lnTo>
                  <a:pt x="37718" y="79654"/>
                </a:lnTo>
                <a:lnTo>
                  <a:pt x="27420" y="54838"/>
                </a:lnTo>
                <a:close/>
              </a:path>
              <a:path w="37718" h="83820">
                <a:moveTo>
                  <a:pt x="0" y="0"/>
                </a:moveTo>
                <a:lnTo>
                  <a:pt x="0" y="64731"/>
                </a:lnTo>
                <a:lnTo>
                  <a:pt x="15875" y="54838"/>
                </a:lnTo>
                <a:lnTo>
                  <a:pt x="27420" y="54838"/>
                </a:lnTo>
                <a:lnTo>
                  <a:pt x="25907" y="51193"/>
                </a:lnTo>
                <a:lnTo>
                  <a:pt x="42672" y="46685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8239" y="5020055"/>
            <a:ext cx="477011" cy="473964"/>
          </a:xfrm>
          <a:custGeom>
            <a:avLst/>
            <a:gdLst/>
            <a:ahLst/>
            <a:cxnLst/>
            <a:rect l="l" t="t" r="r" b="b"/>
            <a:pathLst>
              <a:path w="477012" h="473963">
                <a:moveTo>
                  <a:pt x="0" y="473963"/>
                </a:moveTo>
                <a:lnTo>
                  <a:pt x="477011" y="473963"/>
                </a:lnTo>
                <a:lnTo>
                  <a:pt x="477011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29155" y="5020055"/>
            <a:ext cx="1659636" cy="473964"/>
          </a:xfrm>
          <a:custGeom>
            <a:avLst/>
            <a:gdLst/>
            <a:ahLst/>
            <a:cxnLst/>
            <a:rect l="l" t="t" r="r" b="b"/>
            <a:pathLst>
              <a:path w="1659636" h="473963">
                <a:moveTo>
                  <a:pt x="0" y="473963"/>
                </a:moveTo>
                <a:lnTo>
                  <a:pt x="1659636" y="473963"/>
                </a:lnTo>
                <a:lnTo>
                  <a:pt x="1659636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22754" y="5168264"/>
            <a:ext cx="712215" cy="201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81683" y="5209031"/>
            <a:ext cx="102107" cy="172211"/>
          </a:xfrm>
          <a:custGeom>
            <a:avLst/>
            <a:gdLst/>
            <a:ahLst/>
            <a:cxnLst/>
            <a:rect l="l" t="t" r="r" b="b"/>
            <a:pathLst>
              <a:path w="102107" h="172212">
                <a:moveTo>
                  <a:pt x="762" y="0"/>
                </a:moveTo>
                <a:lnTo>
                  <a:pt x="0" y="114680"/>
                </a:lnTo>
                <a:lnTo>
                  <a:pt x="102107" y="172211"/>
                </a:lnTo>
                <a:lnTo>
                  <a:pt x="102107" y="57530"/>
                </a:lnTo>
                <a:lnTo>
                  <a:pt x="7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08175" y="5209031"/>
            <a:ext cx="99060" cy="172211"/>
          </a:xfrm>
          <a:custGeom>
            <a:avLst/>
            <a:gdLst/>
            <a:ahLst/>
            <a:cxnLst/>
            <a:rect l="l" t="t" r="r" b="b"/>
            <a:pathLst>
              <a:path w="99060" h="172212">
                <a:moveTo>
                  <a:pt x="99060" y="0"/>
                </a:moveTo>
                <a:lnTo>
                  <a:pt x="0" y="57530"/>
                </a:lnTo>
                <a:lnTo>
                  <a:pt x="0" y="172211"/>
                </a:lnTo>
                <a:lnTo>
                  <a:pt x="99060" y="114680"/>
                </a:lnTo>
                <a:lnTo>
                  <a:pt x="99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95400" y="5131307"/>
            <a:ext cx="199644" cy="114300"/>
          </a:xfrm>
          <a:custGeom>
            <a:avLst/>
            <a:gdLst/>
            <a:ahLst/>
            <a:cxnLst/>
            <a:rect l="l" t="t" r="r" b="b"/>
            <a:pathLst>
              <a:path w="199644" h="114300">
                <a:moveTo>
                  <a:pt x="99440" y="0"/>
                </a:moveTo>
                <a:lnTo>
                  <a:pt x="0" y="56387"/>
                </a:lnTo>
                <a:lnTo>
                  <a:pt x="100584" y="114300"/>
                </a:lnTo>
                <a:lnTo>
                  <a:pt x="199644" y="56387"/>
                </a:lnTo>
                <a:lnTo>
                  <a:pt x="994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8239" y="5532119"/>
            <a:ext cx="477011" cy="473963"/>
          </a:xfrm>
          <a:custGeom>
            <a:avLst/>
            <a:gdLst/>
            <a:ahLst/>
            <a:cxnLst/>
            <a:rect l="l" t="t" r="r" b="b"/>
            <a:pathLst>
              <a:path w="477012" h="473963">
                <a:moveTo>
                  <a:pt x="0" y="473963"/>
                </a:moveTo>
                <a:lnTo>
                  <a:pt x="477011" y="473963"/>
                </a:lnTo>
                <a:lnTo>
                  <a:pt x="477011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67255" y="5568695"/>
            <a:ext cx="1658112" cy="472440"/>
          </a:xfrm>
          <a:custGeom>
            <a:avLst/>
            <a:gdLst/>
            <a:ahLst/>
            <a:cxnLst/>
            <a:rect l="l" t="t" r="r" b="b"/>
            <a:pathLst>
              <a:path w="1658112" h="472439">
                <a:moveTo>
                  <a:pt x="0" y="472439"/>
                </a:moveTo>
                <a:lnTo>
                  <a:pt x="1658112" y="472439"/>
                </a:lnTo>
                <a:lnTo>
                  <a:pt x="1658112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70507" y="5722492"/>
            <a:ext cx="243960" cy="149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396" y="5682995"/>
            <a:ext cx="263651" cy="207263"/>
          </a:xfrm>
          <a:custGeom>
            <a:avLst/>
            <a:gdLst/>
            <a:ahLst/>
            <a:cxnLst/>
            <a:rect l="l" t="t" r="r" b="b"/>
            <a:pathLst>
              <a:path w="263651" h="207263">
                <a:moveTo>
                  <a:pt x="206461" y="202437"/>
                </a:moveTo>
                <a:lnTo>
                  <a:pt x="57150" y="202437"/>
                </a:lnTo>
                <a:lnTo>
                  <a:pt x="57190" y="207263"/>
                </a:lnTo>
                <a:lnTo>
                  <a:pt x="206501" y="207263"/>
                </a:lnTo>
                <a:lnTo>
                  <a:pt x="206461" y="202437"/>
                </a:lnTo>
                <a:close/>
              </a:path>
              <a:path w="263651" h="207263">
                <a:moveTo>
                  <a:pt x="193666" y="185305"/>
                </a:moveTo>
                <a:lnTo>
                  <a:pt x="69468" y="185305"/>
                </a:lnTo>
                <a:lnTo>
                  <a:pt x="57190" y="202437"/>
                </a:lnTo>
                <a:lnTo>
                  <a:pt x="206501" y="202437"/>
                </a:lnTo>
                <a:lnTo>
                  <a:pt x="193666" y="185305"/>
                </a:lnTo>
                <a:close/>
              </a:path>
              <a:path w="263651" h="207263">
                <a:moveTo>
                  <a:pt x="160400" y="168186"/>
                </a:moveTo>
                <a:lnTo>
                  <a:pt x="101981" y="168186"/>
                </a:lnTo>
                <a:lnTo>
                  <a:pt x="101981" y="178282"/>
                </a:lnTo>
                <a:lnTo>
                  <a:pt x="101640" y="185305"/>
                </a:lnTo>
                <a:lnTo>
                  <a:pt x="160400" y="185305"/>
                </a:lnTo>
                <a:lnTo>
                  <a:pt x="160400" y="168186"/>
                </a:lnTo>
                <a:close/>
              </a:path>
              <a:path w="263651" h="207263">
                <a:moveTo>
                  <a:pt x="257556" y="0"/>
                </a:moveTo>
                <a:lnTo>
                  <a:pt x="6146" y="0"/>
                </a:lnTo>
                <a:lnTo>
                  <a:pt x="0" y="6984"/>
                </a:lnTo>
                <a:lnTo>
                  <a:pt x="0" y="159842"/>
                </a:lnTo>
                <a:lnTo>
                  <a:pt x="6146" y="168186"/>
                </a:lnTo>
                <a:lnTo>
                  <a:pt x="257556" y="168186"/>
                </a:lnTo>
                <a:lnTo>
                  <a:pt x="263651" y="159842"/>
                </a:lnTo>
                <a:lnTo>
                  <a:pt x="263651" y="151498"/>
                </a:lnTo>
                <a:lnTo>
                  <a:pt x="14096" y="151457"/>
                </a:lnTo>
                <a:lnTo>
                  <a:pt x="14096" y="15366"/>
                </a:lnTo>
                <a:lnTo>
                  <a:pt x="263651" y="15366"/>
                </a:lnTo>
                <a:lnTo>
                  <a:pt x="263651" y="10540"/>
                </a:lnTo>
                <a:lnTo>
                  <a:pt x="129666" y="10540"/>
                </a:lnTo>
                <a:lnTo>
                  <a:pt x="128269" y="8762"/>
                </a:lnTo>
                <a:lnTo>
                  <a:pt x="128269" y="5206"/>
                </a:lnTo>
                <a:lnTo>
                  <a:pt x="129666" y="3555"/>
                </a:lnTo>
                <a:lnTo>
                  <a:pt x="260659" y="3555"/>
                </a:lnTo>
                <a:lnTo>
                  <a:pt x="257556" y="0"/>
                </a:lnTo>
                <a:close/>
              </a:path>
              <a:path w="263651" h="207263">
                <a:moveTo>
                  <a:pt x="263651" y="15366"/>
                </a:moveTo>
                <a:lnTo>
                  <a:pt x="14096" y="15366"/>
                </a:lnTo>
                <a:lnTo>
                  <a:pt x="251332" y="15408"/>
                </a:lnTo>
                <a:lnTo>
                  <a:pt x="251331" y="151498"/>
                </a:lnTo>
                <a:lnTo>
                  <a:pt x="263651" y="151498"/>
                </a:lnTo>
                <a:lnTo>
                  <a:pt x="263651" y="15366"/>
                </a:lnTo>
                <a:close/>
              </a:path>
              <a:path w="263651" h="207263">
                <a:moveTo>
                  <a:pt x="260659" y="3555"/>
                </a:moveTo>
                <a:lnTo>
                  <a:pt x="133984" y="3555"/>
                </a:lnTo>
                <a:lnTo>
                  <a:pt x="135762" y="5206"/>
                </a:lnTo>
                <a:lnTo>
                  <a:pt x="135762" y="8762"/>
                </a:lnTo>
                <a:lnTo>
                  <a:pt x="133984" y="10540"/>
                </a:lnTo>
                <a:lnTo>
                  <a:pt x="263651" y="10540"/>
                </a:lnTo>
                <a:lnTo>
                  <a:pt x="263651" y="6984"/>
                </a:lnTo>
                <a:lnTo>
                  <a:pt x="260659" y="35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74647" y="5721095"/>
            <a:ext cx="41783" cy="89915"/>
          </a:xfrm>
          <a:custGeom>
            <a:avLst/>
            <a:gdLst/>
            <a:ahLst/>
            <a:cxnLst/>
            <a:rect l="l" t="t" r="r" b="b"/>
            <a:pathLst>
              <a:path w="41783" h="89915">
                <a:moveTo>
                  <a:pt x="30377" y="58826"/>
                </a:moveTo>
                <a:lnTo>
                  <a:pt x="17526" y="58826"/>
                </a:lnTo>
                <a:lnTo>
                  <a:pt x="30607" y="89915"/>
                </a:lnTo>
                <a:lnTo>
                  <a:pt x="41783" y="85445"/>
                </a:lnTo>
                <a:lnTo>
                  <a:pt x="30377" y="58826"/>
                </a:lnTo>
                <a:close/>
              </a:path>
              <a:path w="41783" h="89915">
                <a:moveTo>
                  <a:pt x="0" y="0"/>
                </a:moveTo>
                <a:lnTo>
                  <a:pt x="0" y="69443"/>
                </a:lnTo>
                <a:lnTo>
                  <a:pt x="17526" y="58826"/>
                </a:lnTo>
                <a:lnTo>
                  <a:pt x="30377" y="58826"/>
                </a:lnTo>
                <a:lnTo>
                  <a:pt x="28702" y="54914"/>
                </a:lnTo>
                <a:lnTo>
                  <a:pt x="47243" y="500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58239" y="6044183"/>
            <a:ext cx="477011" cy="473963"/>
          </a:xfrm>
          <a:custGeom>
            <a:avLst/>
            <a:gdLst/>
            <a:ahLst/>
            <a:cxnLst/>
            <a:rect l="l" t="t" r="r" b="b"/>
            <a:pathLst>
              <a:path w="477012" h="473963">
                <a:moveTo>
                  <a:pt x="0" y="473963"/>
                </a:moveTo>
                <a:lnTo>
                  <a:pt x="477011" y="473963"/>
                </a:lnTo>
                <a:lnTo>
                  <a:pt x="477011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29155" y="6044183"/>
            <a:ext cx="1659636" cy="473963"/>
          </a:xfrm>
          <a:custGeom>
            <a:avLst/>
            <a:gdLst/>
            <a:ahLst/>
            <a:cxnLst/>
            <a:rect l="l" t="t" r="r" b="b"/>
            <a:pathLst>
              <a:path w="1659636" h="473963">
                <a:moveTo>
                  <a:pt x="0" y="473963"/>
                </a:moveTo>
                <a:lnTo>
                  <a:pt x="1659636" y="473963"/>
                </a:lnTo>
                <a:lnTo>
                  <a:pt x="1659636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39645" y="6192354"/>
            <a:ext cx="853694" cy="1557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99972" y="6167627"/>
            <a:ext cx="173735" cy="225551"/>
          </a:xfrm>
          <a:custGeom>
            <a:avLst/>
            <a:gdLst/>
            <a:ahLst/>
            <a:cxnLst/>
            <a:rect l="l" t="t" r="r" b="b"/>
            <a:pathLst>
              <a:path w="173735" h="225551">
                <a:moveTo>
                  <a:pt x="0" y="0"/>
                </a:moveTo>
                <a:lnTo>
                  <a:pt x="0" y="225534"/>
                </a:lnTo>
                <a:lnTo>
                  <a:pt x="173714" y="225551"/>
                </a:lnTo>
                <a:lnTo>
                  <a:pt x="173719" y="176656"/>
                </a:lnTo>
                <a:lnTo>
                  <a:pt x="18541" y="176656"/>
                </a:lnTo>
                <a:lnTo>
                  <a:pt x="18541" y="152603"/>
                </a:lnTo>
                <a:lnTo>
                  <a:pt x="173721" y="152603"/>
                </a:lnTo>
                <a:lnTo>
                  <a:pt x="173723" y="134073"/>
                </a:lnTo>
                <a:lnTo>
                  <a:pt x="18541" y="134073"/>
                </a:lnTo>
                <a:lnTo>
                  <a:pt x="18541" y="110413"/>
                </a:lnTo>
                <a:lnTo>
                  <a:pt x="173725" y="110413"/>
                </a:lnTo>
                <a:lnTo>
                  <a:pt x="173727" y="91871"/>
                </a:lnTo>
                <a:lnTo>
                  <a:pt x="18541" y="91871"/>
                </a:lnTo>
                <a:lnTo>
                  <a:pt x="18541" y="67817"/>
                </a:lnTo>
                <a:lnTo>
                  <a:pt x="173729" y="67817"/>
                </a:lnTo>
                <a:lnTo>
                  <a:pt x="173731" y="49288"/>
                </a:lnTo>
                <a:lnTo>
                  <a:pt x="18541" y="49288"/>
                </a:lnTo>
                <a:lnTo>
                  <a:pt x="18541" y="25234"/>
                </a:lnTo>
                <a:lnTo>
                  <a:pt x="173733" y="25234"/>
                </a:lnTo>
                <a:lnTo>
                  <a:pt x="173735" y="17"/>
                </a:lnTo>
                <a:lnTo>
                  <a:pt x="0" y="0"/>
                </a:lnTo>
                <a:close/>
              </a:path>
              <a:path w="173735" h="225551">
                <a:moveTo>
                  <a:pt x="173721" y="152603"/>
                </a:moveTo>
                <a:lnTo>
                  <a:pt x="155194" y="152603"/>
                </a:lnTo>
                <a:lnTo>
                  <a:pt x="155194" y="176656"/>
                </a:lnTo>
                <a:lnTo>
                  <a:pt x="173719" y="176656"/>
                </a:lnTo>
                <a:lnTo>
                  <a:pt x="173721" y="152603"/>
                </a:lnTo>
                <a:close/>
              </a:path>
              <a:path w="173735" h="225551">
                <a:moveTo>
                  <a:pt x="173725" y="110413"/>
                </a:moveTo>
                <a:lnTo>
                  <a:pt x="155194" y="110413"/>
                </a:lnTo>
                <a:lnTo>
                  <a:pt x="155194" y="134073"/>
                </a:lnTo>
                <a:lnTo>
                  <a:pt x="173723" y="134073"/>
                </a:lnTo>
                <a:lnTo>
                  <a:pt x="173725" y="110413"/>
                </a:lnTo>
                <a:close/>
              </a:path>
              <a:path w="173735" h="225551">
                <a:moveTo>
                  <a:pt x="173729" y="67817"/>
                </a:moveTo>
                <a:lnTo>
                  <a:pt x="155194" y="67817"/>
                </a:lnTo>
                <a:lnTo>
                  <a:pt x="155194" y="91871"/>
                </a:lnTo>
                <a:lnTo>
                  <a:pt x="173727" y="91871"/>
                </a:lnTo>
                <a:lnTo>
                  <a:pt x="173729" y="67817"/>
                </a:lnTo>
                <a:close/>
              </a:path>
              <a:path w="173735" h="225551">
                <a:moveTo>
                  <a:pt x="173733" y="25234"/>
                </a:moveTo>
                <a:lnTo>
                  <a:pt x="155194" y="25234"/>
                </a:lnTo>
                <a:lnTo>
                  <a:pt x="155194" y="49288"/>
                </a:lnTo>
                <a:lnTo>
                  <a:pt x="173731" y="49288"/>
                </a:lnTo>
                <a:lnTo>
                  <a:pt x="173733" y="25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34083" y="6198107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10668" y="0"/>
                </a:moveTo>
                <a:lnTo>
                  <a:pt x="3047" y="0"/>
                </a:lnTo>
                <a:lnTo>
                  <a:pt x="0" y="3073"/>
                </a:lnTo>
                <a:lnTo>
                  <a:pt x="0" y="10642"/>
                </a:lnTo>
                <a:lnTo>
                  <a:pt x="3047" y="13715"/>
                </a:lnTo>
                <a:lnTo>
                  <a:pt x="10668" y="13715"/>
                </a:lnTo>
                <a:lnTo>
                  <a:pt x="13715" y="10642"/>
                </a:lnTo>
                <a:lnTo>
                  <a:pt x="13715" y="3073"/>
                </a:lnTo>
                <a:lnTo>
                  <a:pt x="10668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34083" y="6240779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10668" y="0"/>
                </a:moveTo>
                <a:lnTo>
                  <a:pt x="3047" y="0"/>
                </a:lnTo>
                <a:lnTo>
                  <a:pt x="0" y="3073"/>
                </a:lnTo>
                <a:lnTo>
                  <a:pt x="0" y="10642"/>
                </a:lnTo>
                <a:lnTo>
                  <a:pt x="3047" y="13715"/>
                </a:lnTo>
                <a:lnTo>
                  <a:pt x="10668" y="13715"/>
                </a:lnTo>
                <a:lnTo>
                  <a:pt x="13715" y="10642"/>
                </a:lnTo>
                <a:lnTo>
                  <a:pt x="13715" y="3073"/>
                </a:lnTo>
                <a:lnTo>
                  <a:pt x="10668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34083" y="6283451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10668" y="0"/>
                </a:moveTo>
                <a:lnTo>
                  <a:pt x="3047" y="0"/>
                </a:lnTo>
                <a:lnTo>
                  <a:pt x="0" y="3073"/>
                </a:lnTo>
                <a:lnTo>
                  <a:pt x="0" y="10642"/>
                </a:lnTo>
                <a:lnTo>
                  <a:pt x="3047" y="13716"/>
                </a:lnTo>
                <a:lnTo>
                  <a:pt x="10668" y="13716"/>
                </a:lnTo>
                <a:lnTo>
                  <a:pt x="13715" y="10642"/>
                </a:lnTo>
                <a:lnTo>
                  <a:pt x="13715" y="3073"/>
                </a:lnTo>
                <a:lnTo>
                  <a:pt x="10668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34083" y="6326123"/>
            <a:ext cx="13715" cy="13715"/>
          </a:xfrm>
          <a:custGeom>
            <a:avLst/>
            <a:gdLst/>
            <a:ahLst/>
            <a:cxnLst/>
            <a:rect l="l" t="t" r="r" b="b"/>
            <a:pathLst>
              <a:path w="13715" h="13715">
                <a:moveTo>
                  <a:pt x="10668" y="0"/>
                </a:moveTo>
                <a:lnTo>
                  <a:pt x="3047" y="0"/>
                </a:lnTo>
                <a:lnTo>
                  <a:pt x="0" y="3073"/>
                </a:lnTo>
                <a:lnTo>
                  <a:pt x="0" y="10642"/>
                </a:lnTo>
                <a:lnTo>
                  <a:pt x="3047" y="13716"/>
                </a:lnTo>
                <a:lnTo>
                  <a:pt x="10668" y="13716"/>
                </a:lnTo>
                <a:lnTo>
                  <a:pt x="13715" y="10642"/>
                </a:lnTo>
                <a:lnTo>
                  <a:pt x="13715" y="3073"/>
                </a:lnTo>
                <a:lnTo>
                  <a:pt x="10668" y="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20239" y="3427475"/>
            <a:ext cx="4259580" cy="426720"/>
          </a:xfrm>
          <a:custGeom>
            <a:avLst/>
            <a:gdLst/>
            <a:ahLst/>
            <a:cxnLst/>
            <a:rect l="l" t="t" r="r" b="b"/>
            <a:pathLst>
              <a:path w="4259580" h="426720">
                <a:moveTo>
                  <a:pt x="0" y="426720"/>
                </a:moveTo>
                <a:lnTo>
                  <a:pt x="4259580" y="426720"/>
                </a:lnTo>
                <a:lnTo>
                  <a:pt x="425958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30095" y="3552316"/>
            <a:ext cx="853821" cy="155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95805" y="3428238"/>
            <a:ext cx="429768" cy="426720"/>
          </a:xfrm>
          <a:custGeom>
            <a:avLst/>
            <a:gdLst/>
            <a:ahLst/>
            <a:cxnLst/>
            <a:rect l="l" t="t" r="r" b="b"/>
            <a:pathLst>
              <a:path w="429768" h="426720">
                <a:moveTo>
                  <a:pt x="0" y="426720"/>
                </a:moveTo>
                <a:lnTo>
                  <a:pt x="429768" y="426720"/>
                </a:lnTo>
                <a:lnTo>
                  <a:pt x="429768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95805" y="3428238"/>
            <a:ext cx="429768" cy="426720"/>
          </a:xfrm>
          <a:custGeom>
            <a:avLst/>
            <a:gdLst/>
            <a:ahLst/>
            <a:cxnLst/>
            <a:rect l="l" t="t" r="r" b="b"/>
            <a:pathLst>
              <a:path w="429768" h="426720">
                <a:moveTo>
                  <a:pt x="0" y="426720"/>
                </a:moveTo>
                <a:lnTo>
                  <a:pt x="429768" y="426720"/>
                </a:lnTo>
                <a:lnTo>
                  <a:pt x="429768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0668">
            <a:solidFill>
              <a:srgbClr val="001F5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23060" y="3538727"/>
            <a:ext cx="156971" cy="204215"/>
          </a:xfrm>
          <a:custGeom>
            <a:avLst/>
            <a:gdLst/>
            <a:ahLst/>
            <a:cxnLst/>
            <a:rect l="l" t="t" r="r" b="b"/>
            <a:pathLst>
              <a:path w="156971" h="204215">
                <a:moveTo>
                  <a:pt x="0" y="0"/>
                </a:moveTo>
                <a:lnTo>
                  <a:pt x="0" y="204154"/>
                </a:lnTo>
                <a:lnTo>
                  <a:pt x="156968" y="204215"/>
                </a:lnTo>
                <a:lnTo>
                  <a:pt x="156968" y="159893"/>
                </a:lnTo>
                <a:lnTo>
                  <a:pt x="16764" y="159893"/>
                </a:lnTo>
                <a:lnTo>
                  <a:pt x="16764" y="138176"/>
                </a:lnTo>
                <a:lnTo>
                  <a:pt x="156969" y="138176"/>
                </a:lnTo>
                <a:lnTo>
                  <a:pt x="156969" y="121412"/>
                </a:lnTo>
                <a:lnTo>
                  <a:pt x="16764" y="121412"/>
                </a:lnTo>
                <a:lnTo>
                  <a:pt x="16764" y="99949"/>
                </a:lnTo>
                <a:lnTo>
                  <a:pt x="156970" y="99949"/>
                </a:lnTo>
                <a:lnTo>
                  <a:pt x="156970" y="83185"/>
                </a:lnTo>
                <a:lnTo>
                  <a:pt x="16764" y="83185"/>
                </a:lnTo>
                <a:lnTo>
                  <a:pt x="16764" y="61468"/>
                </a:lnTo>
                <a:lnTo>
                  <a:pt x="156970" y="61468"/>
                </a:lnTo>
                <a:lnTo>
                  <a:pt x="156971" y="44577"/>
                </a:lnTo>
                <a:lnTo>
                  <a:pt x="16764" y="44577"/>
                </a:lnTo>
                <a:lnTo>
                  <a:pt x="16764" y="22860"/>
                </a:lnTo>
                <a:lnTo>
                  <a:pt x="156971" y="22860"/>
                </a:lnTo>
                <a:lnTo>
                  <a:pt x="156971" y="61"/>
                </a:lnTo>
                <a:lnTo>
                  <a:pt x="0" y="0"/>
                </a:lnTo>
                <a:close/>
              </a:path>
              <a:path w="156971" h="204215">
                <a:moveTo>
                  <a:pt x="156969" y="138176"/>
                </a:moveTo>
                <a:lnTo>
                  <a:pt x="140208" y="138176"/>
                </a:lnTo>
                <a:lnTo>
                  <a:pt x="140208" y="159893"/>
                </a:lnTo>
                <a:lnTo>
                  <a:pt x="156968" y="159893"/>
                </a:lnTo>
                <a:lnTo>
                  <a:pt x="156969" y="138176"/>
                </a:lnTo>
                <a:close/>
              </a:path>
              <a:path w="156971" h="204215">
                <a:moveTo>
                  <a:pt x="156970" y="99949"/>
                </a:moveTo>
                <a:lnTo>
                  <a:pt x="140208" y="99949"/>
                </a:lnTo>
                <a:lnTo>
                  <a:pt x="140208" y="121412"/>
                </a:lnTo>
                <a:lnTo>
                  <a:pt x="156969" y="121412"/>
                </a:lnTo>
                <a:lnTo>
                  <a:pt x="156970" y="99949"/>
                </a:lnTo>
                <a:close/>
              </a:path>
              <a:path w="156971" h="204215">
                <a:moveTo>
                  <a:pt x="156970" y="61468"/>
                </a:moveTo>
                <a:lnTo>
                  <a:pt x="140208" y="61468"/>
                </a:lnTo>
                <a:lnTo>
                  <a:pt x="140208" y="83185"/>
                </a:lnTo>
                <a:lnTo>
                  <a:pt x="156970" y="83185"/>
                </a:lnTo>
                <a:lnTo>
                  <a:pt x="156970" y="61468"/>
                </a:lnTo>
                <a:close/>
              </a:path>
              <a:path w="156971" h="204215">
                <a:moveTo>
                  <a:pt x="156971" y="22860"/>
                </a:moveTo>
                <a:lnTo>
                  <a:pt x="140208" y="22860"/>
                </a:lnTo>
                <a:lnTo>
                  <a:pt x="140208" y="44577"/>
                </a:lnTo>
                <a:lnTo>
                  <a:pt x="156971" y="44577"/>
                </a:lnTo>
                <a:lnTo>
                  <a:pt x="156971" y="22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43455" y="3566159"/>
            <a:ext cx="12192" cy="12191"/>
          </a:xfrm>
          <a:custGeom>
            <a:avLst/>
            <a:gdLst/>
            <a:ahLst/>
            <a:cxnLst/>
            <a:rect l="l" t="t" r="r" b="b"/>
            <a:pathLst>
              <a:path w="12192" h="12191">
                <a:moveTo>
                  <a:pt x="9525" y="0"/>
                </a:moveTo>
                <a:lnTo>
                  <a:pt x="2667" y="0"/>
                </a:lnTo>
                <a:lnTo>
                  <a:pt x="0" y="2666"/>
                </a:lnTo>
                <a:lnTo>
                  <a:pt x="0" y="9525"/>
                </a:lnTo>
                <a:lnTo>
                  <a:pt x="2667" y="12191"/>
                </a:lnTo>
                <a:lnTo>
                  <a:pt x="9525" y="12191"/>
                </a:lnTo>
                <a:lnTo>
                  <a:pt x="12192" y="9525"/>
                </a:lnTo>
                <a:lnTo>
                  <a:pt x="12192" y="2666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43455" y="3604259"/>
            <a:ext cx="12192" cy="12191"/>
          </a:xfrm>
          <a:custGeom>
            <a:avLst/>
            <a:gdLst/>
            <a:ahLst/>
            <a:cxnLst/>
            <a:rect l="l" t="t" r="r" b="b"/>
            <a:pathLst>
              <a:path w="12192" h="12191">
                <a:moveTo>
                  <a:pt x="9525" y="0"/>
                </a:moveTo>
                <a:lnTo>
                  <a:pt x="2667" y="0"/>
                </a:lnTo>
                <a:lnTo>
                  <a:pt x="0" y="2666"/>
                </a:lnTo>
                <a:lnTo>
                  <a:pt x="0" y="9525"/>
                </a:lnTo>
                <a:lnTo>
                  <a:pt x="2667" y="12191"/>
                </a:lnTo>
                <a:lnTo>
                  <a:pt x="9525" y="12191"/>
                </a:lnTo>
                <a:lnTo>
                  <a:pt x="12192" y="9525"/>
                </a:lnTo>
                <a:lnTo>
                  <a:pt x="12192" y="2666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43455" y="3643883"/>
            <a:ext cx="12192" cy="10667"/>
          </a:xfrm>
          <a:custGeom>
            <a:avLst/>
            <a:gdLst/>
            <a:ahLst/>
            <a:cxnLst/>
            <a:rect l="l" t="t" r="r" b="b"/>
            <a:pathLst>
              <a:path w="12192" h="10667">
                <a:moveTo>
                  <a:pt x="9525" y="0"/>
                </a:moveTo>
                <a:lnTo>
                  <a:pt x="2667" y="0"/>
                </a:lnTo>
                <a:lnTo>
                  <a:pt x="0" y="2412"/>
                </a:lnTo>
                <a:lnTo>
                  <a:pt x="0" y="8254"/>
                </a:lnTo>
                <a:lnTo>
                  <a:pt x="2667" y="10667"/>
                </a:lnTo>
                <a:lnTo>
                  <a:pt x="9525" y="10667"/>
                </a:lnTo>
                <a:lnTo>
                  <a:pt x="12192" y="8254"/>
                </a:lnTo>
                <a:lnTo>
                  <a:pt x="12192" y="2412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43455" y="3681983"/>
            <a:ext cx="12192" cy="12191"/>
          </a:xfrm>
          <a:custGeom>
            <a:avLst/>
            <a:gdLst/>
            <a:ahLst/>
            <a:cxnLst/>
            <a:rect l="l" t="t" r="r" b="b"/>
            <a:pathLst>
              <a:path w="12192" h="12191">
                <a:moveTo>
                  <a:pt x="9525" y="0"/>
                </a:moveTo>
                <a:lnTo>
                  <a:pt x="2667" y="0"/>
                </a:lnTo>
                <a:lnTo>
                  <a:pt x="0" y="2666"/>
                </a:lnTo>
                <a:lnTo>
                  <a:pt x="0" y="9525"/>
                </a:lnTo>
                <a:lnTo>
                  <a:pt x="2667" y="12191"/>
                </a:lnTo>
                <a:lnTo>
                  <a:pt x="9525" y="12191"/>
                </a:lnTo>
                <a:lnTo>
                  <a:pt x="12192" y="9525"/>
                </a:lnTo>
                <a:lnTo>
                  <a:pt x="12192" y="2666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79820" y="2942843"/>
            <a:ext cx="0" cy="426720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426720"/>
                </a:move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14167" y="3073526"/>
            <a:ext cx="246783" cy="149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87902" y="2943605"/>
            <a:ext cx="431291" cy="426720"/>
          </a:xfrm>
          <a:custGeom>
            <a:avLst/>
            <a:gdLst/>
            <a:ahLst/>
            <a:cxnLst/>
            <a:rect l="l" t="t" r="r" b="b"/>
            <a:pathLst>
              <a:path w="431291" h="426720">
                <a:moveTo>
                  <a:pt x="0" y="426720"/>
                </a:moveTo>
                <a:lnTo>
                  <a:pt x="431291" y="426720"/>
                </a:lnTo>
                <a:lnTo>
                  <a:pt x="431291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10668">
            <a:solidFill>
              <a:srgbClr val="001F5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77055" y="3072383"/>
            <a:ext cx="239268" cy="188975"/>
          </a:xfrm>
          <a:custGeom>
            <a:avLst/>
            <a:gdLst/>
            <a:ahLst/>
            <a:cxnLst/>
            <a:rect l="l" t="t" r="r" b="b"/>
            <a:pathLst>
              <a:path w="239268" h="188975">
                <a:moveTo>
                  <a:pt x="187416" y="184530"/>
                </a:moveTo>
                <a:lnTo>
                  <a:pt x="51816" y="184530"/>
                </a:lnTo>
                <a:lnTo>
                  <a:pt x="51851" y="188975"/>
                </a:lnTo>
                <a:lnTo>
                  <a:pt x="187452" y="188975"/>
                </a:lnTo>
                <a:lnTo>
                  <a:pt x="187416" y="184530"/>
                </a:lnTo>
                <a:close/>
              </a:path>
              <a:path w="239268" h="188975">
                <a:moveTo>
                  <a:pt x="176115" y="168910"/>
                </a:moveTo>
                <a:lnTo>
                  <a:pt x="62992" y="168910"/>
                </a:lnTo>
                <a:lnTo>
                  <a:pt x="51851" y="184530"/>
                </a:lnTo>
                <a:lnTo>
                  <a:pt x="187452" y="184530"/>
                </a:lnTo>
                <a:lnTo>
                  <a:pt x="176115" y="168910"/>
                </a:lnTo>
                <a:close/>
              </a:path>
              <a:path w="239268" h="188975">
                <a:moveTo>
                  <a:pt x="145542" y="153288"/>
                </a:moveTo>
                <a:lnTo>
                  <a:pt x="92456" y="153288"/>
                </a:lnTo>
                <a:lnTo>
                  <a:pt x="92378" y="168910"/>
                </a:lnTo>
                <a:lnTo>
                  <a:pt x="145542" y="168910"/>
                </a:lnTo>
                <a:lnTo>
                  <a:pt x="145542" y="153288"/>
                </a:lnTo>
                <a:close/>
              </a:path>
              <a:path w="239268" h="188975">
                <a:moveTo>
                  <a:pt x="233680" y="0"/>
                </a:moveTo>
                <a:lnTo>
                  <a:pt x="5588" y="0"/>
                </a:lnTo>
                <a:lnTo>
                  <a:pt x="0" y="6350"/>
                </a:lnTo>
                <a:lnTo>
                  <a:pt x="0" y="145796"/>
                </a:lnTo>
                <a:lnTo>
                  <a:pt x="5588" y="153288"/>
                </a:lnTo>
                <a:lnTo>
                  <a:pt x="233680" y="153288"/>
                </a:lnTo>
                <a:lnTo>
                  <a:pt x="239268" y="145796"/>
                </a:lnTo>
                <a:lnTo>
                  <a:pt x="239268" y="138175"/>
                </a:lnTo>
                <a:lnTo>
                  <a:pt x="12700" y="138112"/>
                </a:lnTo>
                <a:lnTo>
                  <a:pt x="12700" y="13970"/>
                </a:lnTo>
                <a:lnTo>
                  <a:pt x="239268" y="13970"/>
                </a:lnTo>
                <a:lnTo>
                  <a:pt x="239268" y="9651"/>
                </a:lnTo>
                <a:lnTo>
                  <a:pt x="117602" y="9651"/>
                </a:lnTo>
                <a:lnTo>
                  <a:pt x="116459" y="8000"/>
                </a:lnTo>
                <a:lnTo>
                  <a:pt x="116459" y="4825"/>
                </a:lnTo>
                <a:lnTo>
                  <a:pt x="117602" y="3175"/>
                </a:lnTo>
                <a:lnTo>
                  <a:pt x="236474" y="3175"/>
                </a:lnTo>
                <a:lnTo>
                  <a:pt x="233680" y="0"/>
                </a:lnTo>
                <a:close/>
              </a:path>
              <a:path w="239268" h="188975">
                <a:moveTo>
                  <a:pt x="239268" y="13970"/>
                </a:moveTo>
                <a:lnTo>
                  <a:pt x="12700" y="13970"/>
                </a:lnTo>
                <a:lnTo>
                  <a:pt x="228091" y="14033"/>
                </a:lnTo>
                <a:lnTo>
                  <a:pt x="228054" y="138175"/>
                </a:lnTo>
                <a:lnTo>
                  <a:pt x="239268" y="138175"/>
                </a:lnTo>
                <a:lnTo>
                  <a:pt x="239268" y="13970"/>
                </a:lnTo>
                <a:close/>
              </a:path>
              <a:path w="239268" h="188975">
                <a:moveTo>
                  <a:pt x="236474" y="3175"/>
                </a:moveTo>
                <a:lnTo>
                  <a:pt x="121666" y="3175"/>
                </a:lnTo>
                <a:lnTo>
                  <a:pt x="123190" y="4825"/>
                </a:lnTo>
                <a:lnTo>
                  <a:pt x="123190" y="8000"/>
                </a:lnTo>
                <a:lnTo>
                  <a:pt x="121666" y="9651"/>
                </a:lnTo>
                <a:lnTo>
                  <a:pt x="239268" y="9651"/>
                </a:lnTo>
                <a:lnTo>
                  <a:pt x="239268" y="6350"/>
                </a:lnTo>
                <a:lnTo>
                  <a:pt x="236474" y="3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79164" y="3107435"/>
            <a:ext cx="36322" cy="80772"/>
          </a:xfrm>
          <a:custGeom>
            <a:avLst/>
            <a:gdLst/>
            <a:ahLst/>
            <a:cxnLst/>
            <a:rect l="l" t="t" r="r" b="b"/>
            <a:pathLst>
              <a:path w="36322" h="80772">
                <a:moveTo>
                  <a:pt x="26484" y="52832"/>
                </a:moveTo>
                <a:lnTo>
                  <a:pt x="15366" y="52832"/>
                </a:lnTo>
                <a:lnTo>
                  <a:pt x="26670" y="80772"/>
                </a:lnTo>
                <a:lnTo>
                  <a:pt x="36322" y="76708"/>
                </a:lnTo>
                <a:lnTo>
                  <a:pt x="26484" y="52832"/>
                </a:lnTo>
                <a:close/>
              </a:path>
              <a:path w="36322" h="80772">
                <a:moveTo>
                  <a:pt x="0" y="0"/>
                </a:moveTo>
                <a:lnTo>
                  <a:pt x="0" y="62357"/>
                </a:lnTo>
                <a:lnTo>
                  <a:pt x="15366" y="52832"/>
                </a:lnTo>
                <a:lnTo>
                  <a:pt x="26484" y="52832"/>
                </a:lnTo>
                <a:lnTo>
                  <a:pt x="25019" y="49275"/>
                </a:lnTo>
                <a:lnTo>
                  <a:pt x="41148" y="449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20239" y="1987295"/>
            <a:ext cx="4259580" cy="1405127"/>
          </a:xfrm>
          <a:custGeom>
            <a:avLst/>
            <a:gdLst/>
            <a:ahLst/>
            <a:cxnLst/>
            <a:rect l="l" t="t" r="r" b="b"/>
            <a:pathLst>
              <a:path w="4259580" h="1405127">
                <a:moveTo>
                  <a:pt x="0" y="1405127"/>
                </a:moveTo>
                <a:lnTo>
                  <a:pt x="4259580" y="1405127"/>
                </a:lnTo>
                <a:lnTo>
                  <a:pt x="4259580" y="0"/>
                </a:lnTo>
                <a:lnTo>
                  <a:pt x="0" y="0"/>
                </a:lnTo>
                <a:lnTo>
                  <a:pt x="0" y="1405127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23364" y="2607436"/>
            <a:ext cx="243962" cy="149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55976" y="2421635"/>
            <a:ext cx="1146048" cy="428244"/>
          </a:xfrm>
          <a:custGeom>
            <a:avLst/>
            <a:gdLst/>
            <a:ahLst/>
            <a:cxnLst/>
            <a:rect l="l" t="t" r="r" b="b"/>
            <a:pathLst>
              <a:path w="1146048" h="428244">
                <a:moveTo>
                  <a:pt x="0" y="428244"/>
                </a:moveTo>
                <a:lnTo>
                  <a:pt x="1146048" y="428244"/>
                </a:lnTo>
                <a:lnTo>
                  <a:pt x="114604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26207" y="2421635"/>
            <a:ext cx="429768" cy="428244"/>
          </a:xfrm>
          <a:custGeom>
            <a:avLst/>
            <a:gdLst/>
            <a:ahLst/>
            <a:cxnLst/>
            <a:rect l="l" t="t" r="r" b="b"/>
            <a:pathLst>
              <a:path w="429768" h="428244">
                <a:moveTo>
                  <a:pt x="0" y="428244"/>
                </a:moveTo>
                <a:lnTo>
                  <a:pt x="429768" y="428244"/>
                </a:lnTo>
                <a:lnTo>
                  <a:pt x="42976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91739" y="2526791"/>
            <a:ext cx="195072" cy="192023"/>
          </a:xfrm>
          <a:custGeom>
            <a:avLst/>
            <a:gdLst/>
            <a:ahLst/>
            <a:cxnLst/>
            <a:rect l="l" t="t" r="r" b="b"/>
            <a:pathLst>
              <a:path w="195072" h="192023">
                <a:moveTo>
                  <a:pt x="168630" y="157861"/>
                </a:moveTo>
                <a:lnTo>
                  <a:pt x="68325" y="157861"/>
                </a:lnTo>
                <a:lnTo>
                  <a:pt x="71374" y="159384"/>
                </a:lnTo>
                <a:lnTo>
                  <a:pt x="74676" y="160654"/>
                </a:lnTo>
                <a:lnTo>
                  <a:pt x="78105" y="161416"/>
                </a:lnTo>
                <a:lnTo>
                  <a:pt x="81915" y="187197"/>
                </a:lnTo>
                <a:lnTo>
                  <a:pt x="82423" y="189991"/>
                </a:lnTo>
                <a:lnTo>
                  <a:pt x="85090" y="192023"/>
                </a:lnTo>
                <a:lnTo>
                  <a:pt x="108458" y="192023"/>
                </a:lnTo>
                <a:lnTo>
                  <a:pt x="111125" y="189991"/>
                </a:lnTo>
                <a:lnTo>
                  <a:pt x="111633" y="187197"/>
                </a:lnTo>
                <a:lnTo>
                  <a:pt x="115950" y="161925"/>
                </a:lnTo>
                <a:lnTo>
                  <a:pt x="119253" y="160908"/>
                </a:lnTo>
                <a:lnTo>
                  <a:pt x="122682" y="159638"/>
                </a:lnTo>
                <a:lnTo>
                  <a:pt x="125984" y="158368"/>
                </a:lnTo>
                <a:lnTo>
                  <a:pt x="168743" y="158368"/>
                </a:lnTo>
                <a:lnTo>
                  <a:pt x="168783" y="158114"/>
                </a:lnTo>
                <a:lnTo>
                  <a:pt x="168630" y="157861"/>
                </a:lnTo>
                <a:close/>
              </a:path>
              <a:path w="195072" h="192023">
                <a:moveTo>
                  <a:pt x="168743" y="158368"/>
                </a:moveTo>
                <a:lnTo>
                  <a:pt x="125984" y="158368"/>
                </a:lnTo>
                <a:lnTo>
                  <a:pt x="144780" y="174625"/>
                </a:lnTo>
                <a:lnTo>
                  <a:pt x="146939" y="176402"/>
                </a:lnTo>
                <a:lnTo>
                  <a:pt x="150241" y="176402"/>
                </a:lnTo>
                <a:lnTo>
                  <a:pt x="152527" y="174625"/>
                </a:lnTo>
                <a:lnTo>
                  <a:pt x="168275" y="161416"/>
                </a:lnTo>
                <a:lnTo>
                  <a:pt x="168743" y="158368"/>
                </a:lnTo>
                <a:close/>
              </a:path>
              <a:path w="195072" h="192023">
                <a:moveTo>
                  <a:pt x="23749" y="36194"/>
                </a:moveTo>
                <a:lnTo>
                  <a:pt x="20574" y="37210"/>
                </a:lnTo>
                <a:lnTo>
                  <a:pt x="8509" y="57276"/>
                </a:lnTo>
                <a:lnTo>
                  <a:pt x="9017" y="60325"/>
                </a:lnTo>
                <a:lnTo>
                  <a:pt x="11303" y="62356"/>
                </a:lnTo>
                <a:lnTo>
                  <a:pt x="30606" y="78866"/>
                </a:lnTo>
                <a:lnTo>
                  <a:pt x="29845" y="81660"/>
                </a:lnTo>
                <a:lnTo>
                  <a:pt x="29337" y="84454"/>
                </a:lnTo>
                <a:lnTo>
                  <a:pt x="29082" y="87503"/>
                </a:lnTo>
                <a:lnTo>
                  <a:pt x="4318" y="95757"/>
                </a:lnTo>
                <a:lnTo>
                  <a:pt x="1524" y="96773"/>
                </a:lnTo>
                <a:lnTo>
                  <a:pt x="0" y="99567"/>
                </a:lnTo>
                <a:lnTo>
                  <a:pt x="508" y="102742"/>
                </a:lnTo>
                <a:lnTo>
                  <a:pt x="3810" y="122681"/>
                </a:lnTo>
                <a:lnTo>
                  <a:pt x="6477" y="124713"/>
                </a:lnTo>
                <a:lnTo>
                  <a:pt x="35051" y="124713"/>
                </a:lnTo>
                <a:lnTo>
                  <a:pt x="36322" y="127888"/>
                </a:lnTo>
                <a:lnTo>
                  <a:pt x="37846" y="130682"/>
                </a:lnTo>
                <a:lnTo>
                  <a:pt x="39624" y="133222"/>
                </a:lnTo>
                <a:lnTo>
                  <a:pt x="26289" y="155066"/>
                </a:lnTo>
                <a:lnTo>
                  <a:pt x="24765" y="157606"/>
                </a:lnTo>
                <a:lnTo>
                  <a:pt x="25273" y="160908"/>
                </a:lnTo>
                <a:lnTo>
                  <a:pt x="27559" y="162813"/>
                </a:lnTo>
                <a:lnTo>
                  <a:pt x="40767" y="174116"/>
                </a:lnTo>
                <a:lnTo>
                  <a:pt x="43053" y="176148"/>
                </a:lnTo>
                <a:lnTo>
                  <a:pt x="46355" y="176148"/>
                </a:lnTo>
                <a:lnTo>
                  <a:pt x="48641" y="174370"/>
                </a:lnTo>
                <a:lnTo>
                  <a:pt x="68325" y="157861"/>
                </a:lnTo>
                <a:lnTo>
                  <a:pt x="168630" y="157861"/>
                </a:lnTo>
                <a:lnTo>
                  <a:pt x="167259" y="155575"/>
                </a:lnTo>
                <a:lnTo>
                  <a:pt x="154559" y="133984"/>
                </a:lnTo>
                <a:lnTo>
                  <a:pt x="154724" y="133771"/>
                </a:lnTo>
                <a:lnTo>
                  <a:pt x="101514" y="133771"/>
                </a:lnTo>
                <a:lnTo>
                  <a:pt x="86028" y="131499"/>
                </a:lnTo>
                <a:lnTo>
                  <a:pt x="73490" y="124984"/>
                </a:lnTo>
                <a:lnTo>
                  <a:pt x="64511" y="115104"/>
                </a:lnTo>
                <a:lnTo>
                  <a:pt x="59705" y="102742"/>
                </a:lnTo>
                <a:lnTo>
                  <a:pt x="61573" y="86290"/>
                </a:lnTo>
                <a:lnTo>
                  <a:pt x="67469" y="73197"/>
                </a:lnTo>
                <a:lnTo>
                  <a:pt x="76585" y="63801"/>
                </a:lnTo>
                <a:lnTo>
                  <a:pt x="88114" y="58442"/>
                </a:lnTo>
                <a:lnTo>
                  <a:pt x="187223" y="58442"/>
                </a:lnTo>
                <a:lnTo>
                  <a:pt x="187325" y="57784"/>
                </a:lnTo>
                <a:lnTo>
                  <a:pt x="185801" y="55244"/>
                </a:lnTo>
                <a:lnTo>
                  <a:pt x="180676" y="46481"/>
                </a:lnTo>
                <a:lnTo>
                  <a:pt x="49529" y="46481"/>
                </a:lnTo>
                <a:lnTo>
                  <a:pt x="26543" y="37210"/>
                </a:lnTo>
                <a:lnTo>
                  <a:pt x="23749" y="36194"/>
                </a:lnTo>
                <a:close/>
              </a:path>
              <a:path w="195072" h="192023">
                <a:moveTo>
                  <a:pt x="187223" y="58442"/>
                </a:moveTo>
                <a:lnTo>
                  <a:pt x="88114" y="58442"/>
                </a:lnTo>
                <a:lnTo>
                  <a:pt x="105177" y="59899"/>
                </a:lnTo>
                <a:lnTo>
                  <a:pt x="118696" y="65217"/>
                </a:lnTo>
                <a:lnTo>
                  <a:pt x="128472" y="73675"/>
                </a:lnTo>
                <a:lnTo>
                  <a:pt x="134254" y="84454"/>
                </a:lnTo>
                <a:lnTo>
                  <a:pt x="134329" y="84708"/>
                </a:lnTo>
                <a:lnTo>
                  <a:pt x="136017" y="95757"/>
                </a:lnTo>
                <a:lnTo>
                  <a:pt x="133354" y="109727"/>
                </a:lnTo>
                <a:lnTo>
                  <a:pt x="126041" y="121394"/>
                </a:lnTo>
                <a:lnTo>
                  <a:pt x="115090" y="129746"/>
                </a:lnTo>
                <a:lnTo>
                  <a:pt x="101514" y="133771"/>
                </a:lnTo>
                <a:lnTo>
                  <a:pt x="154724" y="133771"/>
                </a:lnTo>
                <a:lnTo>
                  <a:pt x="156718" y="131190"/>
                </a:lnTo>
                <a:lnTo>
                  <a:pt x="158496" y="128142"/>
                </a:lnTo>
                <a:lnTo>
                  <a:pt x="160020" y="124713"/>
                </a:lnTo>
                <a:lnTo>
                  <a:pt x="188595" y="124713"/>
                </a:lnTo>
                <a:lnTo>
                  <a:pt x="191262" y="122681"/>
                </a:lnTo>
                <a:lnTo>
                  <a:pt x="194564" y="102488"/>
                </a:lnTo>
                <a:lnTo>
                  <a:pt x="195072" y="99567"/>
                </a:lnTo>
                <a:lnTo>
                  <a:pt x="193294" y="96773"/>
                </a:lnTo>
                <a:lnTo>
                  <a:pt x="190372" y="95757"/>
                </a:lnTo>
                <a:lnTo>
                  <a:pt x="165989" y="87503"/>
                </a:lnTo>
                <a:lnTo>
                  <a:pt x="165735" y="84708"/>
                </a:lnTo>
                <a:lnTo>
                  <a:pt x="165227" y="81914"/>
                </a:lnTo>
                <a:lnTo>
                  <a:pt x="164465" y="79375"/>
                </a:lnTo>
                <a:lnTo>
                  <a:pt x="184530" y="62865"/>
                </a:lnTo>
                <a:lnTo>
                  <a:pt x="186817" y="61087"/>
                </a:lnTo>
                <a:lnTo>
                  <a:pt x="187223" y="58442"/>
                </a:lnTo>
                <a:close/>
              </a:path>
              <a:path w="195072" h="192023">
                <a:moveTo>
                  <a:pt x="75565" y="0"/>
                </a:moveTo>
                <a:lnTo>
                  <a:pt x="72643" y="1015"/>
                </a:lnTo>
                <a:lnTo>
                  <a:pt x="56134" y="6984"/>
                </a:lnTo>
                <a:lnTo>
                  <a:pt x="53593" y="8000"/>
                </a:lnTo>
                <a:lnTo>
                  <a:pt x="51816" y="10794"/>
                </a:lnTo>
                <a:lnTo>
                  <a:pt x="52371" y="14099"/>
                </a:lnTo>
                <a:lnTo>
                  <a:pt x="57149" y="40002"/>
                </a:lnTo>
                <a:lnTo>
                  <a:pt x="54356" y="41782"/>
                </a:lnTo>
                <a:lnTo>
                  <a:pt x="51816" y="44195"/>
                </a:lnTo>
                <a:lnTo>
                  <a:pt x="49530" y="46481"/>
                </a:lnTo>
                <a:lnTo>
                  <a:pt x="180676" y="46481"/>
                </a:lnTo>
                <a:lnTo>
                  <a:pt x="145542" y="46481"/>
                </a:lnTo>
                <a:lnTo>
                  <a:pt x="143256" y="44195"/>
                </a:lnTo>
                <a:lnTo>
                  <a:pt x="140970" y="42163"/>
                </a:lnTo>
                <a:lnTo>
                  <a:pt x="138176" y="40258"/>
                </a:lnTo>
                <a:lnTo>
                  <a:pt x="140716" y="27177"/>
                </a:lnTo>
                <a:lnTo>
                  <a:pt x="93342" y="27173"/>
                </a:lnTo>
                <a:lnTo>
                  <a:pt x="80137" y="3809"/>
                </a:lnTo>
                <a:lnTo>
                  <a:pt x="78612" y="1015"/>
                </a:lnTo>
                <a:lnTo>
                  <a:pt x="75565" y="0"/>
                </a:lnTo>
                <a:close/>
              </a:path>
              <a:path w="195072" h="192023">
                <a:moveTo>
                  <a:pt x="172339" y="36448"/>
                </a:moveTo>
                <a:lnTo>
                  <a:pt x="169545" y="37464"/>
                </a:lnTo>
                <a:lnTo>
                  <a:pt x="145542" y="46481"/>
                </a:lnTo>
                <a:lnTo>
                  <a:pt x="180676" y="46481"/>
                </a:lnTo>
                <a:lnTo>
                  <a:pt x="177037" y="40258"/>
                </a:lnTo>
                <a:lnTo>
                  <a:pt x="175514" y="37718"/>
                </a:lnTo>
                <a:lnTo>
                  <a:pt x="172339" y="36448"/>
                </a:lnTo>
                <a:close/>
              </a:path>
              <a:path w="195072" h="192023">
                <a:moveTo>
                  <a:pt x="100711" y="26923"/>
                </a:moveTo>
                <a:lnTo>
                  <a:pt x="94615" y="26923"/>
                </a:lnTo>
                <a:lnTo>
                  <a:pt x="93345" y="27177"/>
                </a:lnTo>
                <a:lnTo>
                  <a:pt x="140716" y="27173"/>
                </a:lnTo>
                <a:lnTo>
                  <a:pt x="102364" y="27173"/>
                </a:lnTo>
                <a:lnTo>
                  <a:pt x="100711" y="26923"/>
                </a:lnTo>
                <a:close/>
              </a:path>
              <a:path w="195072" h="192023">
                <a:moveTo>
                  <a:pt x="120396" y="253"/>
                </a:moveTo>
                <a:lnTo>
                  <a:pt x="117221" y="1269"/>
                </a:lnTo>
                <a:lnTo>
                  <a:pt x="115694" y="3813"/>
                </a:lnTo>
                <a:lnTo>
                  <a:pt x="102364" y="27173"/>
                </a:lnTo>
                <a:lnTo>
                  <a:pt x="140716" y="27173"/>
                </a:lnTo>
                <a:lnTo>
                  <a:pt x="143298" y="13842"/>
                </a:lnTo>
                <a:lnTo>
                  <a:pt x="143764" y="11048"/>
                </a:lnTo>
                <a:lnTo>
                  <a:pt x="142240" y="8254"/>
                </a:lnTo>
                <a:lnTo>
                  <a:pt x="122936" y="1269"/>
                </a:lnTo>
                <a:lnTo>
                  <a:pt x="120396" y="2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70988" y="2604523"/>
            <a:ext cx="36550" cy="36519"/>
          </a:xfrm>
          <a:custGeom>
            <a:avLst/>
            <a:gdLst/>
            <a:ahLst/>
            <a:cxnLst/>
            <a:rect l="l" t="t" r="r" b="b"/>
            <a:pathLst>
              <a:path w="36550" h="36519">
                <a:moveTo>
                  <a:pt x="17744" y="0"/>
                </a:moveTo>
                <a:lnTo>
                  <a:pt x="5157" y="5504"/>
                </a:lnTo>
                <a:lnTo>
                  <a:pt x="0" y="18280"/>
                </a:lnTo>
                <a:lnTo>
                  <a:pt x="71" y="19925"/>
                </a:lnTo>
                <a:lnTo>
                  <a:pt x="6083" y="31756"/>
                </a:lnTo>
                <a:lnTo>
                  <a:pt x="19637" y="36519"/>
                </a:lnTo>
                <a:lnTo>
                  <a:pt x="31673" y="30643"/>
                </a:lnTo>
                <a:lnTo>
                  <a:pt x="36550" y="17293"/>
                </a:lnTo>
                <a:lnTo>
                  <a:pt x="30840" y="5008"/>
                </a:lnTo>
                <a:lnTo>
                  <a:pt x="17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63951" y="2641091"/>
            <a:ext cx="95134" cy="103631"/>
          </a:xfrm>
          <a:custGeom>
            <a:avLst/>
            <a:gdLst/>
            <a:ahLst/>
            <a:cxnLst/>
            <a:rect l="l" t="t" r="r" b="b"/>
            <a:pathLst>
              <a:path w="95134" h="103631">
                <a:moveTo>
                  <a:pt x="94955" y="78866"/>
                </a:moveTo>
                <a:lnTo>
                  <a:pt x="25527" y="78866"/>
                </a:lnTo>
                <a:lnTo>
                  <a:pt x="29083" y="82168"/>
                </a:lnTo>
                <a:lnTo>
                  <a:pt x="33400" y="84454"/>
                </a:lnTo>
                <a:lnTo>
                  <a:pt x="38100" y="86232"/>
                </a:lnTo>
                <a:lnTo>
                  <a:pt x="40386" y="100329"/>
                </a:lnTo>
                <a:lnTo>
                  <a:pt x="40640" y="102107"/>
                </a:lnTo>
                <a:lnTo>
                  <a:pt x="42164" y="103631"/>
                </a:lnTo>
                <a:lnTo>
                  <a:pt x="56896" y="103631"/>
                </a:lnTo>
                <a:lnTo>
                  <a:pt x="58420" y="102107"/>
                </a:lnTo>
                <a:lnTo>
                  <a:pt x="58928" y="100329"/>
                </a:lnTo>
                <a:lnTo>
                  <a:pt x="61214" y="86232"/>
                </a:lnTo>
                <a:lnTo>
                  <a:pt x="65912" y="84708"/>
                </a:lnTo>
                <a:lnTo>
                  <a:pt x="70231" y="82168"/>
                </a:lnTo>
                <a:lnTo>
                  <a:pt x="73787" y="79120"/>
                </a:lnTo>
                <a:lnTo>
                  <a:pt x="94813" y="79120"/>
                </a:lnTo>
                <a:lnTo>
                  <a:pt x="94955" y="78866"/>
                </a:lnTo>
                <a:close/>
              </a:path>
              <a:path w="95134" h="103631">
                <a:moveTo>
                  <a:pt x="9906" y="18414"/>
                </a:moveTo>
                <a:lnTo>
                  <a:pt x="7874" y="18922"/>
                </a:lnTo>
                <a:lnTo>
                  <a:pt x="6858" y="20700"/>
                </a:lnTo>
                <a:lnTo>
                  <a:pt x="1524" y="30225"/>
                </a:lnTo>
                <a:lnTo>
                  <a:pt x="508" y="31750"/>
                </a:lnTo>
                <a:lnTo>
                  <a:pt x="762" y="34035"/>
                </a:lnTo>
                <a:lnTo>
                  <a:pt x="2286" y="35051"/>
                </a:lnTo>
                <a:lnTo>
                  <a:pt x="14097" y="44830"/>
                </a:lnTo>
                <a:lnTo>
                  <a:pt x="13589" y="49402"/>
                </a:lnTo>
                <a:lnTo>
                  <a:pt x="13652" y="56260"/>
                </a:lnTo>
                <a:lnTo>
                  <a:pt x="14097" y="58038"/>
                </a:lnTo>
                <a:lnTo>
                  <a:pt x="1778" y="68071"/>
                </a:lnTo>
                <a:lnTo>
                  <a:pt x="508" y="69087"/>
                </a:lnTo>
                <a:lnTo>
                  <a:pt x="0" y="71119"/>
                </a:lnTo>
                <a:lnTo>
                  <a:pt x="1016" y="72897"/>
                </a:lnTo>
                <a:lnTo>
                  <a:pt x="6350" y="82422"/>
                </a:lnTo>
                <a:lnTo>
                  <a:pt x="7112" y="84200"/>
                </a:lnTo>
                <a:lnTo>
                  <a:pt x="9143" y="84962"/>
                </a:lnTo>
                <a:lnTo>
                  <a:pt x="10922" y="84200"/>
                </a:lnTo>
                <a:lnTo>
                  <a:pt x="25527" y="78866"/>
                </a:lnTo>
                <a:lnTo>
                  <a:pt x="94955" y="78866"/>
                </a:lnTo>
                <a:lnTo>
                  <a:pt x="98298" y="72897"/>
                </a:lnTo>
                <a:lnTo>
                  <a:pt x="99060" y="71119"/>
                </a:lnTo>
                <a:lnTo>
                  <a:pt x="98806" y="69087"/>
                </a:lnTo>
                <a:lnTo>
                  <a:pt x="97281" y="68071"/>
                </a:lnTo>
                <a:lnTo>
                  <a:pt x="95134" y="66293"/>
                </a:lnTo>
                <a:lnTo>
                  <a:pt x="41656" y="66293"/>
                </a:lnTo>
                <a:lnTo>
                  <a:pt x="35179" y="59562"/>
                </a:lnTo>
                <a:lnTo>
                  <a:pt x="35179" y="43814"/>
                </a:lnTo>
                <a:lnTo>
                  <a:pt x="41656" y="37083"/>
                </a:lnTo>
                <a:lnTo>
                  <a:pt x="94308" y="37083"/>
                </a:lnTo>
                <a:lnTo>
                  <a:pt x="96774" y="35051"/>
                </a:lnTo>
                <a:lnTo>
                  <a:pt x="98298" y="34035"/>
                </a:lnTo>
                <a:lnTo>
                  <a:pt x="98552" y="31750"/>
                </a:lnTo>
                <a:lnTo>
                  <a:pt x="97790" y="30225"/>
                </a:lnTo>
                <a:lnTo>
                  <a:pt x="94288" y="24256"/>
                </a:lnTo>
                <a:lnTo>
                  <a:pt x="26035" y="24256"/>
                </a:lnTo>
                <a:lnTo>
                  <a:pt x="11684" y="18922"/>
                </a:lnTo>
                <a:lnTo>
                  <a:pt x="9906" y="18414"/>
                </a:lnTo>
                <a:close/>
              </a:path>
              <a:path w="95134" h="103631">
                <a:moveTo>
                  <a:pt x="94813" y="79120"/>
                </a:moveTo>
                <a:lnTo>
                  <a:pt x="73787" y="79120"/>
                </a:lnTo>
                <a:lnTo>
                  <a:pt x="88137" y="84200"/>
                </a:lnTo>
                <a:lnTo>
                  <a:pt x="89916" y="84962"/>
                </a:lnTo>
                <a:lnTo>
                  <a:pt x="91948" y="84200"/>
                </a:lnTo>
                <a:lnTo>
                  <a:pt x="94813" y="79120"/>
                </a:lnTo>
                <a:close/>
              </a:path>
              <a:path w="95134" h="103631">
                <a:moveTo>
                  <a:pt x="94308" y="37083"/>
                </a:moveTo>
                <a:lnTo>
                  <a:pt x="57658" y="37083"/>
                </a:lnTo>
                <a:lnTo>
                  <a:pt x="64135" y="43814"/>
                </a:lnTo>
                <a:lnTo>
                  <a:pt x="64135" y="59562"/>
                </a:lnTo>
                <a:lnTo>
                  <a:pt x="57658" y="66293"/>
                </a:lnTo>
                <a:lnTo>
                  <a:pt x="95134" y="66293"/>
                </a:lnTo>
                <a:lnTo>
                  <a:pt x="85471" y="58292"/>
                </a:lnTo>
                <a:lnTo>
                  <a:pt x="85753" y="56006"/>
                </a:lnTo>
                <a:lnTo>
                  <a:pt x="85979" y="53975"/>
                </a:lnTo>
                <a:lnTo>
                  <a:pt x="85979" y="49402"/>
                </a:lnTo>
                <a:lnTo>
                  <a:pt x="85725" y="46862"/>
                </a:lnTo>
                <a:lnTo>
                  <a:pt x="85217" y="44576"/>
                </a:lnTo>
                <a:lnTo>
                  <a:pt x="94308" y="37083"/>
                </a:lnTo>
                <a:close/>
              </a:path>
              <a:path w="95134" h="103631">
                <a:moveTo>
                  <a:pt x="57150" y="0"/>
                </a:moveTo>
                <a:lnTo>
                  <a:pt x="42418" y="0"/>
                </a:lnTo>
                <a:lnTo>
                  <a:pt x="40893" y="1269"/>
                </a:lnTo>
                <a:lnTo>
                  <a:pt x="40640" y="3047"/>
                </a:lnTo>
                <a:lnTo>
                  <a:pt x="38100" y="17398"/>
                </a:lnTo>
                <a:lnTo>
                  <a:pt x="33655" y="18922"/>
                </a:lnTo>
                <a:lnTo>
                  <a:pt x="29591" y="21208"/>
                </a:lnTo>
                <a:lnTo>
                  <a:pt x="26035" y="24256"/>
                </a:lnTo>
                <a:lnTo>
                  <a:pt x="94288" y="24256"/>
                </a:lnTo>
                <a:lnTo>
                  <a:pt x="94139" y="24002"/>
                </a:lnTo>
                <a:lnTo>
                  <a:pt x="73279" y="24002"/>
                </a:lnTo>
                <a:lnTo>
                  <a:pt x="69977" y="21208"/>
                </a:lnTo>
                <a:lnTo>
                  <a:pt x="65912" y="18922"/>
                </a:lnTo>
                <a:lnTo>
                  <a:pt x="61468" y="17398"/>
                </a:lnTo>
                <a:lnTo>
                  <a:pt x="59181" y="3047"/>
                </a:lnTo>
                <a:lnTo>
                  <a:pt x="58928" y="1269"/>
                </a:lnTo>
                <a:lnTo>
                  <a:pt x="57150" y="0"/>
                </a:lnTo>
                <a:close/>
              </a:path>
              <a:path w="95134" h="103631">
                <a:moveTo>
                  <a:pt x="89408" y="18414"/>
                </a:moveTo>
                <a:lnTo>
                  <a:pt x="87630" y="18922"/>
                </a:lnTo>
                <a:lnTo>
                  <a:pt x="73279" y="24002"/>
                </a:lnTo>
                <a:lnTo>
                  <a:pt x="94139" y="24002"/>
                </a:lnTo>
                <a:lnTo>
                  <a:pt x="92202" y="20700"/>
                </a:lnTo>
                <a:lnTo>
                  <a:pt x="91186" y="18922"/>
                </a:lnTo>
                <a:lnTo>
                  <a:pt x="89408" y="184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37688" y="2866643"/>
            <a:ext cx="3275076" cy="428244"/>
          </a:xfrm>
          <a:custGeom>
            <a:avLst/>
            <a:gdLst/>
            <a:ahLst/>
            <a:cxnLst/>
            <a:rect l="l" t="t" r="r" b="b"/>
            <a:pathLst>
              <a:path w="3275076" h="428244">
                <a:moveTo>
                  <a:pt x="0" y="428244"/>
                </a:moveTo>
                <a:lnTo>
                  <a:pt x="3275076" y="428244"/>
                </a:lnTo>
                <a:lnTo>
                  <a:pt x="3275076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916427" y="2513838"/>
            <a:ext cx="665480" cy="66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1400" spc="-10" dirty="0">
                <a:solidFill>
                  <a:srgbClr val="505050"/>
                </a:solidFill>
                <a:latin typeface="Segoe UI"/>
                <a:cs typeface="Segoe UI"/>
              </a:rPr>
              <a:t>Aplicații</a:t>
            </a:r>
            <a:endParaRPr sz="1400">
              <a:latin typeface="Segoe UI"/>
              <a:cs typeface="Segoe UI"/>
            </a:endParaRPr>
          </a:p>
          <a:p>
            <a:pPr>
              <a:lnSpc>
                <a:spcPts val="800"/>
              </a:lnSpc>
              <a:spcBef>
                <a:spcPts val="23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505050"/>
                </a:solidFill>
                <a:latin typeface="Segoe UI"/>
                <a:cs typeface="Segoe UI"/>
              </a:rPr>
              <a:t>K</a:t>
            </a:r>
            <a:r>
              <a:rPr sz="1400" spc="-10" dirty="0">
                <a:solidFill>
                  <a:srgbClr val="505050"/>
                </a:solidFill>
                <a:latin typeface="Segoe UI"/>
                <a:cs typeface="Segoe UI"/>
              </a:rPr>
              <a:t>ern</a:t>
            </a:r>
            <a:r>
              <a:rPr sz="1400" spc="-5" dirty="0">
                <a:solidFill>
                  <a:srgbClr val="505050"/>
                </a:solidFill>
                <a:latin typeface="Segoe UI"/>
                <a:cs typeface="Segoe UI"/>
              </a:rPr>
              <a:t>el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426207" y="2866643"/>
            <a:ext cx="429768" cy="428244"/>
          </a:xfrm>
          <a:custGeom>
            <a:avLst/>
            <a:gdLst/>
            <a:ahLst/>
            <a:cxnLst/>
            <a:rect l="l" t="t" r="r" b="b"/>
            <a:pathLst>
              <a:path w="429768" h="428244">
                <a:moveTo>
                  <a:pt x="0" y="428244"/>
                </a:moveTo>
                <a:lnTo>
                  <a:pt x="429768" y="428244"/>
                </a:lnTo>
                <a:lnTo>
                  <a:pt x="429768" y="0"/>
                </a:lnTo>
                <a:lnTo>
                  <a:pt x="0" y="0"/>
                </a:lnTo>
                <a:lnTo>
                  <a:pt x="0" y="42824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14600" y="2944367"/>
            <a:ext cx="256031" cy="256031"/>
          </a:xfrm>
          <a:custGeom>
            <a:avLst/>
            <a:gdLst/>
            <a:ahLst/>
            <a:cxnLst/>
            <a:rect l="l" t="t" r="r" b="b"/>
            <a:pathLst>
              <a:path w="256031" h="256031">
                <a:moveTo>
                  <a:pt x="71121" y="182371"/>
                </a:moveTo>
                <a:lnTo>
                  <a:pt x="35687" y="182371"/>
                </a:lnTo>
                <a:lnTo>
                  <a:pt x="35687" y="188594"/>
                </a:lnTo>
                <a:lnTo>
                  <a:pt x="38941" y="202537"/>
                </a:lnTo>
                <a:lnTo>
                  <a:pt x="47576" y="213271"/>
                </a:lnTo>
                <a:lnTo>
                  <a:pt x="59904" y="219418"/>
                </a:lnTo>
                <a:lnTo>
                  <a:pt x="73660" y="220344"/>
                </a:lnTo>
                <a:lnTo>
                  <a:pt x="73660" y="231266"/>
                </a:lnTo>
                <a:lnTo>
                  <a:pt x="69850" y="233552"/>
                </a:lnTo>
                <a:lnTo>
                  <a:pt x="66675" y="238125"/>
                </a:lnTo>
                <a:lnTo>
                  <a:pt x="66675" y="249808"/>
                </a:lnTo>
                <a:lnTo>
                  <a:pt x="72898" y="256031"/>
                </a:lnTo>
                <a:lnTo>
                  <a:pt x="86868" y="256031"/>
                </a:lnTo>
                <a:lnTo>
                  <a:pt x="93091" y="249808"/>
                </a:lnTo>
                <a:lnTo>
                  <a:pt x="93091" y="238125"/>
                </a:lnTo>
                <a:lnTo>
                  <a:pt x="90043" y="233552"/>
                </a:lnTo>
                <a:lnTo>
                  <a:pt x="86106" y="231266"/>
                </a:lnTo>
                <a:lnTo>
                  <a:pt x="86106" y="220344"/>
                </a:lnTo>
                <a:lnTo>
                  <a:pt x="188594" y="220344"/>
                </a:lnTo>
                <a:lnTo>
                  <a:pt x="202537" y="217222"/>
                </a:lnTo>
                <a:lnTo>
                  <a:pt x="213271" y="208772"/>
                </a:lnTo>
                <a:lnTo>
                  <a:pt x="214083" y="207137"/>
                </a:lnTo>
                <a:lnTo>
                  <a:pt x="128016" y="207137"/>
                </a:lnTo>
                <a:lnTo>
                  <a:pt x="113566" y="205798"/>
                </a:lnTo>
                <a:lnTo>
                  <a:pt x="99961" y="201947"/>
                </a:lnTo>
                <a:lnTo>
                  <a:pt x="87445" y="195827"/>
                </a:lnTo>
                <a:lnTo>
                  <a:pt x="76263" y="187684"/>
                </a:lnTo>
                <a:lnTo>
                  <a:pt x="71121" y="182371"/>
                </a:lnTo>
                <a:close/>
              </a:path>
              <a:path w="256031" h="256031">
                <a:moveTo>
                  <a:pt x="117982" y="220344"/>
                </a:moveTo>
                <a:lnTo>
                  <a:pt x="106299" y="220344"/>
                </a:lnTo>
                <a:lnTo>
                  <a:pt x="106299" y="231266"/>
                </a:lnTo>
                <a:lnTo>
                  <a:pt x="101600" y="233552"/>
                </a:lnTo>
                <a:lnTo>
                  <a:pt x="99313" y="238125"/>
                </a:lnTo>
                <a:lnTo>
                  <a:pt x="99313" y="249808"/>
                </a:lnTo>
                <a:lnTo>
                  <a:pt x="104775" y="256031"/>
                </a:lnTo>
                <a:lnTo>
                  <a:pt x="119506" y="256031"/>
                </a:lnTo>
                <a:lnTo>
                  <a:pt x="124968" y="249808"/>
                </a:lnTo>
                <a:lnTo>
                  <a:pt x="124968" y="238125"/>
                </a:lnTo>
                <a:lnTo>
                  <a:pt x="122555" y="233552"/>
                </a:lnTo>
                <a:lnTo>
                  <a:pt x="117982" y="231266"/>
                </a:lnTo>
                <a:lnTo>
                  <a:pt x="117982" y="220344"/>
                </a:lnTo>
                <a:close/>
              </a:path>
              <a:path w="256031" h="256031">
                <a:moveTo>
                  <a:pt x="150494" y="220344"/>
                </a:moveTo>
                <a:lnTo>
                  <a:pt x="138049" y="220344"/>
                </a:lnTo>
                <a:lnTo>
                  <a:pt x="138049" y="231266"/>
                </a:lnTo>
                <a:lnTo>
                  <a:pt x="134238" y="233552"/>
                </a:lnTo>
                <a:lnTo>
                  <a:pt x="131063" y="238125"/>
                </a:lnTo>
                <a:lnTo>
                  <a:pt x="131063" y="249808"/>
                </a:lnTo>
                <a:lnTo>
                  <a:pt x="137287" y="256031"/>
                </a:lnTo>
                <a:lnTo>
                  <a:pt x="151256" y="256031"/>
                </a:lnTo>
                <a:lnTo>
                  <a:pt x="157480" y="249808"/>
                </a:lnTo>
                <a:lnTo>
                  <a:pt x="157480" y="238125"/>
                </a:lnTo>
                <a:lnTo>
                  <a:pt x="154431" y="233552"/>
                </a:lnTo>
                <a:lnTo>
                  <a:pt x="150494" y="231266"/>
                </a:lnTo>
                <a:lnTo>
                  <a:pt x="150494" y="220344"/>
                </a:lnTo>
                <a:close/>
              </a:path>
              <a:path w="256031" h="256031">
                <a:moveTo>
                  <a:pt x="182372" y="220344"/>
                </a:moveTo>
                <a:lnTo>
                  <a:pt x="169925" y="220344"/>
                </a:lnTo>
                <a:lnTo>
                  <a:pt x="169925" y="231266"/>
                </a:lnTo>
                <a:lnTo>
                  <a:pt x="165988" y="233552"/>
                </a:lnTo>
                <a:lnTo>
                  <a:pt x="163702" y="238125"/>
                </a:lnTo>
                <a:lnTo>
                  <a:pt x="163702" y="249808"/>
                </a:lnTo>
                <a:lnTo>
                  <a:pt x="169163" y="256031"/>
                </a:lnTo>
                <a:lnTo>
                  <a:pt x="183895" y="256031"/>
                </a:lnTo>
                <a:lnTo>
                  <a:pt x="189356" y="249808"/>
                </a:lnTo>
                <a:lnTo>
                  <a:pt x="189356" y="238125"/>
                </a:lnTo>
                <a:lnTo>
                  <a:pt x="186181" y="233552"/>
                </a:lnTo>
                <a:lnTo>
                  <a:pt x="182372" y="231266"/>
                </a:lnTo>
                <a:lnTo>
                  <a:pt x="182372" y="220344"/>
                </a:lnTo>
                <a:close/>
              </a:path>
              <a:path w="256031" h="256031">
                <a:moveTo>
                  <a:pt x="213632" y="49228"/>
                </a:moveTo>
                <a:lnTo>
                  <a:pt x="120791" y="49228"/>
                </a:lnTo>
                <a:lnTo>
                  <a:pt x="136687" y="50350"/>
                </a:lnTo>
                <a:lnTo>
                  <a:pt x="151374" y="53788"/>
                </a:lnTo>
                <a:lnTo>
                  <a:pt x="186598" y="75852"/>
                </a:lnTo>
                <a:lnTo>
                  <a:pt x="205260" y="111024"/>
                </a:lnTo>
                <a:lnTo>
                  <a:pt x="207065" y="124656"/>
                </a:lnTo>
                <a:lnTo>
                  <a:pt x="205804" y="139803"/>
                </a:lnTo>
                <a:lnTo>
                  <a:pt x="188443" y="178292"/>
                </a:lnTo>
                <a:lnTo>
                  <a:pt x="155551" y="202106"/>
                </a:lnTo>
                <a:lnTo>
                  <a:pt x="128016" y="207137"/>
                </a:lnTo>
                <a:lnTo>
                  <a:pt x="214083" y="207137"/>
                </a:lnTo>
                <a:lnTo>
                  <a:pt x="219418" y="196376"/>
                </a:lnTo>
                <a:lnTo>
                  <a:pt x="220344" y="182371"/>
                </a:lnTo>
                <a:lnTo>
                  <a:pt x="256031" y="182371"/>
                </a:lnTo>
                <a:lnTo>
                  <a:pt x="256031" y="169925"/>
                </a:lnTo>
                <a:lnTo>
                  <a:pt x="220344" y="169925"/>
                </a:lnTo>
                <a:lnTo>
                  <a:pt x="220344" y="150494"/>
                </a:lnTo>
                <a:lnTo>
                  <a:pt x="256031" y="150494"/>
                </a:lnTo>
                <a:lnTo>
                  <a:pt x="256031" y="138049"/>
                </a:lnTo>
                <a:lnTo>
                  <a:pt x="220344" y="138049"/>
                </a:lnTo>
                <a:lnTo>
                  <a:pt x="220344" y="117982"/>
                </a:lnTo>
                <a:lnTo>
                  <a:pt x="256031" y="117982"/>
                </a:lnTo>
                <a:lnTo>
                  <a:pt x="256031" y="106299"/>
                </a:lnTo>
                <a:lnTo>
                  <a:pt x="220344" y="106299"/>
                </a:lnTo>
                <a:lnTo>
                  <a:pt x="220344" y="86105"/>
                </a:lnTo>
                <a:lnTo>
                  <a:pt x="256031" y="86105"/>
                </a:lnTo>
                <a:lnTo>
                  <a:pt x="256031" y="73659"/>
                </a:lnTo>
                <a:lnTo>
                  <a:pt x="220344" y="73659"/>
                </a:lnTo>
                <a:lnTo>
                  <a:pt x="220344" y="67437"/>
                </a:lnTo>
                <a:lnTo>
                  <a:pt x="217222" y="53827"/>
                </a:lnTo>
                <a:lnTo>
                  <a:pt x="213632" y="49228"/>
                </a:lnTo>
                <a:close/>
              </a:path>
              <a:path w="256031" h="256031">
                <a:moveTo>
                  <a:pt x="17906" y="163702"/>
                </a:moveTo>
                <a:lnTo>
                  <a:pt x="6223" y="163702"/>
                </a:lnTo>
                <a:lnTo>
                  <a:pt x="0" y="169163"/>
                </a:lnTo>
                <a:lnTo>
                  <a:pt x="0" y="183895"/>
                </a:lnTo>
                <a:lnTo>
                  <a:pt x="6223" y="189356"/>
                </a:lnTo>
                <a:lnTo>
                  <a:pt x="17906" y="189356"/>
                </a:lnTo>
                <a:lnTo>
                  <a:pt x="22479" y="186181"/>
                </a:lnTo>
                <a:lnTo>
                  <a:pt x="24764" y="182371"/>
                </a:lnTo>
                <a:lnTo>
                  <a:pt x="71121" y="182371"/>
                </a:lnTo>
                <a:lnTo>
                  <a:pt x="66660" y="177763"/>
                </a:lnTo>
                <a:lnTo>
                  <a:pt x="61338" y="169925"/>
                </a:lnTo>
                <a:lnTo>
                  <a:pt x="24764" y="169925"/>
                </a:lnTo>
                <a:lnTo>
                  <a:pt x="22479" y="165988"/>
                </a:lnTo>
                <a:lnTo>
                  <a:pt x="17906" y="163702"/>
                </a:lnTo>
                <a:close/>
              </a:path>
              <a:path w="256031" h="256031">
                <a:moveTo>
                  <a:pt x="256031" y="182371"/>
                </a:moveTo>
                <a:lnTo>
                  <a:pt x="231267" y="182371"/>
                </a:lnTo>
                <a:lnTo>
                  <a:pt x="233552" y="186181"/>
                </a:lnTo>
                <a:lnTo>
                  <a:pt x="238125" y="189356"/>
                </a:lnTo>
                <a:lnTo>
                  <a:pt x="249808" y="189356"/>
                </a:lnTo>
                <a:lnTo>
                  <a:pt x="256031" y="183895"/>
                </a:lnTo>
                <a:lnTo>
                  <a:pt x="256031" y="182371"/>
                </a:lnTo>
                <a:close/>
              </a:path>
              <a:path w="256031" h="256031">
                <a:moveTo>
                  <a:pt x="52416" y="150494"/>
                </a:moveTo>
                <a:lnTo>
                  <a:pt x="35687" y="150494"/>
                </a:lnTo>
                <a:lnTo>
                  <a:pt x="35687" y="169925"/>
                </a:lnTo>
                <a:lnTo>
                  <a:pt x="61338" y="169925"/>
                </a:lnTo>
                <a:lnTo>
                  <a:pt x="58882" y="166310"/>
                </a:lnTo>
                <a:lnTo>
                  <a:pt x="53173" y="153568"/>
                </a:lnTo>
                <a:lnTo>
                  <a:pt x="52416" y="150494"/>
                </a:lnTo>
                <a:close/>
              </a:path>
              <a:path w="256031" h="256031">
                <a:moveTo>
                  <a:pt x="249808" y="163702"/>
                </a:moveTo>
                <a:lnTo>
                  <a:pt x="238125" y="163702"/>
                </a:lnTo>
                <a:lnTo>
                  <a:pt x="233552" y="165988"/>
                </a:lnTo>
                <a:lnTo>
                  <a:pt x="231267" y="169925"/>
                </a:lnTo>
                <a:lnTo>
                  <a:pt x="256031" y="169925"/>
                </a:lnTo>
                <a:lnTo>
                  <a:pt x="256031" y="169163"/>
                </a:lnTo>
                <a:lnTo>
                  <a:pt x="249808" y="163702"/>
                </a:lnTo>
                <a:close/>
              </a:path>
              <a:path w="256031" h="256031">
                <a:moveTo>
                  <a:pt x="17906" y="131063"/>
                </a:moveTo>
                <a:lnTo>
                  <a:pt x="6223" y="131063"/>
                </a:lnTo>
                <a:lnTo>
                  <a:pt x="0" y="137287"/>
                </a:lnTo>
                <a:lnTo>
                  <a:pt x="0" y="151256"/>
                </a:lnTo>
                <a:lnTo>
                  <a:pt x="6223" y="157479"/>
                </a:lnTo>
                <a:lnTo>
                  <a:pt x="17906" y="157479"/>
                </a:lnTo>
                <a:lnTo>
                  <a:pt x="22479" y="154431"/>
                </a:lnTo>
                <a:lnTo>
                  <a:pt x="24764" y="150494"/>
                </a:lnTo>
                <a:lnTo>
                  <a:pt x="52416" y="150494"/>
                </a:lnTo>
                <a:lnTo>
                  <a:pt x="49784" y="139803"/>
                </a:lnTo>
                <a:lnTo>
                  <a:pt x="49872" y="138049"/>
                </a:lnTo>
                <a:lnTo>
                  <a:pt x="24764" y="138049"/>
                </a:lnTo>
                <a:lnTo>
                  <a:pt x="22479" y="134238"/>
                </a:lnTo>
                <a:lnTo>
                  <a:pt x="17906" y="131063"/>
                </a:lnTo>
                <a:close/>
              </a:path>
              <a:path w="256031" h="256031">
                <a:moveTo>
                  <a:pt x="256031" y="150494"/>
                </a:moveTo>
                <a:lnTo>
                  <a:pt x="231267" y="150494"/>
                </a:lnTo>
                <a:lnTo>
                  <a:pt x="233552" y="154431"/>
                </a:lnTo>
                <a:lnTo>
                  <a:pt x="238125" y="157479"/>
                </a:lnTo>
                <a:lnTo>
                  <a:pt x="249808" y="157479"/>
                </a:lnTo>
                <a:lnTo>
                  <a:pt x="256031" y="151256"/>
                </a:lnTo>
                <a:lnTo>
                  <a:pt x="256031" y="150494"/>
                </a:lnTo>
                <a:close/>
              </a:path>
              <a:path w="256031" h="256031">
                <a:moveTo>
                  <a:pt x="51709" y="117982"/>
                </a:moveTo>
                <a:lnTo>
                  <a:pt x="35687" y="117982"/>
                </a:lnTo>
                <a:lnTo>
                  <a:pt x="35687" y="138049"/>
                </a:lnTo>
                <a:lnTo>
                  <a:pt x="49872" y="138049"/>
                </a:lnTo>
                <a:lnTo>
                  <a:pt x="50674" y="123078"/>
                </a:lnTo>
                <a:lnTo>
                  <a:pt x="51709" y="117982"/>
                </a:lnTo>
                <a:close/>
              </a:path>
              <a:path w="256031" h="256031">
                <a:moveTo>
                  <a:pt x="249808" y="131063"/>
                </a:moveTo>
                <a:lnTo>
                  <a:pt x="238125" y="131063"/>
                </a:lnTo>
                <a:lnTo>
                  <a:pt x="233552" y="134238"/>
                </a:lnTo>
                <a:lnTo>
                  <a:pt x="231267" y="138049"/>
                </a:lnTo>
                <a:lnTo>
                  <a:pt x="256031" y="138049"/>
                </a:lnTo>
                <a:lnTo>
                  <a:pt x="256031" y="137287"/>
                </a:lnTo>
                <a:lnTo>
                  <a:pt x="249808" y="131063"/>
                </a:lnTo>
                <a:close/>
              </a:path>
              <a:path w="256031" h="256031">
                <a:moveTo>
                  <a:pt x="17906" y="99313"/>
                </a:moveTo>
                <a:lnTo>
                  <a:pt x="6223" y="99313"/>
                </a:lnTo>
                <a:lnTo>
                  <a:pt x="0" y="104775"/>
                </a:lnTo>
                <a:lnTo>
                  <a:pt x="0" y="119506"/>
                </a:lnTo>
                <a:lnTo>
                  <a:pt x="6223" y="124967"/>
                </a:lnTo>
                <a:lnTo>
                  <a:pt x="17906" y="124967"/>
                </a:lnTo>
                <a:lnTo>
                  <a:pt x="22479" y="122554"/>
                </a:lnTo>
                <a:lnTo>
                  <a:pt x="24764" y="117982"/>
                </a:lnTo>
                <a:lnTo>
                  <a:pt x="51709" y="117982"/>
                </a:lnTo>
                <a:lnTo>
                  <a:pt x="53784" y="107771"/>
                </a:lnTo>
                <a:lnTo>
                  <a:pt x="54331" y="106299"/>
                </a:lnTo>
                <a:lnTo>
                  <a:pt x="24764" y="106299"/>
                </a:lnTo>
                <a:lnTo>
                  <a:pt x="22479" y="101600"/>
                </a:lnTo>
                <a:lnTo>
                  <a:pt x="17906" y="99313"/>
                </a:lnTo>
                <a:close/>
              </a:path>
              <a:path w="256031" h="256031">
                <a:moveTo>
                  <a:pt x="256031" y="117982"/>
                </a:moveTo>
                <a:lnTo>
                  <a:pt x="231267" y="117982"/>
                </a:lnTo>
                <a:lnTo>
                  <a:pt x="233552" y="122554"/>
                </a:lnTo>
                <a:lnTo>
                  <a:pt x="238125" y="124967"/>
                </a:lnTo>
                <a:lnTo>
                  <a:pt x="249808" y="124967"/>
                </a:lnTo>
                <a:lnTo>
                  <a:pt x="256031" y="119506"/>
                </a:lnTo>
                <a:lnTo>
                  <a:pt x="256031" y="117982"/>
                </a:lnTo>
                <a:close/>
              </a:path>
              <a:path w="256031" h="256031">
                <a:moveTo>
                  <a:pt x="63396" y="86105"/>
                </a:moveTo>
                <a:lnTo>
                  <a:pt x="35687" y="86105"/>
                </a:lnTo>
                <a:lnTo>
                  <a:pt x="35687" y="106299"/>
                </a:lnTo>
                <a:lnTo>
                  <a:pt x="54331" y="106299"/>
                </a:lnTo>
                <a:lnTo>
                  <a:pt x="58908" y="93976"/>
                </a:lnTo>
                <a:lnTo>
                  <a:pt x="63396" y="86105"/>
                </a:lnTo>
                <a:close/>
              </a:path>
              <a:path w="256031" h="256031">
                <a:moveTo>
                  <a:pt x="249808" y="99313"/>
                </a:moveTo>
                <a:lnTo>
                  <a:pt x="238125" y="99313"/>
                </a:lnTo>
                <a:lnTo>
                  <a:pt x="233552" y="101600"/>
                </a:lnTo>
                <a:lnTo>
                  <a:pt x="231267" y="106299"/>
                </a:lnTo>
                <a:lnTo>
                  <a:pt x="256031" y="106299"/>
                </a:lnTo>
                <a:lnTo>
                  <a:pt x="256031" y="104775"/>
                </a:lnTo>
                <a:lnTo>
                  <a:pt x="249808" y="99313"/>
                </a:lnTo>
                <a:close/>
              </a:path>
              <a:path w="256031" h="256031">
                <a:moveTo>
                  <a:pt x="17906" y="66675"/>
                </a:moveTo>
                <a:lnTo>
                  <a:pt x="6223" y="66675"/>
                </a:lnTo>
                <a:lnTo>
                  <a:pt x="0" y="72897"/>
                </a:lnTo>
                <a:lnTo>
                  <a:pt x="0" y="86867"/>
                </a:lnTo>
                <a:lnTo>
                  <a:pt x="6223" y="93090"/>
                </a:lnTo>
                <a:lnTo>
                  <a:pt x="17906" y="93090"/>
                </a:lnTo>
                <a:lnTo>
                  <a:pt x="22479" y="90042"/>
                </a:lnTo>
                <a:lnTo>
                  <a:pt x="24764" y="86105"/>
                </a:lnTo>
                <a:lnTo>
                  <a:pt x="63396" y="86105"/>
                </a:lnTo>
                <a:lnTo>
                  <a:pt x="65848" y="81805"/>
                </a:lnTo>
                <a:lnTo>
                  <a:pt x="72526" y="73659"/>
                </a:lnTo>
                <a:lnTo>
                  <a:pt x="24764" y="73659"/>
                </a:lnTo>
                <a:lnTo>
                  <a:pt x="22479" y="69850"/>
                </a:lnTo>
                <a:lnTo>
                  <a:pt x="17906" y="66675"/>
                </a:lnTo>
                <a:close/>
              </a:path>
              <a:path w="256031" h="256031">
                <a:moveTo>
                  <a:pt x="256031" y="86105"/>
                </a:moveTo>
                <a:lnTo>
                  <a:pt x="231267" y="86105"/>
                </a:lnTo>
                <a:lnTo>
                  <a:pt x="233552" y="90042"/>
                </a:lnTo>
                <a:lnTo>
                  <a:pt x="238125" y="93090"/>
                </a:lnTo>
                <a:lnTo>
                  <a:pt x="249808" y="93090"/>
                </a:lnTo>
                <a:lnTo>
                  <a:pt x="256031" y="86867"/>
                </a:lnTo>
                <a:lnTo>
                  <a:pt x="256031" y="86105"/>
                </a:lnTo>
                <a:close/>
              </a:path>
              <a:path w="256031" h="256031">
                <a:moveTo>
                  <a:pt x="183895" y="0"/>
                </a:moveTo>
                <a:lnTo>
                  <a:pt x="169163" y="0"/>
                </a:lnTo>
                <a:lnTo>
                  <a:pt x="163702" y="6222"/>
                </a:lnTo>
                <a:lnTo>
                  <a:pt x="163702" y="17906"/>
                </a:lnTo>
                <a:lnTo>
                  <a:pt x="165988" y="22478"/>
                </a:lnTo>
                <a:lnTo>
                  <a:pt x="169925" y="24764"/>
                </a:lnTo>
                <a:lnTo>
                  <a:pt x="169925" y="35687"/>
                </a:lnTo>
                <a:lnTo>
                  <a:pt x="67437" y="35687"/>
                </a:lnTo>
                <a:lnTo>
                  <a:pt x="53827" y="38941"/>
                </a:lnTo>
                <a:lnTo>
                  <a:pt x="43004" y="47576"/>
                </a:lnTo>
                <a:lnTo>
                  <a:pt x="36657" y="59904"/>
                </a:lnTo>
                <a:lnTo>
                  <a:pt x="35687" y="73659"/>
                </a:lnTo>
                <a:lnTo>
                  <a:pt x="72526" y="73659"/>
                </a:lnTo>
                <a:lnTo>
                  <a:pt x="74404" y="71370"/>
                </a:lnTo>
                <a:lnTo>
                  <a:pt x="84375" y="62783"/>
                </a:lnTo>
                <a:lnTo>
                  <a:pt x="95563" y="56155"/>
                </a:lnTo>
                <a:lnTo>
                  <a:pt x="107768" y="51600"/>
                </a:lnTo>
                <a:lnTo>
                  <a:pt x="120791" y="49228"/>
                </a:lnTo>
                <a:lnTo>
                  <a:pt x="213632" y="49228"/>
                </a:lnTo>
                <a:lnTo>
                  <a:pt x="208772" y="43004"/>
                </a:lnTo>
                <a:lnTo>
                  <a:pt x="196376" y="36657"/>
                </a:lnTo>
                <a:lnTo>
                  <a:pt x="182372" y="35687"/>
                </a:lnTo>
                <a:lnTo>
                  <a:pt x="182372" y="24764"/>
                </a:lnTo>
                <a:lnTo>
                  <a:pt x="186181" y="22478"/>
                </a:lnTo>
                <a:lnTo>
                  <a:pt x="189356" y="17906"/>
                </a:lnTo>
                <a:lnTo>
                  <a:pt x="189356" y="6222"/>
                </a:lnTo>
                <a:lnTo>
                  <a:pt x="183895" y="0"/>
                </a:lnTo>
                <a:close/>
              </a:path>
              <a:path w="256031" h="256031">
                <a:moveTo>
                  <a:pt x="249808" y="66675"/>
                </a:moveTo>
                <a:lnTo>
                  <a:pt x="238125" y="66675"/>
                </a:lnTo>
                <a:lnTo>
                  <a:pt x="233552" y="69850"/>
                </a:lnTo>
                <a:lnTo>
                  <a:pt x="231267" y="73659"/>
                </a:lnTo>
                <a:lnTo>
                  <a:pt x="256031" y="73659"/>
                </a:lnTo>
                <a:lnTo>
                  <a:pt x="256031" y="72897"/>
                </a:lnTo>
                <a:lnTo>
                  <a:pt x="249808" y="66675"/>
                </a:lnTo>
                <a:close/>
              </a:path>
              <a:path w="256031" h="256031">
                <a:moveTo>
                  <a:pt x="86868" y="0"/>
                </a:moveTo>
                <a:lnTo>
                  <a:pt x="72898" y="0"/>
                </a:lnTo>
                <a:lnTo>
                  <a:pt x="66675" y="6222"/>
                </a:lnTo>
                <a:lnTo>
                  <a:pt x="66675" y="17906"/>
                </a:lnTo>
                <a:lnTo>
                  <a:pt x="69850" y="22478"/>
                </a:lnTo>
                <a:lnTo>
                  <a:pt x="73660" y="24764"/>
                </a:lnTo>
                <a:lnTo>
                  <a:pt x="73660" y="35687"/>
                </a:lnTo>
                <a:lnTo>
                  <a:pt x="86106" y="35687"/>
                </a:lnTo>
                <a:lnTo>
                  <a:pt x="86106" y="24764"/>
                </a:lnTo>
                <a:lnTo>
                  <a:pt x="90043" y="22478"/>
                </a:lnTo>
                <a:lnTo>
                  <a:pt x="93091" y="17906"/>
                </a:lnTo>
                <a:lnTo>
                  <a:pt x="93091" y="6222"/>
                </a:lnTo>
                <a:lnTo>
                  <a:pt x="86868" y="0"/>
                </a:lnTo>
                <a:close/>
              </a:path>
              <a:path w="256031" h="256031">
                <a:moveTo>
                  <a:pt x="119506" y="0"/>
                </a:moveTo>
                <a:lnTo>
                  <a:pt x="104775" y="0"/>
                </a:lnTo>
                <a:lnTo>
                  <a:pt x="99313" y="6222"/>
                </a:lnTo>
                <a:lnTo>
                  <a:pt x="99313" y="17906"/>
                </a:lnTo>
                <a:lnTo>
                  <a:pt x="101600" y="22478"/>
                </a:lnTo>
                <a:lnTo>
                  <a:pt x="106299" y="24764"/>
                </a:lnTo>
                <a:lnTo>
                  <a:pt x="106299" y="35687"/>
                </a:lnTo>
                <a:lnTo>
                  <a:pt x="117982" y="35687"/>
                </a:lnTo>
                <a:lnTo>
                  <a:pt x="117982" y="24764"/>
                </a:lnTo>
                <a:lnTo>
                  <a:pt x="122555" y="22478"/>
                </a:lnTo>
                <a:lnTo>
                  <a:pt x="124968" y="17906"/>
                </a:lnTo>
                <a:lnTo>
                  <a:pt x="124968" y="6222"/>
                </a:lnTo>
                <a:lnTo>
                  <a:pt x="119506" y="0"/>
                </a:lnTo>
                <a:close/>
              </a:path>
              <a:path w="256031" h="256031">
                <a:moveTo>
                  <a:pt x="151256" y="0"/>
                </a:moveTo>
                <a:lnTo>
                  <a:pt x="137287" y="0"/>
                </a:lnTo>
                <a:lnTo>
                  <a:pt x="131063" y="6222"/>
                </a:lnTo>
                <a:lnTo>
                  <a:pt x="131063" y="17906"/>
                </a:lnTo>
                <a:lnTo>
                  <a:pt x="134238" y="22478"/>
                </a:lnTo>
                <a:lnTo>
                  <a:pt x="138049" y="24764"/>
                </a:lnTo>
                <a:lnTo>
                  <a:pt x="138049" y="35687"/>
                </a:lnTo>
                <a:lnTo>
                  <a:pt x="150494" y="35687"/>
                </a:lnTo>
                <a:lnTo>
                  <a:pt x="150494" y="24764"/>
                </a:lnTo>
                <a:lnTo>
                  <a:pt x="154431" y="22478"/>
                </a:lnTo>
                <a:lnTo>
                  <a:pt x="157480" y="17906"/>
                </a:lnTo>
                <a:lnTo>
                  <a:pt x="157480" y="6222"/>
                </a:lnTo>
                <a:lnTo>
                  <a:pt x="151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95805" y="1988057"/>
            <a:ext cx="429768" cy="1405127"/>
          </a:xfrm>
          <a:custGeom>
            <a:avLst/>
            <a:gdLst/>
            <a:ahLst/>
            <a:cxnLst/>
            <a:rect l="l" t="t" r="r" b="b"/>
            <a:pathLst>
              <a:path w="429768" h="1405127">
                <a:moveTo>
                  <a:pt x="0" y="1405127"/>
                </a:moveTo>
                <a:lnTo>
                  <a:pt x="429768" y="1405127"/>
                </a:lnTo>
                <a:lnTo>
                  <a:pt x="429768" y="0"/>
                </a:lnTo>
                <a:lnTo>
                  <a:pt x="0" y="0"/>
                </a:lnTo>
                <a:lnTo>
                  <a:pt x="0" y="140512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95805" y="1988057"/>
            <a:ext cx="429768" cy="1405127"/>
          </a:xfrm>
          <a:custGeom>
            <a:avLst/>
            <a:gdLst/>
            <a:ahLst/>
            <a:cxnLst/>
            <a:rect l="l" t="t" r="r" b="b"/>
            <a:pathLst>
              <a:path w="429768" h="1405127">
                <a:moveTo>
                  <a:pt x="0" y="1405127"/>
                </a:moveTo>
                <a:lnTo>
                  <a:pt x="429768" y="1405127"/>
                </a:lnTo>
                <a:lnTo>
                  <a:pt x="429768" y="0"/>
                </a:lnTo>
                <a:lnTo>
                  <a:pt x="0" y="0"/>
                </a:lnTo>
                <a:lnTo>
                  <a:pt x="0" y="1405127"/>
                </a:lnTo>
                <a:close/>
              </a:path>
            </a:pathLst>
          </a:custGeom>
          <a:ln w="10668">
            <a:solidFill>
              <a:srgbClr val="001F5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019426" y="1521205"/>
            <a:ext cx="4223385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15" dirty="0">
                <a:solidFill>
                  <a:srgbClr val="333333"/>
                </a:solidFill>
                <a:latin typeface="Segoe UI"/>
                <a:cs typeface="Segoe UI"/>
              </a:rPr>
              <a:t>=</a:t>
            </a:r>
            <a:r>
              <a:rPr sz="2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Virtual</a:t>
            </a:r>
            <a:r>
              <a:rPr sz="205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za</a:t>
            </a:r>
            <a:r>
              <a:rPr sz="2050" spc="-2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50" spc="-15" dirty="0">
                <a:solidFill>
                  <a:srgbClr val="333333"/>
                </a:solidFill>
                <a:latin typeface="Segoe UI"/>
                <a:cs typeface="Segoe UI"/>
              </a:rPr>
              <a:t>ea</a:t>
            </a:r>
            <a:r>
              <a:rPr sz="205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sistemu</a:t>
            </a:r>
            <a:r>
              <a:rPr sz="2050" spc="-15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ui</a:t>
            </a:r>
            <a:r>
              <a:rPr sz="2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50" spc="-15" dirty="0">
                <a:solidFill>
                  <a:srgbClr val="333333"/>
                </a:solidFill>
                <a:latin typeface="Segoe UI"/>
                <a:cs typeface="Segoe UI"/>
              </a:rPr>
              <a:t>de oper</a:t>
            </a:r>
            <a:r>
              <a:rPr sz="2050" spc="-2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re</a:t>
            </a:r>
            <a:endParaRPr sz="2050">
              <a:latin typeface="Segoe UI"/>
              <a:cs typeface="Segoe U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595627" y="2615183"/>
            <a:ext cx="237744" cy="187451"/>
          </a:xfrm>
          <a:custGeom>
            <a:avLst/>
            <a:gdLst/>
            <a:ahLst/>
            <a:cxnLst/>
            <a:rect l="l" t="t" r="r" b="b"/>
            <a:pathLst>
              <a:path w="237744" h="187451">
                <a:moveTo>
                  <a:pt x="186157" y="183134"/>
                </a:moveTo>
                <a:lnTo>
                  <a:pt x="51561" y="183134"/>
                </a:lnTo>
                <a:lnTo>
                  <a:pt x="51586" y="187451"/>
                </a:lnTo>
                <a:lnTo>
                  <a:pt x="186182" y="187451"/>
                </a:lnTo>
                <a:lnTo>
                  <a:pt x="186157" y="183134"/>
                </a:lnTo>
                <a:close/>
              </a:path>
              <a:path w="237744" h="187451">
                <a:moveTo>
                  <a:pt x="174991" y="167639"/>
                </a:moveTo>
                <a:lnTo>
                  <a:pt x="62610" y="167639"/>
                </a:lnTo>
                <a:lnTo>
                  <a:pt x="51586" y="183134"/>
                </a:lnTo>
                <a:lnTo>
                  <a:pt x="186182" y="183134"/>
                </a:lnTo>
                <a:lnTo>
                  <a:pt x="174991" y="167639"/>
                </a:lnTo>
                <a:close/>
              </a:path>
              <a:path w="237744" h="187451">
                <a:moveTo>
                  <a:pt x="144653" y="152146"/>
                </a:moveTo>
                <a:lnTo>
                  <a:pt x="91947" y="152146"/>
                </a:lnTo>
                <a:lnTo>
                  <a:pt x="91877" y="167639"/>
                </a:lnTo>
                <a:lnTo>
                  <a:pt x="144653" y="167639"/>
                </a:lnTo>
                <a:lnTo>
                  <a:pt x="144653" y="152146"/>
                </a:lnTo>
                <a:close/>
              </a:path>
              <a:path w="237744" h="187451">
                <a:moveTo>
                  <a:pt x="232155" y="0"/>
                </a:moveTo>
                <a:lnTo>
                  <a:pt x="5587" y="0"/>
                </a:lnTo>
                <a:lnTo>
                  <a:pt x="0" y="6350"/>
                </a:lnTo>
                <a:lnTo>
                  <a:pt x="0" y="144525"/>
                </a:lnTo>
                <a:lnTo>
                  <a:pt x="5587" y="152146"/>
                </a:lnTo>
                <a:lnTo>
                  <a:pt x="232155" y="152146"/>
                </a:lnTo>
                <a:lnTo>
                  <a:pt x="237744" y="144525"/>
                </a:lnTo>
                <a:lnTo>
                  <a:pt x="237744" y="137033"/>
                </a:lnTo>
                <a:lnTo>
                  <a:pt x="12700" y="136986"/>
                </a:lnTo>
                <a:lnTo>
                  <a:pt x="12700" y="13842"/>
                </a:lnTo>
                <a:lnTo>
                  <a:pt x="237744" y="13842"/>
                </a:lnTo>
                <a:lnTo>
                  <a:pt x="237744" y="9525"/>
                </a:lnTo>
                <a:lnTo>
                  <a:pt x="116840" y="9525"/>
                </a:lnTo>
                <a:lnTo>
                  <a:pt x="115697" y="8000"/>
                </a:lnTo>
                <a:lnTo>
                  <a:pt x="115697" y="4825"/>
                </a:lnTo>
                <a:lnTo>
                  <a:pt x="116840" y="3175"/>
                </a:lnTo>
                <a:lnTo>
                  <a:pt x="234950" y="3175"/>
                </a:lnTo>
                <a:lnTo>
                  <a:pt x="232155" y="0"/>
                </a:lnTo>
                <a:close/>
              </a:path>
              <a:path w="237744" h="187451">
                <a:moveTo>
                  <a:pt x="237744" y="13842"/>
                </a:moveTo>
                <a:lnTo>
                  <a:pt x="12700" y="13842"/>
                </a:lnTo>
                <a:lnTo>
                  <a:pt x="226694" y="13889"/>
                </a:lnTo>
                <a:lnTo>
                  <a:pt x="226665" y="137033"/>
                </a:lnTo>
                <a:lnTo>
                  <a:pt x="237744" y="137033"/>
                </a:lnTo>
                <a:lnTo>
                  <a:pt x="237744" y="13842"/>
                </a:lnTo>
                <a:close/>
              </a:path>
              <a:path w="237744" h="187451">
                <a:moveTo>
                  <a:pt x="234950" y="3175"/>
                </a:moveTo>
                <a:lnTo>
                  <a:pt x="120903" y="3175"/>
                </a:lnTo>
                <a:lnTo>
                  <a:pt x="122428" y="4825"/>
                </a:lnTo>
                <a:lnTo>
                  <a:pt x="122428" y="8000"/>
                </a:lnTo>
                <a:lnTo>
                  <a:pt x="120903" y="9525"/>
                </a:lnTo>
                <a:lnTo>
                  <a:pt x="237744" y="9525"/>
                </a:lnTo>
                <a:lnTo>
                  <a:pt x="237744" y="6350"/>
                </a:lnTo>
                <a:lnTo>
                  <a:pt x="234950" y="3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96211" y="2650235"/>
            <a:ext cx="36321" cy="80772"/>
          </a:xfrm>
          <a:custGeom>
            <a:avLst/>
            <a:gdLst/>
            <a:ahLst/>
            <a:cxnLst/>
            <a:rect l="l" t="t" r="r" b="b"/>
            <a:pathLst>
              <a:path w="36321" h="80772">
                <a:moveTo>
                  <a:pt x="26484" y="52832"/>
                </a:moveTo>
                <a:lnTo>
                  <a:pt x="15367" y="52832"/>
                </a:lnTo>
                <a:lnTo>
                  <a:pt x="26669" y="80772"/>
                </a:lnTo>
                <a:lnTo>
                  <a:pt x="36321" y="76708"/>
                </a:lnTo>
                <a:lnTo>
                  <a:pt x="26484" y="52832"/>
                </a:lnTo>
                <a:close/>
              </a:path>
              <a:path w="36321" h="80772">
                <a:moveTo>
                  <a:pt x="0" y="0"/>
                </a:moveTo>
                <a:lnTo>
                  <a:pt x="0" y="62357"/>
                </a:lnTo>
                <a:lnTo>
                  <a:pt x="15367" y="52832"/>
                </a:lnTo>
                <a:lnTo>
                  <a:pt x="26484" y="52832"/>
                </a:lnTo>
                <a:lnTo>
                  <a:pt x="25018" y="49275"/>
                </a:lnTo>
                <a:lnTo>
                  <a:pt x="41148" y="449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02023" y="2063495"/>
            <a:ext cx="2177796" cy="807720"/>
          </a:xfrm>
          <a:custGeom>
            <a:avLst/>
            <a:gdLst/>
            <a:ahLst/>
            <a:cxnLst/>
            <a:rect l="l" t="t" r="r" b="b"/>
            <a:pathLst>
              <a:path w="2177796" h="807720">
                <a:moveTo>
                  <a:pt x="0" y="807720"/>
                </a:moveTo>
                <a:lnTo>
                  <a:pt x="2177796" y="807720"/>
                </a:lnTo>
                <a:lnTo>
                  <a:pt x="2177796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96511" y="2084831"/>
            <a:ext cx="605027" cy="163067"/>
          </a:xfrm>
          <a:custGeom>
            <a:avLst/>
            <a:gdLst/>
            <a:ahLst/>
            <a:cxnLst/>
            <a:rect l="l" t="t" r="r" b="b"/>
            <a:pathLst>
              <a:path w="605027" h="163067">
                <a:moveTo>
                  <a:pt x="0" y="163067"/>
                </a:moveTo>
                <a:lnTo>
                  <a:pt x="605027" y="163067"/>
                </a:lnTo>
                <a:lnTo>
                  <a:pt x="60502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96511" y="2084831"/>
            <a:ext cx="605027" cy="163067"/>
          </a:xfrm>
          <a:custGeom>
            <a:avLst/>
            <a:gdLst/>
            <a:ahLst/>
            <a:cxnLst/>
            <a:rect l="l" t="t" r="r" b="b"/>
            <a:pathLst>
              <a:path w="605027" h="163067">
                <a:moveTo>
                  <a:pt x="0" y="163067"/>
                </a:moveTo>
                <a:lnTo>
                  <a:pt x="605027" y="163067"/>
                </a:lnTo>
                <a:lnTo>
                  <a:pt x="60502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148454" y="2097531"/>
            <a:ext cx="50101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5" dirty="0">
                <a:solidFill>
                  <a:srgbClr val="FFFFFF"/>
                </a:solidFill>
                <a:latin typeface="Segoe UI"/>
                <a:cs typeface="Segoe UI"/>
              </a:rPr>
              <a:t>Con</a:t>
            </a:r>
            <a:r>
              <a:rPr sz="800" b="1" spc="-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800" b="1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800" b="1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800" b="1" dirty="0">
                <a:solidFill>
                  <a:srgbClr val="FFFFFF"/>
                </a:solidFill>
                <a:latin typeface="Segoe UI"/>
                <a:cs typeface="Segoe UI"/>
              </a:rPr>
              <a:t>ner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097273" y="2248661"/>
            <a:ext cx="605027" cy="582168"/>
          </a:xfrm>
          <a:custGeom>
            <a:avLst/>
            <a:gdLst/>
            <a:ahLst/>
            <a:cxnLst/>
            <a:rect l="l" t="t" r="r" b="b"/>
            <a:pathLst>
              <a:path w="605027" h="582168">
                <a:moveTo>
                  <a:pt x="0" y="582168"/>
                </a:moveTo>
                <a:lnTo>
                  <a:pt x="605027" y="582168"/>
                </a:lnTo>
                <a:lnTo>
                  <a:pt x="605027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097273" y="2248661"/>
            <a:ext cx="605027" cy="582168"/>
          </a:xfrm>
          <a:custGeom>
            <a:avLst/>
            <a:gdLst/>
            <a:ahLst/>
            <a:cxnLst/>
            <a:rect l="l" t="t" r="r" b="b"/>
            <a:pathLst>
              <a:path w="605027" h="582168">
                <a:moveTo>
                  <a:pt x="0" y="582168"/>
                </a:moveTo>
                <a:lnTo>
                  <a:pt x="605027" y="582168"/>
                </a:lnTo>
                <a:lnTo>
                  <a:pt x="605027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ln w="10667">
            <a:solidFill>
              <a:srgbClr val="001F5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06240" y="2383535"/>
            <a:ext cx="291084" cy="292608"/>
          </a:xfrm>
          <a:custGeom>
            <a:avLst/>
            <a:gdLst/>
            <a:ahLst/>
            <a:cxnLst/>
            <a:rect l="l" t="t" r="r" b="b"/>
            <a:pathLst>
              <a:path w="291084" h="292608">
                <a:moveTo>
                  <a:pt x="251612" y="240538"/>
                </a:moveTo>
                <a:lnTo>
                  <a:pt x="101853" y="240538"/>
                </a:lnTo>
                <a:lnTo>
                  <a:pt x="106552" y="242950"/>
                </a:lnTo>
                <a:lnTo>
                  <a:pt x="111506" y="244856"/>
                </a:lnTo>
                <a:lnTo>
                  <a:pt x="116459" y="245999"/>
                </a:lnTo>
                <a:lnTo>
                  <a:pt x="122301" y="285114"/>
                </a:lnTo>
                <a:lnTo>
                  <a:pt x="123062" y="289433"/>
                </a:lnTo>
                <a:lnTo>
                  <a:pt x="126873" y="292608"/>
                </a:lnTo>
                <a:lnTo>
                  <a:pt x="161925" y="292608"/>
                </a:lnTo>
                <a:lnTo>
                  <a:pt x="165735" y="289433"/>
                </a:lnTo>
                <a:lnTo>
                  <a:pt x="166497" y="285113"/>
                </a:lnTo>
                <a:lnTo>
                  <a:pt x="172973" y="246888"/>
                </a:lnTo>
                <a:lnTo>
                  <a:pt x="178054" y="245237"/>
                </a:lnTo>
                <a:lnTo>
                  <a:pt x="183007" y="243332"/>
                </a:lnTo>
                <a:lnTo>
                  <a:pt x="188087" y="241300"/>
                </a:lnTo>
                <a:lnTo>
                  <a:pt x="251783" y="241300"/>
                </a:lnTo>
                <a:lnTo>
                  <a:pt x="251840" y="240919"/>
                </a:lnTo>
                <a:lnTo>
                  <a:pt x="251612" y="240538"/>
                </a:lnTo>
                <a:close/>
              </a:path>
              <a:path w="291084" h="292608">
                <a:moveTo>
                  <a:pt x="251783" y="241300"/>
                </a:moveTo>
                <a:lnTo>
                  <a:pt x="188087" y="241300"/>
                </a:lnTo>
                <a:lnTo>
                  <a:pt x="215222" y="265242"/>
                </a:lnTo>
                <a:lnTo>
                  <a:pt x="219201" y="268732"/>
                </a:lnTo>
                <a:lnTo>
                  <a:pt x="224155" y="268732"/>
                </a:lnTo>
                <a:lnTo>
                  <a:pt x="227584" y="266064"/>
                </a:lnTo>
                <a:lnTo>
                  <a:pt x="247648" y="248794"/>
                </a:lnTo>
                <a:lnTo>
                  <a:pt x="251079" y="245999"/>
                </a:lnTo>
                <a:lnTo>
                  <a:pt x="251783" y="241300"/>
                </a:lnTo>
                <a:close/>
              </a:path>
              <a:path w="291084" h="292608">
                <a:moveTo>
                  <a:pt x="35433" y="55118"/>
                </a:moveTo>
                <a:lnTo>
                  <a:pt x="30734" y="56769"/>
                </a:lnTo>
                <a:lnTo>
                  <a:pt x="28448" y="60578"/>
                </a:lnTo>
                <a:lnTo>
                  <a:pt x="14986" y="83310"/>
                </a:lnTo>
                <a:lnTo>
                  <a:pt x="12700" y="87249"/>
                </a:lnTo>
                <a:lnTo>
                  <a:pt x="13462" y="91948"/>
                </a:lnTo>
                <a:lnTo>
                  <a:pt x="16890" y="94996"/>
                </a:lnTo>
                <a:lnTo>
                  <a:pt x="45719" y="120141"/>
                </a:lnTo>
                <a:lnTo>
                  <a:pt x="44576" y="124460"/>
                </a:lnTo>
                <a:lnTo>
                  <a:pt x="43814" y="128650"/>
                </a:lnTo>
                <a:lnTo>
                  <a:pt x="43433" y="133350"/>
                </a:lnTo>
                <a:lnTo>
                  <a:pt x="6477" y="145923"/>
                </a:lnTo>
                <a:lnTo>
                  <a:pt x="2286" y="147447"/>
                </a:lnTo>
                <a:lnTo>
                  <a:pt x="0" y="151764"/>
                </a:lnTo>
                <a:lnTo>
                  <a:pt x="5714" y="186944"/>
                </a:lnTo>
                <a:lnTo>
                  <a:pt x="9651" y="190119"/>
                </a:lnTo>
                <a:lnTo>
                  <a:pt x="52324" y="190119"/>
                </a:lnTo>
                <a:lnTo>
                  <a:pt x="54229" y="194818"/>
                </a:lnTo>
                <a:lnTo>
                  <a:pt x="56514" y="199136"/>
                </a:lnTo>
                <a:lnTo>
                  <a:pt x="59182" y="203073"/>
                </a:lnTo>
                <a:lnTo>
                  <a:pt x="39243" y="236219"/>
                </a:lnTo>
                <a:lnTo>
                  <a:pt x="36957" y="240157"/>
                </a:lnTo>
                <a:lnTo>
                  <a:pt x="37719" y="245237"/>
                </a:lnTo>
                <a:lnTo>
                  <a:pt x="41148" y="248031"/>
                </a:lnTo>
                <a:lnTo>
                  <a:pt x="60780" y="265242"/>
                </a:lnTo>
                <a:lnTo>
                  <a:pt x="64262" y="268350"/>
                </a:lnTo>
                <a:lnTo>
                  <a:pt x="69214" y="268350"/>
                </a:lnTo>
                <a:lnTo>
                  <a:pt x="73089" y="265175"/>
                </a:lnTo>
                <a:lnTo>
                  <a:pt x="101853" y="240538"/>
                </a:lnTo>
                <a:lnTo>
                  <a:pt x="251612" y="240538"/>
                </a:lnTo>
                <a:lnTo>
                  <a:pt x="249555" y="237109"/>
                </a:lnTo>
                <a:lnTo>
                  <a:pt x="231431" y="205393"/>
                </a:lnTo>
                <a:lnTo>
                  <a:pt x="232112" y="203818"/>
                </a:lnTo>
                <a:lnTo>
                  <a:pt x="152063" y="203818"/>
                </a:lnTo>
                <a:lnTo>
                  <a:pt x="110038" y="190712"/>
                </a:lnTo>
                <a:lnTo>
                  <a:pt x="89154" y="157422"/>
                </a:lnTo>
                <a:lnTo>
                  <a:pt x="90182" y="140116"/>
                </a:lnTo>
                <a:lnTo>
                  <a:pt x="108595" y="101970"/>
                </a:lnTo>
                <a:lnTo>
                  <a:pt x="142807" y="87303"/>
                </a:lnTo>
                <a:lnTo>
                  <a:pt x="279117" y="87303"/>
                </a:lnTo>
                <a:lnTo>
                  <a:pt x="269597" y="70865"/>
                </a:lnTo>
                <a:lnTo>
                  <a:pt x="73786" y="70865"/>
                </a:lnTo>
                <a:lnTo>
                  <a:pt x="40668" y="57200"/>
                </a:lnTo>
                <a:lnTo>
                  <a:pt x="35433" y="55118"/>
                </a:lnTo>
                <a:close/>
              </a:path>
              <a:path w="291084" h="292608">
                <a:moveTo>
                  <a:pt x="279117" y="87303"/>
                </a:moveTo>
                <a:lnTo>
                  <a:pt x="142807" y="87303"/>
                </a:lnTo>
                <a:lnTo>
                  <a:pt x="157767" y="89001"/>
                </a:lnTo>
                <a:lnTo>
                  <a:pt x="171186" y="93873"/>
                </a:lnTo>
                <a:lnTo>
                  <a:pt x="198668" y="123430"/>
                </a:lnTo>
                <a:lnTo>
                  <a:pt x="203073" y="145923"/>
                </a:lnTo>
                <a:lnTo>
                  <a:pt x="201293" y="160291"/>
                </a:lnTo>
                <a:lnTo>
                  <a:pt x="178083" y="193900"/>
                </a:lnTo>
                <a:lnTo>
                  <a:pt x="152063" y="203818"/>
                </a:lnTo>
                <a:lnTo>
                  <a:pt x="232112" y="203818"/>
                </a:lnTo>
                <a:lnTo>
                  <a:pt x="233807" y="199898"/>
                </a:lnTo>
                <a:lnTo>
                  <a:pt x="236474" y="195199"/>
                </a:lnTo>
                <a:lnTo>
                  <a:pt x="238760" y="190119"/>
                </a:lnTo>
                <a:lnTo>
                  <a:pt x="281432" y="190119"/>
                </a:lnTo>
                <a:lnTo>
                  <a:pt x="285369" y="186944"/>
                </a:lnTo>
                <a:lnTo>
                  <a:pt x="290321" y="156084"/>
                </a:lnTo>
                <a:lnTo>
                  <a:pt x="291084" y="151764"/>
                </a:lnTo>
                <a:lnTo>
                  <a:pt x="288417" y="147447"/>
                </a:lnTo>
                <a:lnTo>
                  <a:pt x="284098" y="145922"/>
                </a:lnTo>
                <a:lnTo>
                  <a:pt x="247650" y="133350"/>
                </a:lnTo>
                <a:lnTo>
                  <a:pt x="247269" y="129032"/>
                </a:lnTo>
                <a:lnTo>
                  <a:pt x="246507" y="124840"/>
                </a:lnTo>
                <a:lnTo>
                  <a:pt x="245363" y="120903"/>
                </a:lnTo>
                <a:lnTo>
                  <a:pt x="275335" y="95885"/>
                </a:lnTo>
                <a:lnTo>
                  <a:pt x="278764" y="93090"/>
                </a:lnTo>
                <a:lnTo>
                  <a:pt x="279526" y="88011"/>
                </a:lnTo>
                <a:lnTo>
                  <a:pt x="279117" y="87303"/>
                </a:lnTo>
                <a:close/>
              </a:path>
              <a:path w="291084" h="292608">
                <a:moveTo>
                  <a:pt x="112649" y="0"/>
                </a:moveTo>
                <a:lnTo>
                  <a:pt x="83820" y="10540"/>
                </a:lnTo>
                <a:lnTo>
                  <a:pt x="80010" y="12064"/>
                </a:lnTo>
                <a:lnTo>
                  <a:pt x="77343" y="16383"/>
                </a:lnTo>
                <a:lnTo>
                  <a:pt x="78175" y="21473"/>
                </a:lnTo>
                <a:lnTo>
                  <a:pt x="85342" y="61077"/>
                </a:lnTo>
                <a:lnTo>
                  <a:pt x="81152" y="63753"/>
                </a:lnTo>
                <a:lnTo>
                  <a:pt x="77343" y="67310"/>
                </a:lnTo>
                <a:lnTo>
                  <a:pt x="73787" y="70865"/>
                </a:lnTo>
                <a:lnTo>
                  <a:pt x="269597" y="70865"/>
                </a:lnTo>
                <a:lnTo>
                  <a:pt x="217297" y="70865"/>
                </a:lnTo>
                <a:lnTo>
                  <a:pt x="213740" y="67310"/>
                </a:lnTo>
                <a:lnTo>
                  <a:pt x="210312" y="64135"/>
                </a:lnTo>
                <a:lnTo>
                  <a:pt x="206121" y="61468"/>
                </a:lnTo>
                <a:lnTo>
                  <a:pt x="209918" y="41528"/>
                </a:lnTo>
                <a:lnTo>
                  <a:pt x="139185" y="41517"/>
                </a:lnTo>
                <a:lnTo>
                  <a:pt x="119633" y="5841"/>
                </a:lnTo>
                <a:lnTo>
                  <a:pt x="117221" y="1524"/>
                </a:lnTo>
                <a:lnTo>
                  <a:pt x="112649" y="0"/>
                </a:lnTo>
                <a:close/>
              </a:path>
              <a:path w="291084" h="292608">
                <a:moveTo>
                  <a:pt x="257301" y="55499"/>
                </a:moveTo>
                <a:lnTo>
                  <a:pt x="217297" y="70865"/>
                </a:lnTo>
                <a:lnTo>
                  <a:pt x="269597" y="70865"/>
                </a:lnTo>
                <a:lnTo>
                  <a:pt x="261874" y="57531"/>
                </a:lnTo>
                <a:lnTo>
                  <a:pt x="257301" y="55499"/>
                </a:lnTo>
                <a:close/>
              </a:path>
              <a:path w="291084" h="292608">
                <a:moveTo>
                  <a:pt x="150368" y="41021"/>
                </a:moveTo>
                <a:lnTo>
                  <a:pt x="141097" y="41021"/>
                </a:lnTo>
                <a:lnTo>
                  <a:pt x="139192" y="41528"/>
                </a:lnTo>
                <a:lnTo>
                  <a:pt x="209921" y="41517"/>
                </a:lnTo>
                <a:lnTo>
                  <a:pt x="152660" y="41517"/>
                </a:lnTo>
                <a:lnTo>
                  <a:pt x="150368" y="41021"/>
                </a:lnTo>
                <a:close/>
              </a:path>
              <a:path w="291084" h="292608">
                <a:moveTo>
                  <a:pt x="179577" y="381"/>
                </a:moveTo>
                <a:lnTo>
                  <a:pt x="175005" y="1905"/>
                </a:lnTo>
                <a:lnTo>
                  <a:pt x="172587" y="5851"/>
                </a:lnTo>
                <a:lnTo>
                  <a:pt x="152660" y="41517"/>
                </a:lnTo>
                <a:lnTo>
                  <a:pt x="209921" y="41517"/>
                </a:lnTo>
                <a:lnTo>
                  <a:pt x="213802" y="21082"/>
                </a:lnTo>
                <a:lnTo>
                  <a:pt x="214502" y="16763"/>
                </a:lnTo>
                <a:lnTo>
                  <a:pt x="212217" y="12573"/>
                </a:lnTo>
                <a:lnTo>
                  <a:pt x="208025" y="10922"/>
                </a:lnTo>
                <a:lnTo>
                  <a:pt x="183388" y="1904"/>
                </a:lnTo>
                <a:lnTo>
                  <a:pt x="179577" y="381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23588" y="2500920"/>
            <a:ext cx="54749" cy="56125"/>
          </a:xfrm>
          <a:custGeom>
            <a:avLst/>
            <a:gdLst/>
            <a:ahLst/>
            <a:cxnLst/>
            <a:rect l="l" t="t" r="r" b="b"/>
            <a:pathLst>
              <a:path w="54749" h="56125">
                <a:moveTo>
                  <a:pt x="26014" y="0"/>
                </a:moveTo>
                <a:lnTo>
                  <a:pt x="12844" y="4274"/>
                </a:lnTo>
                <a:lnTo>
                  <a:pt x="3531" y="14300"/>
                </a:lnTo>
                <a:lnTo>
                  <a:pt x="0" y="28156"/>
                </a:lnTo>
                <a:lnTo>
                  <a:pt x="311" y="32408"/>
                </a:lnTo>
                <a:lnTo>
                  <a:pt x="5394" y="44641"/>
                </a:lnTo>
                <a:lnTo>
                  <a:pt x="15927" y="53087"/>
                </a:lnTo>
                <a:lnTo>
                  <a:pt x="30905" y="56125"/>
                </a:lnTo>
                <a:lnTo>
                  <a:pt x="43102" y="51149"/>
                </a:lnTo>
                <a:lnTo>
                  <a:pt x="51610" y="40558"/>
                </a:lnTo>
                <a:lnTo>
                  <a:pt x="54749" y="25558"/>
                </a:lnTo>
                <a:lnTo>
                  <a:pt x="50197" y="12527"/>
                </a:lnTo>
                <a:lnTo>
                  <a:pt x="40114" y="3412"/>
                </a:lnTo>
                <a:lnTo>
                  <a:pt x="2601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60747" y="2557271"/>
            <a:ext cx="143190" cy="160020"/>
          </a:xfrm>
          <a:custGeom>
            <a:avLst/>
            <a:gdLst/>
            <a:ahLst/>
            <a:cxnLst/>
            <a:rect l="l" t="t" r="r" b="b"/>
            <a:pathLst>
              <a:path w="143190" h="160020">
                <a:moveTo>
                  <a:pt x="143190" y="121665"/>
                </a:moveTo>
                <a:lnTo>
                  <a:pt x="38480" y="121665"/>
                </a:lnTo>
                <a:lnTo>
                  <a:pt x="43941" y="126873"/>
                </a:lnTo>
                <a:lnTo>
                  <a:pt x="50418" y="130428"/>
                </a:lnTo>
                <a:lnTo>
                  <a:pt x="57403" y="133096"/>
                </a:lnTo>
                <a:lnTo>
                  <a:pt x="60832" y="154939"/>
                </a:lnTo>
                <a:lnTo>
                  <a:pt x="61213" y="157607"/>
                </a:lnTo>
                <a:lnTo>
                  <a:pt x="63500" y="160020"/>
                </a:lnTo>
                <a:lnTo>
                  <a:pt x="85851" y="160020"/>
                </a:lnTo>
                <a:lnTo>
                  <a:pt x="88137" y="157607"/>
                </a:lnTo>
                <a:lnTo>
                  <a:pt x="88900" y="154939"/>
                </a:lnTo>
                <a:lnTo>
                  <a:pt x="92328" y="133096"/>
                </a:lnTo>
                <a:lnTo>
                  <a:pt x="99313" y="130810"/>
                </a:lnTo>
                <a:lnTo>
                  <a:pt x="105917" y="126873"/>
                </a:lnTo>
                <a:lnTo>
                  <a:pt x="111251" y="122047"/>
                </a:lnTo>
                <a:lnTo>
                  <a:pt x="142978" y="122047"/>
                </a:lnTo>
                <a:lnTo>
                  <a:pt x="143190" y="121665"/>
                </a:lnTo>
                <a:close/>
              </a:path>
              <a:path w="143190" h="160020">
                <a:moveTo>
                  <a:pt x="14986" y="28448"/>
                </a:moveTo>
                <a:lnTo>
                  <a:pt x="11937" y="29210"/>
                </a:lnTo>
                <a:lnTo>
                  <a:pt x="10413" y="32003"/>
                </a:lnTo>
                <a:lnTo>
                  <a:pt x="2286" y="46609"/>
                </a:lnTo>
                <a:lnTo>
                  <a:pt x="762" y="49022"/>
                </a:lnTo>
                <a:lnTo>
                  <a:pt x="1142" y="52577"/>
                </a:lnTo>
                <a:lnTo>
                  <a:pt x="3428" y="54101"/>
                </a:lnTo>
                <a:lnTo>
                  <a:pt x="21209" y="69087"/>
                </a:lnTo>
                <a:lnTo>
                  <a:pt x="20447" y="76200"/>
                </a:lnTo>
                <a:lnTo>
                  <a:pt x="20538" y="86867"/>
                </a:lnTo>
                <a:lnTo>
                  <a:pt x="21209" y="89662"/>
                </a:lnTo>
                <a:lnTo>
                  <a:pt x="2666" y="105155"/>
                </a:lnTo>
                <a:lnTo>
                  <a:pt x="762" y="106679"/>
                </a:lnTo>
                <a:lnTo>
                  <a:pt x="0" y="109854"/>
                </a:lnTo>
                <a:lnTo>
                  <a:pt x="1524" y="112649"/>
                </a:lnTo>
                <a:lnTo>
                  <a:pt x="9651" y="127253"/>
                </a:lnTo>
                <a:lnTo>
                  <a:pt x="10794" y="130048"/>
                </a:lnTo>
                <a:lnTo>
                  <a:pt x="13842" y="131190"/>
                </a:lnTo>
                <a:lnTo>
                  <a:pt x="16510" y="130048"/>
                </a:lnTo>
                <a:lnTo>
                  <a:pt x="38480" y="121665"/>
                </a:lnTo>
                <a:lnTo>
                  <a:pt x="143190" y="121665"/>
                </a:lnTo>
                <a:lnTo>
                  <a:pt x="148209" y="112649"/>
                </a:lnTo>
                <a:lnTo>
                  <a:pt x="149351" y="109854"/>
                </a:lnTo>
                <a:lnTo>
                  <a:pt x="148971" y="106679"/>
                </a:lnTo>
                <a:lnTo>
                  <a:pt x="146685" y="105155"/>
                </a:lnTo>
                <a:lnTo>
                  <a:pt x="142186" y="101332"/>
                </a:lnTo>
                <a:lnTo>
                  <a:pt x="81480" y="101332"/>
                </a:lnTo>
                <a:lnTo>
                  <a:pt x="65397" y="98759"/>
                </a:lnTo>
                <a:lnTo>
                  <a:pt x="55896" y="90426"/>
                </a:lnTo>
                <a:lnTo>
                  <a:pt x="56546" y="72866"/>
                </a:lnTo>
                <a:lnTo>
                  <a:pt x="62539" y="62014"/>
                </a:lnTo>
                <a:lnTo>
                  <a:pt x="72176" y="57472"/>
                </a:lnTo>
                <a:lnTo>
                  <a:pt x="141907" y="57472"/>
                </a:lnTo>
                <a:lnTo>
                  <a:pt x="145923" y="54101"/>
                </a:lnTo>
                <a:lnTo>
                  <a:pt x="148209" y="52577"/>
                </a:lnTo>
                <a:lnTo>
                  <a:pt x="148589" y="49022"/>
                </a:lnTo>
                <a:lnTo>
                  <a:pt x="147447" y="46609"/>
                </a:lnTo>
                <a:lnTo>
                  <a:pt x="142193" y="37591"/>
                </a:lnTo>
                <a:lnTo>
                  <a:pt x="39242" y="37591"/>
                </a:lnTo>
                <a:lnTo>
                  <a:pt x="17652" y="29210"/>
                </a:lnTo>
                <a:lnTo>
                  <a:pt x="14986" y="28448"/>
                </a:lnTo>
                <a:close/>
              </a:path>
              <a:path w="143190" h="160020">
                <a:moveTo>
                  <a:pt x="142978" y="122047"/>
                </a:moveTo>
                <a:lnTo>
                  <a:pt x="111251" y="122047"/>
                </a:lnTo>
                <a:lnTo>
                  <a:pt x="132841" y="130048"/>
                </a:lnTo>
                <a:lnTo>
                  <a:pt x="135509" y="131190"/>
                </a:lnTo>
                <a:lnTo>
                  <a:pt x="138556" y="130048"/>
                </a:lnTo>
                <a:lnTo>
                  <a:pt x="140080" y="127253"/>
                </a:lnTo>
                <a:lnTo>
                  <a:pt x="142978" y="122047"/>
                </a:lnTo>
                <a:close/>
              </a:path>
              <a:path w="143190" h="160020">
                <a:moveTo>
                  <a:pt x="141907" y="57472"/>
                </a:moveTo>
                <a:lnTo>
                  <a:pt x="72176" y="57472"/>
                </a:lnTo>
                <a:lnTo>
                  <a:pt x="86606" y="61333"/>
                </a:lnTo>
                <a:lnTo>
                  <a:pt x="95058" y="71469"/>
                </a:lnTo>
                <a:lnTo>
                  <a:pt x="96647" y="79755"/>
                </a:lnTo>
                <a:lnTo>
                  <a:pt x="92361" y="93210"/>
                </a:lnTo>
                <a:lnTo>
                  <a:pt x="81480" y="101332"/>
                </a:lnTo>
                <a:lnTo>
                  <a:pt x="142186" y="101332"/>
                </a:lnTo>
                <a:lnTo>
                  <a:pt x="128904" y="90042"/>
                </a:lnTo>
                <a:lnTo>
                  <a:pt x="129326" y="86487"/>
                </a:lnTo>
                <a:lnTo>
                  <a:pt x="129666" y="83312"/>
                </a:lnTo>
                <a:lnTo>
                  <a:pt x="129666" y="76200"/>
                </a:lnTo>
                <a:lnTo>
                  <a:pt x="129286" y="72262"/>
                </a:lnTo>
                <a:lnTo>
                  <a:pt x="128524" y="68707"/>
                </a:lnTo>
                <a:lnTo>
                  <a:pt x="141907" y="57472"/>
                </a:lnTo>
                <a:close/>
              </a:path>
              <a:path w="143190" h="160020">
                <a:moveTo>
                  <a:pt x="86232" y="0"/>
                </a:moveTo>
                <a:lnTo>
                  <a:pt x="63880" y="0"/>
                </a:lnTo>
                <a:lnTo>
                  <a:pt x="61594" y="2032"/>
                </a:lnTo>
                <a:lnTo>
                  <a:pt x="61213" y="4699"/>
                </a:lnTo>
                <a:lnTo>
                  <a:pt x="57403" y="26924"/>
                </a:lnTo>
                <a:lnTo>
                  <a:pt x="50800" y="29210"/>
                </a:lnTo>
                <a:lnTo>
                  <a:pt x="44703" y="32765"/>
                </a:lnTo>
                <a:lnTo>
                  <a:pt x="39242" y="37591"/>
                </a:lnTo>
                <a:lnTo>
                  <a:pt x="142193" y="37591"/>
                </a:lnTo>
                <a:lnTo>
                  <a:pt x="141897" y="37084"/>
                </a:lnTo>
                <a:lnTo>
                  <a:pt x="110489" y="37084"/>
                </a:lnTo>
                <a:lnTo>
                  <a:pt x="105410" y="32765"/>
                </a:lnTo>
                <a:lnTo>
                  <a:pt x="99313" y="29210"/>
                </a:lnTo>
                <a:lnTo>
                  <a:pt x="92710" y="26924"/>
                </a:lnTo>
                <a:lnTo>
                  <a:pt x="89280" y="4699"/>
                </a:lnTo>
                <a:lnTo>
                  <a:pt x="88900" y="2032"/>
                </a:lnTo>
                <a:lnTo>
                  <a:pt x="86232" y="0"/>
                </a:lnTo>
                <a:close/>
              </a:path>
              <a:path w="143190" h="160020">
                <a:moveTo>
                  <a:pt x="134747" y="28448"/>
                </a:moveTo>
                <a:lnTo>
                  <a:pt x="132079" y="29210"/>
                </a:lnTo>
                <a:lnTo>
                  <a:pt x="110489" y="37084"/>
                </a:lnTo>
                <a:lnTo>
                  <a:pt x="141897" y="37084"/>
                </a:lnTo>
                <a:lnTo>
                  <a:pt x="138937" y="32003"/>
                </a:lnTo>
                <a:lnTo>
                  <a:pt x="137413" y="29210"/>
                </a:lnTo>
                <a:lnTo>
                  <a:pt x="134747" y="28448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99076" y="2084831"/>
            <a:ext cx="605027" cy="163067"/>
          </a:xfrm>
          <a:custGeom>
            <a:avLst/>
            <a:gdLst/>
            <a:ahLst/>
            <a:cxnLst/>
            <a:rect l="l" t="t" r="r" b="b"/>
            <a:pathLst>
              <a:path w="605027" h="163067">
                <a:moveTo>
                  <a:pt x="0" y="163067"/>
                </a:moveTo>
                <a:lnTo>
                  <a:pt x="605027" y="163067"/>
                </a:lnTo>
                <a:lnTo>
                  <a:pt x="60502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99076" y="2084831"/>
            <a:ext cx="605027" cy="163067"/>
          </a:xfrm>
          <a:custGeom>
            <a:avLst/>
            <a:gdLst/>
            <a:ahLst/>
            <a:cxnLst/>
            <a:rect l="l" t="t" r="r" b="b"/>
            <a:pathLst>
              <a:path w="605027" h="163067">
                <a:moveTo>
                  <a:pt x="0" y="163067"/>
                </a:moveTo>
                <a:lnTo>
                  <a:pt x="605027" y="163067"/>
                </a:lnTo>
                <a:lnTo>
                  <a:pt x="60502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850129" y="2097531"/>
            <a:ext cx="50101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5" dirty="0">
                <a:solidFill>
                  <a:srgbClr val="FFFFFF"/>
                </a:solidFill>
                <a:latin typeface="Segoe UI"/>
                <a:cs typeface="Segoe UI"/>
              </a:rPr>
              <a:t>Con</a:t>
            </a:r>
            <a:r>
              <a:rPr sz="800" b="1" spc="-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800" b="1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800" b="1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800" b="1" dirty="0">
                <a:solidFill>
                  <a:srgbClr val="FFFFFF"/>
                </a:solidFill>
                <a:latin typeface="Segoe UI"/>
                <a:cs typeface="Segoe UI"/>
              </a:rPr>
              <a:t>ner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799838" y="2248661"/>
            <a:ext cx="605027" cy="582168"/>
          </a:xfrm>
          <a:custGeom>
            <a:avLst/>
            <a:gdLst/>
            <a:ahLst/>
            <a:cxnLst/>
            <a:rect l="l" t="t" r="r" b="b"/>
            <a:pathLst>
              <a:path w="605027" h="582168">
                <a:moveTo>
                  <a:pt x="0" y="582168"/>
                </a:moveTo>
                <a:lnTo>
                  <a:pt x="605027" y="582168"/>
                </a:lnTo>
                <a:lnTo>
                  <a:pt x="605027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99838" y="2248661"/>
            <a:ext cx="605027" cy="582168"/>
          </a:xfrm>
          <a:custGeom>
            <a:avLst/>
            <a:gdLst/>
            <a:ahLst/>
            <a:cxnLst/>
            <a:rect l="l" t="t" r="r" b="b"/>
            <a:pathLst>
              <a:path w="605027" h="582168">
                <a:moveTo>
                  <a:pt x="0" y="582168"/>
                </a:moveTo>
                <a:lnTo>
                  <a:pt x="605027" y="582168"/>
                </a:lnTo>
                <a:lnTo>
                  <a:pt x="605027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ln w="10667">
            <a:solidFill>
              <a:srgbClr val="001F5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07279" y="2383535"/>
            <a:ext cx="291084" cy="292608"/>
          </a:xfrm>
          <a:custGeom>
            <a:avLst/>
            <a:gdLst/>
            <a:ahLst/>
            <a:cxnLst/>
            <a:rect l="l" t="t" r="r" b="b"/>
            <a:pathLst>
              <a:path w="291084" h="292608">
                <a:moveTo>
                  <a:pt x="251612" y="240538"/>
                </a:moveTo>
                <a:lnTo>
                  <a:pt x="101853" y="240538"/>
                </a:lnTo>
                <a:lnTo>
                  <a:pt x="106553" y="242950"/>
                </a:lnTo>
                <a:lnTo>
                  <a:pt x="111506" y="244856"/>
                </a:lnTo>
                <a:lnTo>
                  <a:pt x="116459" y="245999"/>
                </a:lnTo>
                <a:lnTo>
                  <a:pt x="122301" y="285114"/>
                </a:lnTo>
                <a:lnTo>
                  <a:pt x="123062" y="289433"/>
                </a:lnTo>
                <a:lnTo>
                  <a:pt x="126873" y="292608"/>
                </a:lnTo>
                <a:lnTo>
                  <a:pt x="161925" y="292608"/>
                </a:lnTo>
                <a:lnTo>
                  <a:pt x="165735" y="289433"/>
                </a:lnTo>
                <a:lnTo>
                  <a:pt x="166497" y="285113"/>
                </a:lnTo>
                <a:lnTo>
                  <a:pt x="172973" y="246888"/>
                </a:lnTo>
                <a:lnTo>
                  <a:pt x="178054" y="245237"/>
                </a:lnTo>
                <a:lnTo>
                  <a:pt x="183007" y="243332"/>
                </a:lnTo>
                <a:lnTo>
                  <a:pt x="188087" y="241300"/>
                </a:lnTo>
                <a:lnTo>
                  <a:pt x="251783" y="241300"/>
                </a:lnTo>
                <a:lnTo>
                  <a:pt x="251841" y="240919"/>
                </a:lnTo>
                <a:lnTo>
                  <a:pt x="251612" y="240538"/>
                </a:lnTo>
                <a:close/>
              </a:path>
              <a:path w="291084" h="292608">
                <a:moveTo>
                  <a:pt x="251783" y="241300"/>
                </a:moveTo>
                <a:lnTo>
                  <a:pt x="188087" y="241300"/>
                </a:lnTo>
                <a:lnTo>
                  <a:pt x="215222" y="265242"/>
                </a:lnTo>
                <a:lnTo>
                  <a:pt x="219202" y="268732"/>
                </a:lnTo>
                <a:lnTo>
                  <a:pt x="224155" y="268732"/>
                </a:lnTo>
                <a:lnTo>
                  <a:pt x="227584" y="266064"/>
                </a:lnTo>
                <a:lnTo>
                  <a:pt x="247648" y="248794"/>
                </a:lnTo>
                <a:lnTo>
                  <a:pt x="251079" y="245999"/>
                </a:lnTo>
                <a:lnTo>
                  <a:pt x="251783" y="241300"/>
                </a:lnTo>
                <a:close/>
              </a:path>
              <a:path w="291084" h="292608">
                <a:moveTo>
                  <a:pt x="35433" y="55118"/>
                </a:moveTo>
                <a:lnTo>
                  <a:pt x="30734" y="56769"/>
                </a:lnTo>
                <a:lnTo>
                  <a:pt x="28448" y="60578"/>
                </a:lnTo>
                <a:lnTo>
                  <a:pt x="14986" y="83310"/>
                </a:lnTo>
                <a:lnTo>
                  <a:pt x="12700" y="87249"/>
                </a:lnTo>
                <a:lnTo>
                  <a:pt x="13462" y="91948"/>
                </a:lnTo>
                <a:lnTo>
                  <a:pt x="16891" y="94996"/>
                </a:lnTo>
                <a:lnTo>
                  <a:pt x="45719" y="120141"/>
                </a:lnTo>
                <a:lnTo>
                  <a:pt x="44577" y="124460"/>
                </a:lnTo>
                <a:lnTo>
                  <a:pt x="43815" y="128650"/>
                </a:lnTo>
                <a:lnTo>
                  <a:pt x="43433" y="133350"/>
                </a:lnTo>
                <a:lnTo>
                  <a:pt x="6477" y="145923"/>
                </a:lnTo>
                <a:lnTo>
                  <a:pt x="2286" y="147447"/>
                </a:lnTo>
                <a:lnTo>
                  <a:pt x="0" y="151764"/>
                </a:lnTo>
                <a:lnTo>
                  <a:pt x="5715" y="186944"/>
                </a:lnTo>
                <a:lnTo>
                  <a:pt x="9652" y="190119"/>
                </a:lnTo>
                <a:lnTo>
                  <a:pt x="52324" y="190119"/>
                </a:lnTo>
                <a:lnTo>
                  <a:pt x="54229" y="194818"/>
                </a:lnTo>
                <a:lnTo>
                  <a:pt x="56515" y="199136"/>
                </a:lnTo>
                <a:lnTo>
                  <a:pt x="59182" y="203073"/>
                </a:lnTo>
                <a:lnTo>
                  <a:pt x="39243" y="236219"/>
                </a:lnTo>
                <a:lnTo>
                  <a:pt x="36957" y="240157"/>
                </a:lnTo>
                <a:lnTo>
                  <a:pt x="37719" y="245237"/>
                </a:lnTo>
                <a:lnTo>
                  <a:pt x="41148" y="248031"/>
                </a:lnTo>
                <a:lnTo>
                  <a:pt x="60780" y="265242"/>
                </a:lnTo>
                <a:lnTo>
                  <a:pt x="64262" y="268350"/>
                </a:lnTo>
                <a:lnTo>
                  <a:pt x="69215" y="268350"/>
                </a:lnTo>
                <a:lnTo>
                  <a:pt x="73089" y="265175"/>
                </a:lnTo>
                <a:lnTo>
                  <a:pt x="101853" y="240538"/>
                </a:lnTo>
                <a:lnTo>
                  <a:pt x="251612" y="240538"/>
                </a:lnTo>
                <a:lnTo>
                  <a:pt x="249555" y="237109"/>
                </a:lnTo>
                <a:lnTo>
                  <a:pt x="231431" y="205393"/>
                </a:lnTo>
                <a:lnTo>
                  <a:pt x="232112" y="203818"/>
                </a:lnTo>
                <a:lnTo>
                  <a:pt x="152063" y="203818"/>
                </a:lnTo>
                <a:lnTo>
                  <a:pt x="110038" y="190712"/>
                </a:lnTo>
                <a:lnTo>
                  <a:pt x="89154" y="157422"/>
                </a:lnTo>
                <a:lnTo>
                  <a:pt x="90182" y="140116"/>
                </a:lnTo>
                <a:lnTo>
                  <a:pt x="108595" y="101970"/>
                </a:lnTo>
                <a:lnTo>
                  <a:pt x="142807" y="87303"/>
                </a:lnTo>
                <a:lnTo>
                  <a:pt x="279117" y="87303"/>
                </a:lnTo>
                <a:lnTo>
                  <a:pt x="269597" y="70865"/>
                </a:lnTo>
                <a:lnTo>
                  <a:pt x="73786" y="70865"/>
                </a:lnTo>
                <a:lnTo>
                  <a:pt x="40668" y="57200"/>
                </a:lnTo>
                <a:lnTo>
                  <a:pt x="35433" y="55118"/>
                </a:lnTo>
                <a:close/>
              </a:path>
              <a:path w="291084" h="292608">
                <a:moveTo>
                  <a:pt x="279117" y="87303"/>
                </a:moveTo>
                <a:lnTo>
                  <a:pt x="142807" y="87303"/>
                </a:lnTo>
                <a:lnTo>
                  <a:pt x="157767" y="89001"/>
                </a:lnTo>
                <a:lnTo>
                  <a:pt x="171186" y="93873"/>
                </a:lnTo>
                <a:lnTo>
                  <a:pt x="198668" y="123430"/>
                </a:lnTo>
                <a:lnTo>
                  <a:pt x="203073" y="145923"/>
                </a:lnTo>
                <a:lnTo>
                  <a:pt x="201293" y="160291"/>
                </a:lnTo>
                <a:lnTo>
                  <a:pt x="178083" y="193900"/>
                </a:lnTo>
                <a:lnTo>
                  <a:pt x="152063" y="203818"/>
                </a:lnTo>
                <a:lnTo>
                  <a:pt x="232112" y="203818"/>
                </a:lnTo>
                <a:lnTo>
                  <a:pt x="233807" y="199898"/>
                </a:lnTo>
                <a:lnTo>
                  <a:pt x="236474" y="195199"/>
                </a:lnTo>
                <a:lnTo>
                  <a:pt x="238760" y="190119"/>
                </a:lnTo>
                <a:lnTo>
                  <a:pt x="281432" y="190119"/>
                </a:lnTo>
                <a:lnTo>
                  <a:pt x="285369" y="186944"/>
                </a:lnTo>
                <a:lnTo>
                  <a:pt x="290321" y="156084"/>
                </a:lnTo>
                <a:lnTo>
                  <a:pt x="291084" y="151764"/>
                </a:lnTo>
                <a:lnTo>
                  <a:pt x="288417" y="147447"/>
                </a:lnTo>
                <a:lnTo>
                  <a:pt x="284098" y="145922"/>
                </a:lnTo>
                <a:lnTo>
                  <a:pt x="247650" y="133350"/>
                </a:lnTo>
                <a:lnTo>
                  <a:pt x="247269" y="129032"/>
                </a:lnTo>
                <a:lnTo>
                  <a:pt x="246507" y="124840"/>
                </a:lnTo>
                <a:lnTo>
                  <a:pt x="245364" y="120903"/>
                </a:lnTo>
                <a:lnTo>
                  <a:pt x="275335" y="95885"/>
                </a:lnTo>
                <a:lnTo>
                  <a:pt x="278765" y="93090"/>
                </a:lnTo>
                <a:lnTo>
                  <a:pt x="279527" y="88011"/>
                </a:lnTo>
                <a:lnTo>
                  <a:pt x="279117" y="87303"/>
                </a:lnTo>
                <a:close/>
              </a:path>
              <a:path w="291084" h="292608">
                <a:moveTo>
                  <a:pt x="112649" y="0"/>
                </a:moveTo>
                <a:lnTo>
                  <a:pt x="83820" y="10540"/>
                </a:lnTo>
                <a:lnTo>
                  <a:pt x="80010" y="12064"/>
                </a:lnTo>
                <a:lnTo>
                  <a:pt x="77343" y="16383"/>
                </a:lnTo>
                <a:lnTo>
                  <a:pt x="78175" y="21473"/>
                </a:lnTo>
                <a:lnTo>
                  <a:pt x="85342" y="61077"/>
                </a:lnTo>
                <a:lnTo>
                  <a:pt x="81153" y="63753"/>
                </a:lnTo>
                <a:lnTo>
                  <a:pt x="77343" y="67310"/>
                </a:lnTo>
                <a:lnTo>
                  <a:pt x="73787" y="70865"/>
                </a:lnTo>
                <a:lnTo>
                  <a:pt x="269597" y="70865"/>
                </a:lnTo>
                <a:lnTo>
                  <a:pt x="217297" y="70865"/>
                </a:lnTo>
                <a:lnTo>
                  <a:pt x="213741" y="67310"/>
                </a:lnTo>
                <a:lnTo>
                  <a:pt x="210312" y="64135"/>
                </a:lnTo>
                <a:lnTo>
                  <a:pt x="206121" y="61468"/>
                </a:lnTo>
                <a:lnTo>
                  <a:pt x="209918" y="41528"/>
                </a:lnTo>
                <a:lnTo>
                  <a:pt x="139185" y="41517"/>
                </a:lnTo>
                <a:lnTo>
                  <a:pt x="119633" y="5841"/>
                </a:lnTo>
                <a:lnTo>
                  <a:pt x="117221" y="1524"/>
                </a:lnTo>
                <a:lnTo>
                  <a:pt x="112649" y="0"/>
                </a:lnTo>
                <a:close/>
              </a:path>
              <a:path w="291084" h="292608">
                <a:moveTo>
                  <a:pt x="257302" y="55499"/>
                </a:moveTo>
                <a:lnTo>
                  <a:pt x="217297" y="70865"/>
                </a:lnTo>
                <a:lnTo>
                  <a:pt x="269597" y="70865"/>
                </a:lnTo>
                <a:lnTo>
                  <a:pt x="261874" y="57531"/>
                </a:lnTo>
                <a:lnTo>
                  <a:pt x="257302" y="55499"/>
                </a:lnTo>
                <a:close/>
              </a:path>
              <a:path w="291084" h="292608">
                <a:moveTo>
                  <a:pt x="150368" y="41021"/>
                </a:moveTo>
                <a:lnTo>
                  <a:pt x="141097" y="41021"/>
                </a:lnTo>
                <a:lnTo>
                  <a:pt x="139192" y="41528"/>
                </a:lnTo>
                <a:lnTo>
                  <a:pt x="209921" y="41517"/>
                </a:lnTo>
                <a:lnTo>
                  <a:pt x="152660" y="41517"/>
                </a:lnTo>
                <a:lnTo>
                  <a:pt x="150368" y="41021"/>
                </a:lnTo>
                <a:close/>
              </a:path>
              <a:path w="291084" h="292608">
                <a:moveTo>
                  <a:pt x="179578" y="381"/>
                </a:moveTo>
                <a:lnTo>
                  <a:pt x="175005" y="1905"/>
                </a:lnTo>
                <a:lnTo>
                  <a:pt x="172587" y="5851"/>
                </a:lnTo>
                <a:lnTo>
                  <a:pt x="152660" y="41517"/>
                </a:lnTo>
                <a:lnTo>
                  <a:pt x="209921" y="41517"/>
                </a:lnTo>
                <a:lnTo>
                  <a:pt x="213802" y="21082"/>
                </a:lnTo>
                <a:lnTo>
                  <a:pt x="214503" y="16763"/>
                </a:lnTo>
                <a:lnTo>
                  <a:pt x="212217" y="12573"/>
                </a:lnTo>
                <a:lnTo>
                  <a:pt x="208025" y="10922"/>
                </a:lnTo>
                <a:lnTo>
                  <a:pt x="183388" y="1904"/>
                </a:lnTo>
                <a:lnTo>
                  <a:pt x="179578" y="381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24628" y="2500957"/>
            <a:ext cx="56151" cy="55881"/>
          </a:xfrm>
          <a:custGeom>
            <a:avLst/>
            <a:gdLst/>
            <a:ahLst/>
            <a:cxnLst/>
            <a:rect l="l" t="t" r="r" b="b"/>
            <a:pathLst>
              <a:path w="56151" h="55881">
                <a:moveTo>
                  <a:pt x="26129" y="0"/>
                </a:moveTo>
                <a:lnTo>
                  <a:pt x="12844" y="4440"/>
                </a:lnTo>
                <a:lnTo>
                  <a:pt x="3518" y="14429"/>
                </a:lnTo>
                <a:lnTo>
                  <a:pt x="0" y="28120"/>
                </a:lnTo>
                <a:lnTo>
                  <a:pt x="626" y="34031"/>
                </a:lnTo>
                <a:lnTo>
                  <a:pt x="6312" y="45449"/>
                </a:lnTo>
                <a:lnTo>
                  <a:pt x="17372" y="53219"/>
                </a:lnTo>
                <a:lnTo>
                  <a:pt x="33135" y="55881"/>
                </a:lnTo>
                <a:lnTo>
                  <a:pt x="45036" y="50506"/>
                </a:lnTo>
                <a:lnTo>
                  <a:pt x="53221" y="39718"/>
                </a:lnTo>
                <a:lnTo>
                  <a:pt x="56151" y="24439"/>
                </a:lnTo>
                <a:lnTo>
                  <a:pt x="51181" y="11924"/>
                </a:lnTo>
                <a:lnTo>
                  <a:pt x="40744" y="3224"/>
                </a:lnTo>
                <a:lnTo>
                  <a:pt x="26129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63311" y="2557271"/>
            <a:ext cx="143190" cy="160020"/>
          </a:xfrm>
          <a:custGeom>
            <a:avLst/>
            <a:gdLst/>
            <a:ahLst/>
            <a:cxnLst/>
            <a:rect l="l" t="t" r="r" b="b"/>
            <a:pathLst>
              <a:path w="143190" h="160020">
                <a:moveTo>
                  <a:pt x="143190" y="121665"/>
                </a:moveTo>
                <a:lnTo>
                  <a:pt x="38480" y="121665"/>
                </a:lnTo>
                <a:lnTo>
                  <a:pt x="43941" y="126873"/>
                </a:lnTo>
                <a:lnTo>
                  <a:pt x="50418" y="130428"/>
                </a:lnTo>
                <a:lnTo>
                  <a:pt x="57403" y="133096"/>
                </a:lnTo>
                <a:lnTo>
                  <a:pt x="60833" y="154939"/>
                </a:lnTo>
                <a:lnTo>
                  <a:pt x="61213" y="157607"/>
                </a:lnTo>
                <a:lnTo>
                  <a:pt x="63500" y="160020"/>
                </a:lnTo>
                <a:lnTo>
                  <a:pt x="85851" y="160020"/>
                </a:lnTo>
                <a:lnTo>
                  <a:pt x="88137" y="157607"/>
                </a:lnTo>
                <a:lnTo>
                  <a:pt x="88900" y="154939"/>
                </a:lnTo>
                <a:lnTo>
                  <a:pt x="92328" y="133096"/>
                </a:lnTo>
                <a:lnTo>
                  <a:pt x="99313" y="130810"/>
                </a:lnTo>
                <a:lnTo>
                  <a:pt x="105917" y="126873"/>
                </a:lnTo>
                <a:lnTo>
                  <a:pt x="111251" y="122047"/>
                </a:lnTo>
                <a:lnTo>
                  <a:pt x="142978" y="122047"/>
                </a:lnTo>
                <a:lnTo>
                  <a:pt x="143190" y="121665"/>
                </a:lnTo>
                <a:close/>
              </a:path>
              <a:path w="143190" h="160020">
                <a:moveTo>
                  <a:pt x="14986" y="28448"/>
                </a:moveTo>
                <a:lnTo>
                  <a:pt x="11937" y="29210"/>
                </a:lnTo>
                <a:lnTo>
                  <a:pt x="10413" y="32003"/>
                </a:lnTo>
                <a:lnTo>
                  <a:pt x="2286" y="46609"/>
                </a:lnTo>
                <a:lnTo>
                  <a:pt x="762" y="49022"/>
                </a:lnTo>
                <a:lnTo>
                  <a:pt x="1142" y="52577"/>
                </a:lnTo>
                <a:lnTo>
                  <a:pt x="3428" y="54101"/>
                </a:lnTo>
                <a:lnTo>
                  <a:pt x="21209" y="69087"/>
                </a:lnTo>
                <a:lnTo>
                  <a:pt x="20447" y="76200"/>
                </a:lnTo>
                <a:lnTo>
                  <a:pt x="20538" y="86867"/>
                </a:lnTo>
                <a:lnTo>
                  <a:pt x="21209" y="89662"/>
                </a:lnTo>
                <a:lnTo>
                  <a:pt x="2666" y="105155"/>
                </a:lnTo>
                <a:lnTo>
                  <a:pt x="762" y="106679"/>
                </a:lnTo>
                <a:lnTo>
                  <a:pt x="0" y="109854"/>
                </a:lnTo>
                <a:lnTo>
                  <a:pt x="1524" y="112649"/>
                </a:lnTo>
                <a:lnTo>
                  <a:pt x="9651" y="127253"/>
                </a:lnTo>
                <a:lnTo>
                  <a:pt x="10795" y="130048"/>
                </a:lnTo>
                <a:lnTo>
                  <a:pt x="13842" y="131190"/>
                </a:lnTo>
                <a:lnTo>
                  <a:pt x="16510" y="130048"/>
                </a:lnTo>
                <a:lnTo>
                  <a:pt x="38480" y="121665"/>
                </a:lnTo>
                <a:lnTo>
                  <a:pt x="143190" y="121665"/>
                </a:lnTo>
                <a:lnTo>
                  <a:pt x="148209" y="112649"/>
                </a:lnTo>
                <a:lnTo>
                  <a:pt x="149351" y="109854"/>
                </a:lnTo>
                <a:lnTo>
                  <a:pt x="148971" y="106679"/>
                </a:lnTo>
                <a:lnTo>
                  <a:pt x="146685" y="105155"/>
                </a:lnTo>
                <a:lnTo>
                  <a:pt x="142186" y="101332"/>
                </a:lnTo>
                <a:lnTo>
                  <a:pt x="81480" y="101332"/>
                </a:lnTo>
                <a:lnTo>
                  <a:pt x="65397" y="98759"/>
                </a:lnTo>
                <a:lnTo>
                  <a:pt x="55896" y="90426"/>
                </a:lnTo>
                <a:lnTo>
                  <a:pt x="56546" y="72866"/>
                </a:lnTo>
                <a:lnTo>
                  <a:pt x="62539" y="62014"/>
                </a:lnTo>
                <a:lnTo>
                  <a:pt x="72176" y="57472"/>
                </a:lnTo>
                <a:lnTo>
                  <a:pt x="141907" y="57472"/>
                </a:lnTo>
                <a:lnTo>
                  <a:pt x="145923" y="54101"/>
                </a:lnTo>
                <a:lnTo>
                  <a:pt x="148209" y="52577"/>
                </a:lnTo>
                <a:lnTo>
                  <a:pt x="148589" y="49022"/>
                </a:lnTo>
                <a:lnTo>
                  <a:pt x="147447" y="46609"/>
                </a:lnTo>
                <a:lnTo>
                  <a:pt x="142193" y="37591"/>
                </a:lnTo>
                <a:lnTo>
                  <a:pt x="39242" y="37591"/>
                </a:lnTo>
                <a:lnTo>
                  <a:pt x="17652" y="29210"/>
                </a:lnTo>
                <a:lnTo>
                  <a:pt x="14986" y="28448"/>
                </a:lnTo>
                <a:close/>
              </a:path>
              <a:path w="143190" h="160020">
                <a:moveTo>
                  <a:pt x="142978" y="122047"/>
                </a:moveTo>
                <a:lnTo>
                  <a:pt x="111251" y="122047"/>
                </a:lnTo>
                <a:lnTo>
                  <a:pt x="132841" y="130048"/>
                </a:lnTo>
                <a:lnTo>
                  <a:pt x="135509" y="131190"/>
                </a:lnTo>
                <a:lnTo>
                  <a:pt x="138557" y="130048"/>
                </a:lnTo>
                <a:lnTo>
                  <a:pt x="140080" y="127253"/>
                </a:lnTo>
                <a:lnTo>
                  <a:pt x="142978" y="122047"/>
                </a:lnTo>
                <a:close/>
              </a:path>
              <a:path w="143190" h="160020">
                <a:moveTo>
                  <a:pt x="141907" y="57472"/>
                </a:moveTo>
                <a:lnTo>
                  <a:pt x="72176" y="57472"/>
                </a:lnTo>
                <a:lnTo>
                  <a:pt x="86606" y="61333"/>
                </a:lnTo>
                <a:lnTo>
                  <a:pt x="95058" y="71469"/>
                </a:lnTo>
                <a:lnTo>
                  <a:pt x="96647" y="79755"/>
                </a:lnTo>
                <a:lnTo>
                  <a:pt x="92361" y="93210"/>
                </a:lnTo>
                <a:lnTo>
                  <a:pt x="81480" y="101332"/>
                </a:lnTo>
                <a:lnTo>
                  <a:pt x="142186" y="101332"/>
                </a:lnTo>
                <a:lnTo>
                  <a:pt x="128904" y="90042"/>
                </a:lnTo>
                <a:lnTo>
                  <a:pt x="129326" y="86487"/>
                </a:lnTo>
                <a:lnTo>
                  <a:pt x="129666" y="83312"/>
                </a:lnTo>
                <a:lnTo>
                  <a:pt x="129666" y="76200"/>
                </a:lnTo>
                <a:lnTo>
                  <a:pt x="129286" y="72262"/>
                </a:lnTo>
                <a:lnTo>
                  <a:pt x="128524" y="68707"/>
                </a:lnTo>
                <a:lnTo>
                  <a:pt x="141907" y="57472"/>
                </a:lnTo>
                <a:close/>
              </a:path>
              <a:path w="143190" h="160020">
                <a:moveTo>
                  <a:pt x="86233" y="0"/>
                </a:moveTo>
                <a:lnTo>
                  <a:pt x="63880" y="0"/>
                </a:lnTo>
                <a:lnTo>
                  <a:pt x="61595" y="2032"/>
                </a:lnTo>
                <a:lnTo>
                  <a:pt x="61213" y="4699"/>
                </a:lnTo>
                <a:lnTo>
                  <a:pt x="57403" y="26924"/>
                </a:lnTo>
                <a:lnTo>
                  <a:pt x="50800" y="29210"/>
                </a:lnTo>
                <a:lnTo>
                  <a:pt x="44703" y="32765"/>
                </a:lnTo>
                <a:lnTo>
                  <a:pt x="39242" y="37591"/>
                </a:lnTo>
                <a:lnTo>
                  <a:pt x="142193" y="37591"/>
                </a:lnTo>
                <a:lnTo>
                  <a:pt x="141897" y="37084"/>
                </a:lnTo>
                <a:lnTo>
                  <a:pt x="110489" y="37084"/>
                </a:lnTo>
                <a:lnTo>
                  <a:pt x="105410" y="32765"/>
                </a:lnTo>
                <a:lnTo>
                  <a:pt x="99313" y="29210"/>
                </a:lnTo>
                <a:lnTo>
                  <a:pt x="92710" y="26924"/>
                </a:lnTo>
                <a:lnTo>
                  <a:pt x="89280" y="4699"/>
                </a:lnTo>
                <a:lnTo>
                  <a:pt x="88900" y="2032"/>
                </a:lnTo>
                <a:lnTo>
                  <a:pt x="86233" y="0"/>
                </a:lnTo>
                <a:close/>
              </a:path>
              <a:path w="143190" h="160020">
                <a:moveTo>
                  <a:pt x="134747" y="28448"/>
                </a:moveTo>
                <a:lnTo>
                  <a:pt x="132079" y="29210"/>
                </a:lnTo>
                <a:lnTo>
                  <a:pt x="110489" y="37084"/>
                </a:lnTo>
                <a:lnTo>
                  <a:pt x="141897" y="37084"/>
                </a:lnTo>
                <a:lnTo>
                  <a:pt x="138937" y="32003"/>
                </a:lnTo>
                <a:lnTo>
                  <a:pt x="137413" y="29210"/>
                </a:lnTo>
                <a:lnTo>
                  <a:pt x="134747" y="28448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00115" y="2084831"/>
            <a:ext cx="605027" cy="163067"/>
          </a:xfrm>
          <a:custGeom>
            <a:avLst/>
            <a:gdLst/>
            <a:ahLst/>
            <a:cxnLst/>
            <a:rect l="l" t="t" r="r" b="b"/>
            <a:pathLst>
              <a:path w="605027" h="163067">
                <a:moveTo>
                  <a:pt x="0" y="163067"/>
                </a:moveTo>
                <a:lnTo>
                  <a:pt x="605027" y="163067"/>
                </a:lnTo>
                <a:lnTo>
                  <a:pt x="60502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00115" y="2084831"/>
            <a:ext cx="605027" cy="163067"/>
          </a:xfrm>
          <a:custGeom>
            <a:avLst/>
            <a:gdLst/>
            <a:ahLst/>
            <a:cxnLst/>
            <a:rect l="l" t="t" r="r" b="b"/>
            <a:pathLst>
              <a:path w="605027" h="163067">
                <a:moveTo>
                  <a:pt x="0" y="163067"/>
                </a:moveTo>
                <a:lnTo>
                  <a:pt x="605027" y="163067"/>
                </a:lnTo>
                <a:lnTo>
                  <a:pt x="60502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551678" y="2097531"/>
            <a:ext cx="50101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5" dirty="0">
                <a:solidFill>
                  <a:srgbClr val="FFFFFF"/>
                </a:solidFill>
                <a:latin typeface="Segoe UI"/>
                <a:cs typeface="Segoe UI"/>
              </a:rPr>
              <a:t>Con</a:t>
            </a:r>
            <a:r>
              <a:rPr sz="800" b="1" spc="-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800" b="1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800" b="1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800" b="1" dirty="0">
                <a:solidFill>
                  <a:srgbClr val="FFFFFF"/>
                </a:solidFill>
                <a:latin typeface="Segoe UI"/>
                <a:cs typeface="Segoe UI"/>
              </a:rPr>
              <a:t>ner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500878" y="2248661"/>
            <a:ext cx="605027" cy="582168"/>
          </a:xfrm>
          <a:custGeom>
            <a:avLst/>
            <a:gdLst/>
            <a:ahLst/>
            <a:cxnLst/>
            <a:rect l="l" t="t" r="r" b="b"/>
            <a:pathLst>
              <a:path w="605027" h="582168">
                <a:moveTo>
                  <a:pt x="0" y="582168"/>
                </a:moveTo>
                <a:lnTo>
                  <a:pt x="605027" y="582168"/>
                </a:lnTo>
                <a:lnTo>
                  <a:pt x="605027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00878" y="2248661"/>
            <a:ext cx="605027" cy="582168"/>
          </a:xfrm>
          <a:custGeom>
            <a:avLst/>
            <a:gdLst/>
            <a:ahLst/>
            <a:cxnLst/>
            <a:rect l="l" t="t" r="r" b="b"/>
            <a:pathLst>
              <a:path w="605027" h="582168">
                <a:moveTo>
                  <a:pt x="0" y="582168"/>
                </a:moveTo>
                <a:lnTo>
                  <a:pt x="605027" y="582168"/>
                </a:lnTo>
                <a:lnTo>
                  <a:pt x="605027" y="0"/>
                </a:lnTo>
                <a:lnTo>
                  <a:pt x="0" y="0"/>
                </a:lnTo>
                <a:lnTo>
                  <a:pt x="0" y="582168"/>
                </a:lnTo>
                <a:close/>
              </a:path>
            </a:pathLst>
          </a:custGeom>
          <a:ln w="10667">
            <a:solidFill>
              <a:srgbClr val="001F5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609844" y="2383535"/>
            <a:ext cx="289559" cy="292608"/>
          </a:xfrm>
          <a:custGeom>
            <a:avLst/>
            <a:gdLst/>
            <a:ahLst/>
            <a:cxnLst/>
            <a:rect l="l" t="t" r="r" b="b"/>
            <a:pathLst>
              <a:path w="289559" h="292608">
                <a:moveTo>
                  <a:pt x="250342" y="240538"/>
                </a:moveTo>
                <a:lnTo>
                  <a:pt x="101345" y="240538"/>
                </a:lnTo>
                <a:lnTo>
                  <a:pt x="105917" y="242950"/>
                </a:lnTo>
                <a:lnTo>
                  <a:pt x="110870" y="244856"/>
                </a:lnTo>
                <a:lnTo>
                  <a:pt x="115950" y="245999"/>
                </a:lnTo>
                <a:lnTo>
                  <a:pt x="121666" y="285114"/>
                </a:lnTo>
                <a:lnTo>
                  <a:pt x="122427" y="289433"/>
                </a:lnTo>
                <a:lnTo>
                  <a:pt x="126237" y="292608"/>
                </a:lnTo>
                <a:lnTo>
                  <a:pt x="161035" y="292608"/>
                </a:lnTo>
                <a:lnTo>
                  <a:pt x="164845" y="289433"/>
                </a:lnTo>
                <a:lnTo>
                  <a:pt x="165608" y="285113"/>
                </a:lnTo>
                <a:lnTo>
                  <a:pt x="172084" y="246888"/>
                </a:lnTo>
                <a:lnTo>
                  <a:pt x="177164" y="245237"/>
                </a:lnTo>
                <a:lnTo>
                  <a:pt x="182117" y="243332"/>
                </a:lnTo>
                <a:lnTo>
                  <a:pt x="187070" y="241300"/>
                </a:lnTo>
                <a:lnTo>
                  <a:pt x="250513" y="241300"/>
                </a:lnTo>
                <a:lnTo>
                  <a:pt x="250570" y="240919"/>
                </a:lnTo>
                <a:lnTo>
                  <a:pt x="250342" y="240538"/>
                </a:lnTo>
                <a:close/>
              </a:path>
              <a:path w="289559" h="292608">
                <a:moveTo>
                  <a:pt x="250513" y="241300"/>
                </a:moveTo>
                <a:lnTo>
                  <a:pt x="187070" y="241300"/>
                </a:lnTo>
                <a:lnTo>
                  <a:pt x="214098" y="265255"/>
                </a:lnTo>
                <a:lnTo>
                  <a:pt x="218058" y="268732"/>
                </a:lnTo>
                <a:lnTo>
                  <a:pt x="223011" y="268732"/>
                </a:lnTo>
                <a:lnTo>
                  <a:pt x="226440" y="266064"/>
                </a:lnTo>
                <a:lnTo>
                  <a:pt x="246378" y="248793"/>
                </a:lnTo>
                <a:lnTo>
                  <a:pt x="249808" y="245999"/>
                </a:lnTo>
                <a:lnTo>
                  <a:pt x="250513" y="241300"/>
                </a:lnTo>
                <a:close/>
              </a:path>
              <a:path w="289559" h="292608">
                <a:moveTo>
                  <a:pt x="35178" y="55118"/>
                </a:moveTo>
                <a:lnTo>
                  <a:pt x="30606" y="56769"/>
                </a:lnTo>
                <a:lnTo>
                  <a:pt x="28320" y="60578"/>
                </a:lnTo>
                <a:lnTo>
                  <a:pt x="14859" y="83310"/>
                </a:lnTo>
                <a:lnTo>
                  <a:pt x="12572" y="87249"/>
                </a:lnTo>
                <a:lnTo>
                  <a:pt x="13334" y="91948"/>
                </a:lnTo>
                <a:lnTo>
                  <a:pt x="16890" y="94996"/>
                </a:lnTo>
                <a:lnTo>
                  <a:pt x="44413" y="119215"/>
                </a:lnTo>
                <a:lnTo>
                  <a:pt x="44330" y="124046"/>
                </a:lnTo>
                <a:lnTo>
                  <a:pt x="44253" y="124840"/>
                </a:lnTo>
                <a:lnTo>
                  <a:pt x="43560" y="128650"/>
                </a:lnTo>
                <a:lnTo>
                  <a:pt x="43179" y="133350"/>
                </a:lnTo>
                <a:lnTo>
                  <a:pt x="6477" y="145923"/>
                </a:lnTo>
                <a:lnTo>
                  <a:pt x="2285" y="147447"/>
                </a:lnTo>
                <a:lnTo>
                  <a:pt x="0" y="151764"/>
                </a:lnTo>
                <a:lnTo>
                  <a:pt x="5714" y="186944"/>
                </a:lnTo>
                <a:lnTo>
                  <a:pt x="9525" y="190119"/>
                </a:lnTo>
                <a:lnTo>
                  <a:pt x="50691" y="190119"/>
                </a:lnTo>
                <a:lnTo>
                  <a:pt x="53975" y="194818"/>
                </a:lnTo>
                <a:lnTo>
                  <a:pt x="56260" y="199136"/>
                </a:lnTo>
                <a:lnTo>
                  <a:pt x="58927" y="203073"/>
                </a:lnTo>
                <a:lnTo>
                  <a:pt x="38989" y="236219"/>
                </a:lnTo>
                <a:lnTo>
                  <a:pt x="36702" y="240157"/>
                </a:lnTo>
                <a:lnTo>
                  <a:pt x="37464" y="245237"/>
                </a:lnTo>
                <a:lnTo>
                  <a:pt x="40893" y="248031"/>
                </a:lnTo>
                <a:lnTo>
                  <a:pt x="60538" y="265255"/>
                </a:lnTo>
                <a:lnTo>
                  <a:pt x="63880" y="268350"/>
                </a:lnTo>
                <a:lnTo>
                  <a:pt x="68833" y="268350"/>
                </a:lnTo>
                <a:lnTo>
                  <a:pt x="72706" y="265175"/>
                </a:lnTo>
                <a:lnTo>
                  <a:pt x="101345" y="240538"/>
                </a:lnTo>
                <a:lnTo>
                  <a:pt x="250342" y="240538"/>
                </a:lnTo>
                <a:lnTo>
                  <a:pt x="248284" y="237109"/>
                </a:lnTo>
                <a:lnTo>
                  <a:pt x="230161" y="205393"/>
                </a:lnTo>
                <a:lnTo>
                  <a:pt x="230828" y="203851"/>
                </a:lnTo>
                <a:lnTo>
                  <a:pt x="150968" y="203851"/>
                </a:lnTo>
                <a:lnTo>
                  <a:pt x="109274" y="190559"/>
                </a:lnTo>
                <a:lnTo>
                  <a:pt x="88667" y="156916"/>
                </a:lnTo>
                <a:lnTo>
                  <a:pt x="89746" y="139669"/>
                </a:lnTo>
                <a:lnTo>
                  <a:pt x="108373" y="101650"/>
                </a:lnTo>
                <a:lnTo>
                  <a:pt x="142765" y="87276"/>
                </a:lnTo>
                <a:lnTo>
                  <a:pt x="277704" y="87276"/>
                </a:lnTo>
                <a:lnTo>
                  <a:pt x="268200" y="70865"/>
                </a:lnTo>
                <a:lnTo>
                  <a:pt x="73405" y="70865"/>
                </a:lnTo>
                <a:lnTo>
                  <a:pt x="40285" y="57150"/>
                </a:lnTo>
                <a:lnTo>
                  <a:pt x="35178" y="55118"/>
                </a:lnTo>
                <a:close/>
              </a:path>
              <a:path w="289559" h="292608">
                <a:moveTo>
                  <a:pt x="277704" y="87276"/>
                </a:moveTo>
                <a:lnTo>
                  <a:pt x="142765" y="87276"/>
                </a:lnTo>
                <a:lnTo>
                  <a:pt x="157473" y="89018"/>
                </a:lnTo>
                <a:lnTo>
                  <a:pt x="170710" y="93987"/>
                </a:lnTo>
                <a:lnTo>
                  <a:pt x="197806" y="124046"/>
                </a:lnTo>
                <a:lnTo>
                  <a:pt x="201929" y="145923"/>
                </a:lnTo>
                <a:lnTo>
                  <a:pt x="200148" y="160337"/>
                </a:lnTo>
                <a:lnTo>
                  <a:pt x="176939" y="194004"/>
                </a:lnTo>
                <a:lnTo>
                  <a:pt x="150968" y="203851"/>
                </a:lnTo>
                <a:lnTo>
                  <a:pt x="230828" y="203851"/>
                </a:lnTo>
                <a:lnTo>
                  <a:pt x="232536" y="199898"/>
                </a:lnTo>
                <a:lnTo>
                  <a:pt x="235203" y="195199"/>
                </a:lnTo>
                <a:lnTo>
                  <a:pt x="237489" y="190119"/>
                </a:lnTo>
                <a:lnTo>
                  <a:pt x="280034" y="190119"/>
                </a:lnTo>
                <a:lnTo>
                  <a:pt x="283844" y="186944"/>
                </a:lnTo>
                <a:lnTo>
                  <a:pt x="288797" y="156084"/>
                </a:lnTo>
                <a:lnTo>
                  <a:pt x="289559" y="151764"/>
                </a:lnTo>
                <a:lnTo>
                  <a:pt x="286892" y="147447"/>
                </a:lnTo>
                <a:lnTo>
                  <a:pt x="282701" y="145922"/>
                </a:lnTo>
                <a:lnTo>
                  <a:pt x="246380" y="133350"/>
                </a:lnTo>
                <a:lnTo>
                  <a:pt x="245998" y="129032"/>
                </a:lnTo>
                <a:lnTo>
                  <a:pt x="245236" y="124840"/>
                </a:lnTo>
                <a:lnTo>
                  <a:pt x="244093" y="120903"/>
                </a:lnTo>
                <a:lnTo>
                  <a:pt x="273938" y="95885"/>
                </a:lnTo>
                <a:lnTo>
                  <a:pt x="277367" y="93090"/>
                </a:lnTo>
                <a:lnTo>
                  <a:pt x="278129" y="88011"/>
                </a:lnTo>
                <a:lnTo>
                  <a:pt x="277704" y="87276"/>
                </a:lnTo>
                <a:close/>
              </a:path>
              <a:path w="289559" h="292608">
                <a:moveTo>
                  <a:pt x="112013" y="0"/>
                </a:moveTo>
                <a:lnTo>
                  <a:pt x="106792" y="1905"/>
                </a:lnTo>
                <a:lnTo>
                  <a:pt x="83439" y="10540"/>
                </a:lnTo>
                <a:lnTo>
                  <a:pt x="79501" y="12064"/>
                </a:lnTo>
                <a:lnTo>
                  <a:pt x="76834" y="16383"/>
                </a:lnTo>
                <a:lnTo>
                  <a:pt x="77669" y="21473"/>
                </a:lnTo>
                <a:lnTo>
                  <a:pt x="84961" y="61076"/>
                </a:lnTo>
                <a:lnTo>
                  <a:pt x="80771" y="63753"/>
                </a:lnTo>
                <a:lnTo>
                  <a:pt x="76834" y="67310"/>
                </a:lnTo>
                <a:lnTo>
                  <a:pt x="73405" y="70865"/>
                </a:lnTo>
                <a:lnTo>
                  <a:pt x="216154" y="70865"/>
                </a:lnTo>
                <a:lnTo>
                  <a:pt x="212725" y="67310"/>
                </a:lnTo>
                <a:lnTo>
                  <a:pt x="209295" y="64135"/>
                </a:lnTo>
                <a:lnTo>
                  <a:pt x="204977" y="61468"/>
                </a:lnTo>
                <a:lnTo>
                  <a:pt x="208839" y="41528"/>
                </a:lnTo>
                <a:lnTo>
                  <a:pt x="138424" y="41518"/>
                </a:lnTo>
                <a:lnTo>
                  <a:pt x="118999" y="5841"/>
                </a:lnTo>
                <a:lnTo>
                  <a:pt x="116712" y="1524"/>
                </a:lnTo>
                <a:lnTo>
                  <a:pt x="112013" y="0"/>
                </a:lnTo>
                <a:close/>
              </a:path>
              <a:path w="289559" h="292608">
                <a:moveTo>
                  <a:pt x="255904" y="55499"/>
                </a:moveTo>
                <a:lnTo>
                  <a:pt x="251607" y="57191"/>
                </a:lnTo>
                <a:lnTo>
                  <a:pt x="216154" y="70865"/>
                </a:lnTo>
                <a:lnTo>
                  <a:pt x="268200" y="70865"/>
                </a:lnTo>
                <a:lnTo>
                  <a:pt x="260476" y="57531"/>
                </a:lnTo>
                <a:lnTo>
                  <a:pt x="255904" y="55499"/>
                </a:lnTo>
                <a:close/>
              </a:path>
              <a:path w="289559" h="292608">
                <a:moveTo>
                  <a:pt x="149605" y="41021"/>
                </a:moveTo>
                <a:lnTo>
                  <a:pt x="140334" y="41021"/>
                </a:lnTo>
                <a:lnTo>
                  <a:pt x="138429" y="41528"/>
                </a:lnTo>
                <a:lnTo>
                  <a:pt x="208841" y="41518"/>
                </a:lnTo>
                <a:lnTo>
                  <a:pt x="151897" y="41518"/>
                </a:lnTo>
                <a:lnTo>
                  <a:pt x="149605" y="41021"/>
                </a:lnTo>
                <a:close/>
              </a:path>
              <a:path w="289559" h="292608">
                <a:moveTo>
                  <a:pt x="178688" y="381"/>
                </a:moveTo>
                <a:lnTo>
                  <a:pt x="173989" y="1905"/>
                </a:lnTo>
                <a:lnTo>
                  <a:pt x="171699" y="5850"/>
                </a:lnTo>
                <a:lnTo>
                  <a:pt x="151897" y="41518"/>
                </a:lnTo>
                <a:lnTo>
                  <a:pt x="208841" y="41518"/>
                </a:lnTo>
                <a:lnTo>
                  <a:pt x="212786" y="21082"/>
                </a:lnTo>
                <a:lnTo>
                  <a:pt x="213486" y="16763"/>
                </a:lnTo>
                <a:lnTo>
                  <a:pt x="211200" y="12573"/>
                </a:lnTo>
                <a:lnTo>
                  <a:pt x="206882" y="10922"/>
                </a:lnTo>
                <a:lnTo>
                  <a:pt x="182499" y="1904"/>
                </a:lnTo>
                <a:lnTo>
                  <a:pt x="178688" y="381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27191" y="2500920"/>
            <a:ext cx="54749" cy="56125"/>
          </a:xfrm>
          <a:custGeom>
            <a:avLst/>
            <a:gdLst/>
            <a:ahLst/>
            <a:cxnLst/>
            <a:rect l="l" t="t" r="r" b="b"/>
            <a:pathLst>
              <a:path w="54749" h="56125">
                <a:moveTo>
                  <a:pt x="26014" y="0"/>
                </a:moveTo>
                <a:lnTo>
                  <a:pt x="12844" y="4274"/>
                </a:lnTo>
                <a:lnTo>
                  <a:pt x="3531" y="14300"/>
                </a:lnTo>
                <a:lnTo>
                  <a:pt x="0" y="28156"/>
                </a:lnTo>
                <a:lnTo>
                  <a:pt x="311" y="32408"/>
                </a:lnTo>
                <a:lnTo>
                  <a:pt x="5394" y="44641"/>
                </a:lnTo>
                <a:lnTo>
                  <a:pt x="15927" y="53087"/>
                </a:lnTo>
                <a:lnTo>
                  <a:pt x="30905" y="56125"/>
                </a:lnTo>
                <a:lnTo>
                  <a:pt x="43102" y="51149"/>
                </a:lnTo>
                <a:lnTo>
                  <a:pt x="51610" y="40558"/>
                </a:lnTo>
                <a:lnTo>
                  <a:pt x="54749" y="25558"/>
                </a:lnTo>
                <a:lnTo>
                  <a:pt x="50197" y="12527"/>
                </a:lnTo>
                <a:lnTo>
                  <a:pt x="40114" y="3412"/>
                </a:lnTo>
                <a:lnTo>
                  <a:pt x="2601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64352" y="2557271"/>
            <a:ext cx="143190" cy="160020"/>
          </a:xfrm>
          <a:custGeom>
            <a:avLst/>
            <a:gdLst/>
            <a:ahLst/>
            <a:cxnLst/>
            <a:rect l="l" t="t" r="r" b="b"/>
            <a:pathLst>
              <a:path w="143190" h="160020">
                <a:moveTo>
                  <a:pt x="143190" y="121665"/>
                </a:moveTo>
                <a:lnTo>
                  <a:pt x="38481" y="121665"/>
                </a:lnTo>
                <a:lnTo>
                  <a:pt x="43942" y="126873"/>
                </a:lnTo>
                <a:lnTo>
                  <a:pt x="50419" y="130428"/>
                </a:lnTo>
                <a:lnTo>
                  <a:pt x="57403" y="133096"/>
                </a:lnTo>
                <a:lnTo>
                  <a:pt x="60833" y="154939"/>
                </a:lnTo>
                <a:lnTo>
                  <a:pt x="61213" y="157607"/>
                </a:lnTo>
                <a:lnTo>
                  <a:pt x="63500" y="160020"/>
                </a:lnTo>
                <a:lnTo>
                  <a:pt x="85851" y="160020"/>
                </a:lnTo>
                <a:lnTo>
                  <a:pt x="88137" y="157607"/>
                </a:lnTo>
                <a:lnTo>
                  <a:pt x="88900" y="154939"/>
                </a:lnTo>
                <a:lnTo>
                  <a:pt x="92328" y="133096"/>
                </a:lnTo>
                <a:lnTo>
                  <a:pt x="99313" y="130810"/>
                </a:lnTo>
                <a:lnTo>
                  <a:pt x="105918" y="126873"/>
                </a:lnTo>
                <a:lnTo>
                  <a:pt x="111251" y="122047"/>
                </a:lnTo>
                <a:lnTo>
                  <a:pt x="142978" y="122047"/>
                </a:lnTo>
                <a:lnTo>
                  <a:pt x="143190" y="121665"/>
                </a:lnTo>
                <a:close/>
              </a:path>
              <a:path w="143190" h="160020">
                <a:moveTo>
                  <a:pt x="14986" y="28448"/>
                </a:moveTo>
                <a:lnTo>
                  <a:pt x="11937" y="29210"/>
                </a:lnTo>
                <a:lnTo>
                  <a:pt x="10413" y="32003"/>
                </a:lnTo>
                <a:lnTo>
                  <a:pt x="2286" y="46609"/>
                </a:lnTo>
                <a:lnTo>
                  <a:pt x="762" y="49022"/>
                </a:lnTo>
                <a:lnTo>
                  <a:pt x="1143" y="52577"/>
                </a:lnTo>
                <a:lnTo>
                  <a:pt x="3428" y="54101"/>
                </a:lnTo>
                <a:lnTo>
                  <a:pt x="21209" y="69087"/>
                </a:lnTo>
                <a:lnTo>
                  <a:pt x="20447" y="76200"/>
                </a:lnTo>
                <a:lnTo>
                  <a:pt x="20538" y="86867"/>
                </a:lnTo>
                <a:lnTo>
                  <a:pt x="21209" y="89662"/>
                </a:lnTo>
                <a:lnTo>
                  <a:pt x="2667" y="105155"/>
                </a:lnTo>
                <a:lnTo>
                  <a:pt x="762" y="106679"/>
                </a:lnTo>
                <a:lnTo>
                  <a:pt x="0" y="109854"/>
                </a:lnTo>
                <a:lnTo>
                  <a:pt x="1524" y="112649"/>
                </a:lnTo>
                <a:lnTo>
                  <a:pt x="9651" y="127253"/>
                </a:lnTo>
                <a:lnTo>
                  <a:pt x="10795" y="130048"/>
                </a:lnTo>
                <a:lnTo>
                  <a:pt x="13843" y="131190"/>
                </a:lnTo>
                <a:lnTo>
                  <a:pt x="16510" y="130048"/>
                </a:lnTo>
                <a:lnTo>
                  <a:pt x="38481" y="121665"/>
                </a:lnTo>
                <a:lnTo>
                  <a:pt x="143190" y="121665"/>
                </a:lnTo>
                <a:lnTo>
                  <a:pt x="148209" y="112649"/>
                </a:lnTo>
                <a:lnTo>
                  <a:pt x="149351" y="109854"/>
                </a:lnTo>
                <a:lnTo>
                  <a:pt x="148971" y="106679"/>
                </a:lnTo>
                <a:lnTo>
                  <a:pt x="146685" y="105155"/>
                </a:lnTo>
                <a:lnTo>
                  <a:pt x="142186" y="101332"/>
                </a:lnTo>
                <a:lnTo>
                  <a:pt x="81480" y="101332"/>
                </a:lnTo>
                <a:lnTo>
                  <a:pt x="65397" y="98759"/>
                </a:lnTo>
                <a:lnTo>
                  <a:pt x="55896" y="90426"/>
                </a:lnTo>
                <a:lnTo>
                  <a:pt x="56546" y="72866"/>
                </a:lnTo>
                <a:lnTo>
                  <a:pt x="62539" y="62014"/>
                </a:lnTo>
                <a:lnTo>
                  <a:pt x="72176" y="57472"/>
                </a:lnTo>
                <a:lnTo>
                  <a:pt x="141907" y="57472"/>
                </a:lnTo>
                <a:lnTo>
                  <a:pt x="145923" y="54101"/>
                </a:lnTo>
                <a:lnTo>
                  <a:pt x="148209" y="52577"/>
                </a:lnTo>
                <a:lnTo>
                  <a:pt x="148589" y="49022"/>
                </a:lnTo>
                <a:lnTo>
                  <a:pt x="147447" y="46609"/>
                </a:lnTo>
                <a:lnTo>
                  <a:pt x="142193" y="37591"/>
                </a:lnTo>
                <a:lnTo>
                  <a:pt x="39243" y="37591"/>
                </a:lnTo>
                <a:lnTo>
                  <a:pt x="17652" y="29210"/>
                </a:lnTo>
                <a:lnTo>
                  <a:pt x="14986" y="28448"/>
                </a:lnTo>
                <a:close/>
              </a:path>
              <a:path w="143190" h="160020">
                <a:moveTo>
                  <a:pt x="142978" y="122047"/>
                </a:moveTo>
                <a:lnTo>
                  <a:pt x="111251" y="122047"/>
                </a:lnTo>
                <a:lnTo>
                  <a:pt x="132842" y="130048"/>
                </a:lnTo>
                <a:lnTo>
                  <a:pt x="135509" y="131190"/>
                </a:lnTo>
                <a:lnTo>
                  <a:pt x="138557" y="130048"/>
                </a:lnTo>
                <a:lnTo>
                  <a:pt x="140081" y="127253"/>
                </a:lnTo>
                <a:lnTo>
                  <a:pt x="142978" y="122047"/>
                </a:lnTo>
                <a:close/>
              </a:path>
              <a:path w="143190" h="160020">
                <a:moveTo>
                  <a:pt x="141907" y="57472"/>
                </a:moveTo>
                <a:lnTo>
                  <a:pt x="72176" y="57472"/>
                </a:lnTo>
                <a:lnTo>
                  <a:pt x="86606" y="61333"/>
                </a:lnTo>
                <a:lnTo>
                  <a:pt x="95058" y="71469"/>
                </a:lnTo>
                <a:lnTo>
                  <a:pt x="96647" y="79755"/>
                </a:lnTo>
                <a:lnTo>
                  <a:pt x="92361" y="93210"/>
                </a:lnTo>
                <a:lnTo>
                  <a:pt x="81480" y="101332"/>
                </a:lnTo>
                <a:lnTo>
                  <a:pt x="142186" y="101332"/>
                </a:lnTo>
                <a:lnTo>
                  <a:pt x="128905" y="90042"/>
                </a:lnTo>
                <a:lnTo>
                  <a:pt x="129326" y="86487"/>
                </a:lnTo>
                <a:lnTo>
                  <a:pt x="129667" y="83312"/>
                </a:lnTo>
                <a:lnTo>
                  <a:pt x="129667" y="76200"/>
                </a:lnTo>
                <a:lnTo>
                  <a:pt x="129286" y="72262"/>
                </a:lnTo>
                <a:lnTo>
                  <a:pt x="128524" y="68707"/>
                </a:lnTo>
                <a:lnTo>
                  <a:pt x="141907" y="57472"/>
                </a:lnTo>
                <a:close/>
              </a:path>
              <a:path w="143190" h="160020">
                <a:moveTo>
                  <a:pt x="86233" y="0"/>
                </a:moveTo>
                <a:lnTo>
                  <a:pt x="63881" y="0"/>
                </a:lnTo>
                <a:lnTo>
                  <a:pt x="61595" y="2032"/>
                </a:lnTo>
                <a:lnTo>
                  <a:pt x="61213" y="4699"/>
                </a:lnTo>
                <a:lnTo>
                  <a:pt x="57403" y="26924"/>
                </a:lnTo>
                <a:lnTo>
                  <a:pt x="50800" y="29210"/>
                </a:lnTo>
                <a:lnTo>
                  <a:pt x="44703" y="32765"/>
                </a:lnTo>
                <a:lnTo>
                  <a:pt x="39243" y="37591"/>
                </a:lnTo>
                <a:lnTo>
                  <a:pt x="142193" y="37591"/>
                </a:lnTo>
                <a:lnTo>
                  <a:pt x="141897" y="37084"/>
                </a:lnTo>
                <a:lnTo>
                  <a:pt x="110489" y="37084"/>
                </a:lnTo>
                <a:lnTo>
                  <a:pt x="105410" y="32765"/>
                </a:lnTo>
                <a:lnTo>
                  <a:pt x="99313" y="29210"/>
                </a:lnTo>
                <a:lnTo>
                  <a:pt x="92710" y="26924"/>
                </a:lnTo>
                <a:lnTo>
                  <a:pt x="89281" y="4699"/>
                </a:lnTo>
                <a:lnTo>
                  <a:pt x="88900" y="2032"/>
                </a:lnTo>
                <a:lnTo>
                  <a:pt x="86233" y="0"/>
                </a:lnTo>
                <a:close/>
              </a:path>
              <a:path w="143190" h="160020">
                <a:moveTo>
                  <a:pt x="134747" y="28448"/>
                </a:moveTo>
                <a:lnTo>
                  <a:pt x="132080" y="29210"/>
                </a:lnTo>
                <a:lnTo>
                  <a:pt x="110489" y="37084"/>
                </a:lnTo>
                <a:lnTo>
                  <a:pt x="141897" y="37084"/>
                </a:lnTo>
                <a:lnTo>
                  <a:pt x="138937" y="32003"/>
                </a:lnTo>
                <a:lnTo>
                  <a:pt x="137413" y="29210"/>
                </a:lnTo>
                <a:lnTo>
                  <a:pt x="134747" y="28448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79820" y="2363723"/>
            <a:ext cx="946403" cy="1417320"/>
          </a:xfrm>
          <a:custGeom>
            <a:avLst/>
            <a:gdLst/>
            <a:ahLst/>
            <a:cxnLst/>
            <a:rect l="l" t="t" r="r" b="b"/>
            <a:pathLst>
              <a:path w="946403" h="1417320">
                <a:moveTo>
                  <a:pt x="0" y="1417320"/>
                </a:moveTo>
                <a:lnTo>
                  <a:pt x="946403" y="1417320"/>
                </a:lnTo>
                <a:lnTo>
                  <a:pt x="946403" y="0"/>
                </a:lnTo>
                <a:lnTo>
                  <a:pt x="0" y="0"/>
                </a:lnTo>
                <a:lnTo>
                  <a:pt x="0" y="141732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06056" y="1400555"/>
            <a:ext cx="4855463" cy="2577084"/>
          </a:xfrm>
          <a:custGeom>
            <a:avLst/>
            <a:gdLst/>
            <a:ahLst/>
            <a:cxnLst/>
            <a:rect l="l" t="t" r="r" b="b"/>
            <a:pathLst>
              <a:path w="4855463" h="2577083">
                <a:moveTo>
                  <a:pt x="0" y="2577084"/>
                </a:moveTo>
                <a:lnTo>
                  <a:pt x="4855463" y="2577084"/>
                </a:lnTo>
                <a:lnTo>
                  <a:pt x="4855463" y="0"/>
                </a:lnTo>
                <a:lnTo>
                  <a:pt x="0" y="0"/>
                </a:lnTo>
                <a:lnTo>
                  <a:pt x="0" y="257708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145018" y="2306573"/>
            <a:ext cx="914400" cy="193548"/>
          </a:xfrm>
          <a:custGeom>
            <a:avLst/>
            <a:gdLst/>
            <a:ahLst/>
            <a:cxnLst/>
            <a:rect l="l" t="t" r="r" b="b"/>
            <a:pathLst>
              <a:path w="914400" h="193548">
                <a:moveTo>
                  <a:pt x="0" y="193548"/>
                </a:moveTo>
                <a:lnTo>
                  <a:pt x="914400" y="193548"/>
                </a:lnTo>
                <a:lnTo>
                  <a:pt x="914400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145018" y="2306573"/>
            <a:ext cx="914400" cy="193548"/>
          </a:xfrm>
          <a:custGeom>
            <a:avLst/>
            <a:gdLst/>
            <a:ahLst/>
            <a:cxnLst/>
            <a:rect l="l" t="t" r="r" b="b"/>
            <a:pathLst>
              <a:path w="914400" h="193548">
                <a:moveTo>
                  <a:pt x="0" y="193548"/>
                </a:moveTo>
                <a:lnTo>
                  <a:pt x="914400" y="193548"/>
                </a:lnTo>
                <a:lnTo>
                  <a:pt x="914400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19812">
            <a:solidFill>
              <a:srgbClr val="333333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145018" y="2500121"/>
            <a:ext cx="914400" cy="691896"/>
          </a:xfrm>
          <a:custGeom>
            <a:avLst/>
            <a:gdLst/>
            <a:ahLst/>
            <a:cxnLst/>
            <a:rect l="l" t="t" r="r" b="b"/>
            <a:pathLst>
              <a:path w="914400" h="691896">
                <a:moveTo>
                  <a:pt x="0" y="691896"/>
                </a:moveTo>
                <a:lnTo>
                  <a:pt x="914400" y="691896"/>
                </a:lnTo>
                <a:lnTo>
                  <a:pt x="914400" y="0"/>
                </a:lnTo>
                <a:lnTo>
                  <a:pt x="0" y="0"/>
                </a:lnTo>
                <a:lnTo>
                  <a:pt x="0" y="691896"/>
                </a:lnTo>
                <a:close/>
              </a:path>
            </a:pathLst>
          </a:custGeom>
          <a:ln w="19812">
            <a:solidFill>
              <a:srgbClr val="333333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360664" y="2660903"/>
            <a:ext cx="352043" cy="347471"/>
          </a:xfrm>
          <a:custGeom>
            <a:avLst/>
            <a:gdLst/>
            <a:ahLst/>
            <a:cxnLst/>
            <a:rect l="l" t="t" r="r" b="b"/>
            <a:pathLst>
              <a:path w="352043" h="347471">
                <a:moveTo>
                  <a:pt x="304415" y="285907"/>
                </a:moveTo>
                <a:lnTo>
                  <a:pt x="123002" y="285907"/>
                </a:lnTo>
                <a:lnTo>
                  <a:pt x="128777" y="288416"/>
                </a:lnTo>
                <a:lnTo>
                  <a:pt x="134874" y="290829"/>
                </a:lnTo>
                <a:lnTo>
                  <a:pt x="140969" y="292226"/>
                </a:lnTo>
                <a:lnTo>
                  <a:pt x="147781" y="338394"/>
                </a:lnTo>
                <a:lnTo>
                  <a:pt x="148843" y="343788"/>
                </a:lnTo>
                <a:lnTo>
                  <a:pt x="153415" y="347471"/>
                </a:lnTo>
                <a:lnTo>
                  <a:pt x="195833" y="347471"/>
                </a:lnTo>
                <a:lnTo>
                  <a:pt x="200405" y="343788"/>
                </a:lnTo>
                <a:lnTo>
                  <a:pt x="201476" y="338394"/>
                </a:lnTo>
                <a:lnTo>
                  <a:pt x="209252" y="293366"/>
                </a:lnTo>
                <a:lnTo>
                  <a:pt x="215264" y="291210"/>
                </a:lnTo>
                <a:lnTo>
                  <a:pt x="227456" y="286638"/>
                </a:lnTo>
                <a:lnTo>
                  <a:pt x="304471" y="286638"/>
                </a:lnTo>
                <a:lnTo>
                  <a:pt x="304545" y="286130"/>
                </a:lnTo>
                <a:lnTo>
                  <a:pt x="304415" y="285907"/>
                </a:lnTo>
                <a:close/>
              </a:path>
              <a:path w="352043" h="347471">
                <a:moveTo>
                  <a:pt x="304471" y="286638"/>
                </a:moveTo>
                <a:lnTo>
                  <a:pt x="227456" y="286638"/>
                </a:lnTo>
                <a:lnTo>
                  <a:pt x="261361" y="315848"/>
                </a:lnTo>
                <a:lnTo>
                  <a:pt x="265049" y="319150"/>
                </a:lnTo>
                <a:lnTo>
                  <a:pt x="271144" y="319150"/>
                </a:lnTo>
                <a:lnTo>
                  <a:pt x="275449" y="315752"/>
                </a:lnTo>
                <a:lnTo>
                  <a:pt x="299281" y="295558"/>
                </a:lnTo>
                <a:lnTo>
                  <a:pt x="303656" y="292226"/>
                </a:lnTo>
                <a:lnTo>
                  <a:pt x="304471" y="286638"/>
                </a:lnTo>
                <a:close/>
              </a:path>
              <a:path w="352043" h="347471">
                <a:moveTo>
                  <a:pt x="42799" y="65531"/>
                </a:moveTo>
                <a:lnTo>
                  <a:pt x="37210" y="67309"/>
                </a:lnTo>
                <a:lnTo>
                  <a:pt x="33776" y="73070"/>
                </a:lnTo>
                <a:lnTo>
                  <a:pt x="18276" y="98741"/>
                </a:lnTo>
                <a:lnTo>
                  <a:pt x="15367" y="103632"/>
                </a:lnTo>
                <a:lnTo>
                  <a:pt x="16255" y="109219"/>
                </a:lnTo>
                <a:lnTo>
                  <a:pt x="20446" y="112902"/>
                </a:lnTo>
                <a:lnTo>
                  <a:pt x="55202" y="142477"/>
                </a:lnTo>
                <a:lnTo>
                  <a:pt x="53975" y="147700"/>
                </a:lnTo>
                <a:lnTo>
                  <a:pt x="52958" y="152780"/>
                </a:lnTo>
                <a:lnTo>
                  <a:pt x="52577" y="158368"/>
                </a:lnTo>
                <a:lnTo>
                  <a:pt x="8186" y="173124"/>
                </a:lnTo>
                <a:lnTo>
                  <a:pt x="2793" y="175132"/>
                </a:lnTo>
                <a:lnTo>
                  <a:pt x="0" y="180212"/>
                </a:lnTo>
                <a:lnTo>
                  <a:pt x="888" y="185800"/>
                </a:lnTo>
                <a:lnTo>
                  <a:pt x="6094" y="216534"/>
                </a:lnTo>
                <a:lnTo>
                  <a:pt x="6984" y="221995"/>
                </a:lnTo>
                <a:lnTo>
                  <a:pt x="11683" y="225805"/>
                </a:lnTo>
                <a:lnTo>
                  <a:pt x="63005" y="225805"/>
                </a:lnTo>
                <a:lnTo>
                  <a:pt x="65531" y="231393"/>
                </a:lnTo>
                <a:lnTo>
                  <a:pt x="68325" y="236473"/>
                </a:lnTo>
                <a:lnTo>
                  <a:pt x="71627" y="241045"/>
                </a:lnTo>
                <a:lnTo>
                  <a:pt x="47507" y="280320"/>
                </a:lnTo>
                <a:lnTo>
                  <a:pt x="44703" y="285241"/>
                </a:lnTo>
                <a:lnTo>
                  <a:pt x="45592" y="291210"/>
                </a:lnTo>
                <a:lnTo>
                  <a:pt x="49783" y="294513"/>
                </a:lnTo>
                <a:lnTo>
                  <a:pt x="73371" y="314820"/>
                </a:lnTo>
                <a:lnTo>
                  <a:pt x="77724" y="318642"/>
                </a:lnTo>
                <a:lnTo>
                  <a:pt x="83692" y="318642"/>
                </a:lnTo>
                <a:lnTo>
                  <a:pt x="87883" y="315467"/>
                </a:lnTo>
                <a:lnTo>
                  <a:pt x="123002" y="285907"/>
                </a:lnTo>
                <a:lnTo>
                  <a:pt x="304415" y="285907"/>
                </a:lnTo>
                <a:lnTo>
                  <a:pt x="279110" y="242600"/>
                </a:lnTo>
                <a:lnTo>
                  <a:pt x="279783" y="241619"/>
                </a:lnTo>
                <a:lnTo>
                  <a:pt x="186561" y="241619"/>
                </a:lnTo>
                <a:lnTo>
                  <a:pt x="141465" y="231351"/>
                </a:lnTo>
                <a:lnTo>
                  <a:pt x="113745" y="203368"/>
                </a:lnTo>
                <a:lnTo>
                  <a:pt x="106736" y="178271"/>
                </a:lnTo>
                <a:lnTo>
                  <a:pt x="108079" y="162615"/>
                </a:lnTo>
                <a:lnTo>
                  <a:pt x="126778" y="124754"/>
                </a:lnTo>
                <a:lnTo>
                  <a:pt x="161560" y="105115"/>
                </a:lnTo>
                <a:lnTo>
                  <a:pt x="175411" y="103632"/>
                </a:lnTo>
                <a:lnTo>
                  <a:pt x="337545" y="103632"/>
                </a:lnTo>
                <a:lnTo>
                  <a:pt x="335279" y="99821"/>
                </a:lnTo>
                <a:lnTo>
                  <a:pt x="326068" y="84073"/>
                </a:lnTo>
                <a:lnTo>
                  <a:pt x="89280" y="84073"/>
                </a:lnTo>
                <a:lnTo>
                  <a:pt x="48010" y="67363"/>
                </a:lnTo>
                <a:lnTo>
                  <a:pt x="42799" y="65531"/>
                </a:lnTo>
                <a:close/>
              </a:path>
              <a:path w="352043" h="347471">
                <a:moveTo>
                  <a:pt x="337545" y="103632"/>
                </a:moveTo>
                <a:lnTo>
                  <a:pt x="175411" y="103632"/>
                </a:lnTo>
                <a:lnTo>
                  <a:pt x="190003" y="105125"/>
                </a:lnTo>
                <a:lnTo>
                  <a:pt x="203519" y="109402"/>
                </a:lnTo>
                <a:lnTo>
                  <a:pt x="234648" y="135905"/>
                </a:lnTo>
                <a:lnTo>
                  <a:pt x="245490" y="173227"/>
                </a:lnTo>
                <a:lnTo>
                  <a:pt x="243982" y="187601"/>
                </a:lnTo>
                <a:lnTo>
                  <a:pt x="223799" y="223391"/>
                </a:lnTo>
                <a:lnTo>
                  <a:pt x="186561" y="241619"/>
                </a:lnTo>
                <a:lnTo>
                  <a:pt x="279783" y="241619"/>
                </a:lnTo>
                <a:lnTo>
                  <a:pt x="282701" y="237362"/>
                </a:lnTo>
                <a:lnTo>
                  <a:pt x="286003" y="231775"/>
                </a:lnTo>
                <a:lnTo>
                  <a:pt x="288797" y="225805"/>
                </a:lnTo>
                <a:lnTo>
                  <a:pt x="340359" y="225805"/>
                </a:lnTo>
                <a:lnTo>
                  <a:pt x="345058" y="221995"/>
                </a:lnTo>
                <a:lnTo>
                  <a:pt x="345980" y="216339"/>
                </a:lnTo>
                <a:lnTo>
                  <a:pt x="351114" y="185535"/>
                </a:lnTo>
                <a:lnTo>
                  <a:pt x="352043" y="180212"/>
                </a:lnTo>
                <a:lnTo>
                  <a:pt x="348741" y="175132"/>
                </a:lnTo>
                <a:lnTo>
                  <a:pt x="343661" y="173227"/>
                </a:lnTo>
                <a:lnTo>
                  <a:pt x="299736" y="158459"/>
                </a:lnTo>
                <a:lnTo>
                  <a:pt x="299084" y="153288"/>
                </a:lnTo>
                <a:lnTo>
                  <a:pt x="298068" y="148208"/>
                </a:lnTo>
                <a:lnTo>
                  <a:pt x="296671" y="143509"/>
                </a:lnTo>
                <a:lnTo>
                  <a:pt x="332752" y="113989"/>
                </a:lnTo>
                <a:lnTo>
                  <a:pt x="337184" y="110616"/>
                </a:lnTo>
                <a:lnTo>
                  <a:pt x="338074" y="104520"/>
                </a:lnTo>
                <a:lnTo>
                  <a:pt x="337545" y="103632"/>
                </a:lnTo>
                <a:close/>
              </a:path>
              <a:path w="352043" h="347471">
                <a:moveTo>
                  <a:pt x="136270" y="0"/>
                </a:moveTo>
                <a:lnTo>
                  <a:pt x="131190" y="1904"/>
                </a:lnTo>
                <a:lnTo>
                  <a:pt x="101579" y="12489"/>
                </a:lnTo>
                <a:lnTo>
                  <a:pt x="96774" y="14350"/>
                </a:lnTo>
                <a:lnTo>
                  <a:pt x="93471" y="19557"/>
                </a:lnTo>
                <a:lnTo>
                  <a:pt x="94360" y="25145"/>
                </a:lnTo>
                <a:lnTo>
                  <a:pt x="103169" y="72081"/>
                </a:lnTo>
                <a:lnTo>
                  <a:pt x="98170" y="75691"/>
                </a:lnTo>
                <a:lnTo>
                  <a:pt x="93471" y="79882"/>
                </a:lnTo>
                <a:lnTo>
                  <a:pt x="89280" y="84073"/>
                </a:lnTo>
                <a:lnTo>
                  <a:pt x="326068" y="84073"/>
                </a:lnTo>
                <a:lnTo>
                  <a:pt x="262991" y="83988"/>
                </a:lnTo>
                <a:lnTo>
                  <a:pt x="258571" y="79882"/>
                </a:lnTo>
                <a:lnTo>
                  <a:pt x="254380" y="76200"/>
                </a:lnTo>
                <a:lnTo>
                  <a:pt x="249300" y="72897"/>
                </a:lnTo>
                <a:lnTo>
                  <a:pt x="253924" y="49275"/>
                </a:lnTo>
                <a:lnTo>
                  <a:pt x="168401" y="49275"/>
                </a:lnTo>
                <a:lnTo>
                  <a:pt x="144887" y="7402"/>
                </a:lnTo>
                <a:lnTo>
                  <a:pt x="141858" y="1904"/>
                </a:lnTo>
                <a:lnTo>
                  <a:pt x="136270" y="0"/>
                </a:lnTo>
                <a:close/>
              </a:path>
              <a:path w="352043" h="347471">
                <a:moveTo>
                  <a:pt x="311150" y="65912"/>
                </a:moveTo>
                <a:lnTo>
                  <a:pt x="305942" y="67817"/>
                </a:lnTo>
                <a:lnTo>
                  <a:pt x="262991" y="83988"/>
                </a:lnTo>
                <a:lnTo>
                  <a:pt x="326018" y="83988"/>
                </a:lnTo>
                <a:lnTo>
                  <a:pt x="319527" y="72897"/>
                </a:lnTo>
                <a:lnTo>
                  <a:pt x="316737" y="68325"/>
                </a:lnTo>
                <a:lnTo>
                  <a:pt x="311150" y="65912"/>
                </a:lnTo>
                <a:close/>
              </a:path>
              <a:path w="352043" h="347471">
                <a:moveTo>
                  <a:pt x="170687" y="48767"/>
                </a:moveTo>
                <a:lnTo>
                  <a:pt x="168401" y="49275"/>
                </a:lnTo>
                <a:lnTo>
                  <a:pt x="253924" y="49275"/>
                </a:lnTo>
                <a:lnTo>
                  <a:pt x="254009" y="48840"/>
                </a:lnTo>
                <a:lnTo>
                  <a:pt x="184906" y="48840"/>
                </a:lnTo>
                <a:lnTo>
                  <a:pt x="170687" y="48767"/>
                </a:lnTo>
                <a:close/>
              </a:path>
              <a:path w="352043" h="347471">
                <a:moveTo>
                  <a:pt x="217169" y="507"/>
                </a:moveTo>
                <a:lnTo>
                  <a:pt x="211581" y="2285"/>
                </a:lnTo>
                <a:lnTo>
                  <a:pt x="208787" y="6984"/>
                </a:lnTo>
                <a:lnTo>
                  <a:pt x="184906" y="48840"/>
                </a:lnTo>
                <a:lnTo>
                  <a:pt x="254009" y="48840"/>
                </a:lnTo>
                <a:lnTo>
                  <a:pt x="258485" y="25970"/>
                </a:lnTo>
                <a:lnTo>
                  <a:pt x="259460" y="19938"/>
                </a:lnTo>
                <a:lnTo>
                  <a:pt x="256666" y="14858"/>
                </a:lnTo>
                <a:lnTo>
                  <a:pt x="251586" y="12953"/>
                </a:lnTo>
                <a:lnTo>
                  <a:pt x="222091" y="2365"/>
                </a:lnTo>
                <a:lnTo>
                  <a:pt x="217169" y="50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03919" y="2802760"/>
            <a:ext cx="66627" cy="65396"/>
          </a:xfrm>
          <a:custGeom>
            <a:avLst/>
            <a:gdLst/>
            <a:ahLst/>
            <a:cxnLst/>
            <a:rect l="l" t="t" r="r" b="b"/>
            <a:pathLst>
              <a:path w="66627" h="65396">
                <a:moveTo>
                  <a:pt x="23097" y="0"/>
                </a:moveTo>
                <a:lnTo>
                  <a:pt x="11144" y="6899"/>
                </a:lnTo>
                <a:lnTo>
                  <a:pt x="3005" y="17965"/>
                </a:lnTo>
                <a:lnTo>
                  <a:pt x="0" y="31879"/>
                </a:lnTo>
                <a:lnTo>
                  <a:pt x="1828" y="42824"/>
                </a:lnTo>
                <a:lnTo>
                  <a:pt x="8875" y="54524"/>
                </a:lnTo>
                <a:lnTo>
                  <a:pt x="20118" y="62471"/>
                </a:lnTo>
                <a:lnTo>
                  <a:pt x="34384" y="65396"/>
                </a:lnTo>
                <a:lnTo>
                  <a:pt x="47136" y="62440"/>
                </a:lnTo>
                <a:lnTo>
                  <a:pt x="57468" y="54617"/>
                </a:lnTo>
                <a:lnTo>
                  <a:pt x="64319" y="42474"/>
                </a:lnTo>
                <a:lnTo>
                  <a:pt x="66627" y="26558"/>
                </a:lnTo>
                <a:lnTo>
                  <a:pt x="62391" y="15453"/>
                </a:lnTo>
                <a:lnTo>
                  <a:pt x="53678" y="6724"/>
                </a:lnTo>
                <a:lnTo>
                  <a:pt x="40557" y="1273"/>
                </a:lnTo>
                <a:lnTo>
                  <a:pt x="2309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670035" y="2868167"/>
            <a:ext cx="173840" cy="188975"/>
          </a:xfrm>
          <a:custGeom>
            <a:avLst/>
            <a:gdLst/>
            <a:ahLst/>
            <a:cxnLst/>
            <a:rect l="l" t="t" r="r" b="b"/>
            <a:pathLst>
              <a:path w="173840" h="188975">
                <a:moveTo>
                  <a:pt x="173840" y="143775"/>
                </a:moveTo>
                <a:lnTo>
                  <a:pt x="46704" y="143775"/>
                </a:lnTo>
                <a:lnTo>
                  <a:pt x="56996" y="151207"/>
                </a:lnTo>
                <a:lnTo>
                  <a:pt x="68509" y="156791"/>
                </a:lnTo>
                <a:lnTo>
                  <a:pt x="73913" y="182879"/>
                </a:lnTo>
                <a:lnTo>
                  <a:pt x="74295" y="186181"/>
                </a:lnTo>
                <a:lnTo>
                  <a:pt x="77089" y="188975"/>
                </a:lnTo>
                <a:lnTo>
                  <a:pt x="104267" y="188975"/>
                </a:lnTo>
                <a:lnTo>
                  <a:pt x="107061" y="186181"/>
                </a:lnTo>
                <a:lnTo>
                  <a:pt x="107950" y="182877"/>
                </a:lnTo>
                <a:lnTo>
                  <a:pt x="112140" y="157226"/>
                </a:lnTo>
                <a:lnTo>
                  <a:pt x="123888" y="151995"/>
                </a:lnTo>
                <a:lnTo>
                  <a:pt x="134336" y="144805"/>
                </a:lnTo>
                <a:lnTo>
                  <a:pt x="173257" y="144805"/>
                </a:lnTo>
                <a:lnTo>
                  <a:pt x="173840" y="143775"/>
                </a:lnTo>
                <a:close/>
              </a:path>
              <a:path w="173840" h="188975">
                <a:moveTo>
                  <a:pt x="18288" y="33654"/>
                </a:moveTo>
                <a:lnTo>
                  <a:pt x="14473" y="34551"/>
                </a:lnTo>
                <a:lnTo>
                  <a:pt x="12573" y="37845"/>
                </a:lnTo>
                <a:lnTo>
                  <a:pt x="2794" y="55117"/>
                </a:lnTo>
                <a:lnTo>
                  <a:pt x="889" y="57912"/>
                </a:lnTo>
                <a:lnTo>
                  <a:pt x="1397" y="62102"/>
                </a:lnTo>
                <a:lnTo>
                  <a:pt x="4191" y="63880"/>
                </a:lnTo>
                <a:lnTo>
                  <a:pt x="25639" y="81648"/>
                </a:lnTo>
                <a:lnTo>
                  <a:pt x="25273" y="85851"/>
                </a:lnTo>
                <a:lnTo>
                  <a:pt x="24891" y="88997"/>
                </a:lnTo>
                <a:lnTo>
                  <a:pt x="24856" y="102615"/>
                </a:lnTo>
                <a:lnTo>
                  <a:pt x="25654" y="105917"/>
                </a:lnTo>
                <a:lnTo>
                  <a:pt x="3300" y="124078"/>
                </a:lnTo>
                <a:lnTo>
                  <a:pt x="889" y="125983"/>
                </a:lnTo>
                <a:lnTo>
                  <a:pt x="0" y="129666"/>
                </a:lnTo>
                <a:lnTo>
                  <a:pt x="1905" y="132968"/>
                </a:lnTo>
                <a:lnTo>
                  <a:pt x="11684" y="150240"/>
                </a:lnTo>
                <a:lnTo>
                  <a:pt x="13081" y="153542"/>
                </a:lnTo>
                <a:lnTo>
                  <a:pt x="16764" y="154939"/>
                </a:lnTo>
                <a:lnTo>
                  <a:pt x="20092" y="153533"/>
                </a:lnTo>
                <a:lnTo>
                  <a:pt x="46704" y="143775"/>
                </a:lnTo>
                <a:lnTo>
                  <a:pt x="173840" y="143775"/>
                </a:lnTo>
                <a:lnTo>
                  <a:pt x="179959" y="132968"/>
                </a:lnTo>
                <a:lnTo>
                  <a:pt x="181356" y="129666"/>
                </a:lnTo>
                <a:lnTo>
                  <a:pt x="180848" y="125983"/>
                </a:lnTo>
                <a:lnTo>
                  <a:pt x="178017" y="124049"/>
                </a:lnTo>
                <a:lnTo>
                  <a:pt x="170031" y="117480"/>
                </a:lnTo>
                <a:lnTo>
                  <a:pt x="103939" y="117480"/>
                </a:lnTo>
                <a:lnTo>
                  <a:pt x="85714" y="117262"/>
                </a:lnTo>
                <a:lnTo>
                  <a:pt x="73366" y="112243"/>
                </a:lnTo>
                <a:lnTo>
                  <a:pt x="66453" y="103767"/>
                </a:lnTo>
                <a:lnTo>
                  <a:pt x="67742" y="86627"/>
                </a:lnTo>
                <a:lnTo>
                  <a:pt x="73950" y="74955"/>
                </a:lnTo>
                <a:lnTo>
                  <a:pt x="83778" y="68767"/>
                </a:lnTo>
                <a:lnTo>
                  <a:pt x="171200" y="68767"/>
                </a:lnTo>
                <a:lnTo>
                  <a:pt x="177165" y="63880"/>
                </a:lnTo>
                <a:lnTo>
                  <a:pt x="179959" y="62102"/>
                </a:lnTo>
                <a:lnTo>
                  <a:pt x="180467" y="57912"/>
                </a:lnTo>
                <a:lnTo>
                  <a:pt x="179070" y="55117"/>
                </a:lnTo>
                <a:lnTo>
                  <a:pt x="172640" y="44322"/>
                </a:lnTo>
                <a:lnTo>
                  <a:pt x="47625" y="44322"/>
                </a:lnTo>
                <a:lnTo>
                  <a:pt x="21456" y="34543"/>
                </a:lnTo>
                <a:lnTo>
                  <a:pt x="18288" y="33654"/>
                </a:lnTo>
                <a:close/>
              </a:path>
              <a:path w="173840" h="188975">
                <a:moveTo>
                  <a:pt x="173257" y="144805"/>
                </a:moveTo>
                <a:lnTo>
                  <a:pt x="134336" y="144805"/>
                </a:lnTo>
                <a:lnTo>
                  <a:pt x="161283" y="153542"/>
                </a:lnTo>
                <a:lnTo>
                  <a:pt x="164592" y="154939"/>
                </a:lnTo>
                <a:lnTo>
                  <a:pt x="168280" y="153533"/>
                </a:lnTo>
                <a:lnTo>
                  <a:pt x="170180" y="150240"/>
                </a:lnTo>
                <a:lnTo>
                  <a:pt x="173257" y="144805"/>
                </a:lnTo>
                <a:close/>
              </a:path>
              <a:path w="173840" h="188975">
                <a:moveTo>
                  <a:pt x="171200" y="68767"/>
                </a:moveTo>
                <a:lnTo>
                  <a:pt x="83778" y="68767"/>
                </a:lnTo>
                <a:lnTo>
                  <a:pt x="100310" y="70921"/>
                </a:lnTo>
                <a:lnTo>
                  <a:pt x="111397" y="78199"/>
                </a:lnTo>
                <a:lnTo>
                  <a:pt x="116815" y="88997"/>
                </a:lnTo>
                <a:lnTo>
                  <a:pt x="117348" y="94233"/>
                </a:lnTo>
                <a:lnTo>
                  <a:pt x="113646" y="107817"/>
                </a:lnTo>
                <a:lnTo>
                  <a:pt x="103939" y="117480"/>
                </a:lnTo>
                <a:lnTo>
                  <a:pt x="170031" y="117480"/>
                </a:lnTo>
                <a:lnTo>
                  <a:pt x="156604" y="106437"/>
                </a:lnTo>
                <a:lnTo>
                  <a:pt x="157099" y="102615"/>
                </a:lnTo>
                <a:lnTo>
                  <a:pt x="157480" y="98425"/>
                </a:lnTo>
                <a:lnTo>
                  <a:pt x="157395" y="88997"/>
                </a:lnTo>
                <a:lnTo>
                  <a:pt x="157099" y="85343"/>
                </a:lnTo>
                <a:lnTo>
                  <a:pt x="156083" y="81152"/>
                </a:lnTo>
                <a:lnTo>
                  <a:pt x="171200" y="68767"/>
                </a:lnTo>
                <a:close/>
              </a:path>
              <a:path w="173840" h="188975">
                <a:moveTo>
                  <a:pt x="104648" y="0"/>
                </a:moveTo>
                <a:lnTo>
                  <a:pt x="77597" y="0"/>
                </a:lnTo>
                <a:lnTo>
                  <a:pt x="74803" y="2286"/>
                </a:lnTo>
                <a:lnTo>
                  <a:pt x="74294" y="5589"/>
                </a:lnTo>
                <a:lnTo>
                  <a:pt x="69589" y="31750"/>
                </a:lnTo>
                <a:lnTo>
                  <a:pt x="61709" y="34551"/>
                </a:lnTo>
                <a:lnTo>
                  <a:pt x="54229" y="38734"/>
                </a:lnTo>
                <a:lnTo>
                  <a:pt x="47625" y="44322"/>
                </a:lnTo>
                <a:lnTo>
                  <a:pt x="172640" y="44322"/>
                </a:lnTo>
                <a:lnTo>
                  <a:pt x="172334" y="43809"/>
                </a:lnTo>
                <a:lnTo>
                  <a:pt x="134128" y="43809"/>
                </a:lnTo>
                <a:lnTo>
                  <a:pt x="128016" y="38734"/>
                </a:lnTo>
                <a:lnTo>
                  <a:pt x="120650" y="34543"/>
                </a:lnTo>
                <a:lnTo>
                  <a:pt x="112648" y="31747"/>
                </a:lnTo>
                <a:lnTo>
                  <a:pt x="108458" y="5587"/>
                </a:lnTo>
                <a:lnTo>
                  <a:pt x="107950" y="2286"/>
                </a:lnTo>
                <a:lnTo>
                  <a:pt x="104648" y="0"/>
                </a:lnTo>
                <a:close/>
              </a:path>
              <a:path w="173840" h="188975">
                <a:moveTo>
                  <a:pt x="163575" y="33654"/>
                </a:moveTo>
                <a:lnTo>
                  <a:pt x="160253" y="34551"/>
                </a:lnTo>
                <a:lnTo>
                  <a:pt x="134128" y="43809"/>
                </a:lnTo>
                <a:lnTo>
                  <a:pt x="172334" y="43809"/>
                </a:lnTo>
                <a:lnTo>
                  <a:pt x="168783" y="37845"/>
                </a:lnTo>
                <a:lnTo>
                  <a:pt x="166878" y="34543"/>
                </a:lnTo>
                <a:lnTo>
                  <a:pt x="163575" y="3365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246869" y="2306573"/>
            <a:ext cx="914400" cy="193548"/>
          </a:xfrm>
          <a:custGeom>
            <a:avLst/>
            <a:gdLst/>
            <a:ahLst/>
            <a:cxnLst/>
            <a:rect l="l" t="t" r="r" b="b"/>
            <a:pathLst>
              <a:path w="914400" h="193548">
                <a:moveTo>
                  <a:pt x="0" y="193548"/>
                </a:moveTo>
                <a:lnTo>
                  <a:pt x="914400" y="193548"/>
                </a:lnTo>
                <a:lnTo>
                  <a:pt x="914400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246869" y="2306573"/>
            <a:ext cx="914400" cy="193548"/>
          </a:xfrm>
          <a:custGeom>
            <a:avLst/>
            <a:gdLst/>
            <a:ahLst/>
            <a:cxnLst/>
            <a:rect l="l" t="t" r="r" b="b"/>
            <a:pathLst>
              <a:path w="914400" h="193548">
                <a:moveTo>
                  <a:pt x="0" y="193548"/>
                </a:moveTo>
                <a:lnTo>
                  <a:pt x="914400" y="193548"/>
                </a:lnTo>
                <a:lnTo>
                  <a:pt x="914400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19812">
            <a:solidFill>
              <a:srgbClr val="333333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246869" y="2500121"/>
            <a:ext cx="914400" cy="691896"/>
          </a:xfrm>
          <a:custGeom>
            <a:avLst/>
            <a:gdLst/>
            <a:ahLst/>
            <a:cxnLst/>
            <a:rect l="l" t="t" r="r" b="b"/>
            <a:pathLst>
              <a:path w="914400" h="691896">
                <a:moveTo>
                  <a:pt x="0" y="691896"/>
                </a:moveTo>
                <a:lnTo>
                  <a:pt x="914400" y="691896"/>
                </a:lnTo>
                <a:lnTo>
                  <a:pt x="914400" y="0"/>
                </a:lnTo>
                <a:lnTo>
                  <a:pt x="0" y="0"/>
                </a:lnTo>
                <a:lnTo>
                  <a:pt x="0" y="691896"/>
                </a:lnTo>
                <a:close/>
              </a:path>
            </a:pathLst>
          </a:custGeom>
          <a:ln w="19812">
            <a:solidFill>
              <a:srgbClr val="333333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464040" y="2660903"/>
            <a:ext cx="352043" cy="347471"/>
          </a:xfrm>
          <a:custGeom>
            <a:avLst/>
            <a:gdLst/>
            <a:ahLst/>
            <a:cxnLst/>
            <a:rect l="l" t="t" r="r" b="b"/>
            <a:pathLst>
              <a:path w="352043" h="347471">
                <a:moveTo>
                  <a:pt x="304415" y="285907"/>
                </a:moveTo>
                <a:lnTo>
                  <a:pt x="123002" y="285907"/>
                </a:lnTo>
                <a:lnTo>
                  <a:pt x="128777" y="288416"/>
                </a:lnTo>
                <a:lnTo>
                  <a:pt x="134874" y="290829"/>
                </a:lnTo>
                <a:lnTo>
                  <a:pt x="140969" y="292226"/>
                </a:lnTo>
                <a:lnTo>
                  <a:pt x="147781" y="338394"/>
                </a:lnTo>
                <a:lnTo>
                  <a:pt x="148843" y="343788"/>
                </a:lnTo>
                <a:lnTo>
                  <a:pt x="153415" y="347471"/>
                </a:lnTo>
                <a:lnTo>
                  <a:pt x="195833" y="347471"/>
                </a:lnTo>
                <a:lnTo>
                  <a:pt x="200405" y="343788"/>
                </a:lnTo>
                <a:lnTo>
                  <a:pt x="201476" y="338394"/>
                </a:lnTo>
                <a:lnTo>
                  <a:pt x="209252" y="293366"/>
                </a:lnTo>
                <a:lnTo>
                  <a:pt x="215264" y="291210"/>
                </a:lnTo>
                <a:lnTo>
                  <a:pt x="227456" y="286638"/>
                </a:lnTo>
                <a:lnTo>
                  <a:pt x="304471" y="286638"/>
                </a:lnTo>
                <a:lnTo>
                  <a:pt x="304545" y="286130"/>
                </a:lnTo>
                <a:lnTo>
                  <a:pt x="304415" y="285907"/>
                </a:lnTo>
                <a:close/>
              </a:path>
              <a:path w="352043" h="347471">
                <a:moveTo>
                  <a:pt x="304471" y="286638"/>
                </a:moveTo>
                <a:lnTo>
                  <a:pt x="227456" y="286638"/>
                </a:lnTo>
                <a:lnTo>
                  <a:pt x="261361" y="315848"/>
                </a:lnTo>
                <a:lnTo>
                  <a:pt x="265049" y="319150"/>
                </a:lnTo>
                <a:lnTo>
                  <a:pt x="271144" y="319150"/>
                </a:lnTo>
                <a:lnTo>
                  <a:pt x="275449" y="315752"/>
                </a:lnTo>
                <a:lnTo>
                  <a:pt x="299281" y="295558"/>
                </a:lnTo>
                <a:lnTo>
                  <a:pt x="303656" y="292226"/>
                </a:lnTo>
                <a:lnTo>
                  <a:pt x="304471" y="286638"/>
                </a:lnTo>
                <a:close/>
              </a:path>
              <a:path w="352043" h="347471">
                <a:moveTo>
                  <a:pt x="42799" y="65531"/>
                </a:moveTo>
                <a:lnTo>
                  <a:pt x="37210" y="67309"/>
                </a:lnTo>
                <a:lnTo>
                  <a:pt x="33776" y="73070"/>
                </a:lnTo>
                <a:lnTo>
                  <a:pt x="18276" y="98741"/>
                </a:lnTo>
                <a:lnTo>
                  <a:pt x="15367" y="103632"/>
                </a:lnTo>
                <a:lnTo>
                  <a:pt x="16255" y="109219"/>
                </a:lnTo>
                <a:lnTo>
                  <a:pt x="20446" y="112902"/>
                </a:lnTo>
                <a:lnTo>
                  <a:pt x="55202" y="142477"/>
                </a:lnTo>
                <a:lnTo>
                  <a:pt x="53975" y="147700"/>
                </a:lnTo>
                <a:lnTo>
                  <a:pt x="52958" y="152780"/>
                </a:lnTo>
                <a:lnTo>
                  <a:pt x="52577" y="158368"/>
                </a:lnTo>
                <a:lnTo>
                  <a:pt x="8186" y="173124"/>
                </a:lnTo>
                <a:lnTo>
                  <a:pt x="2793" y="175132"/>
                </a:lnTo>
                <a:lnTo>
                  <a:pt x="0" y="180212"/>
                </a:lnTo>
                <a:lnTo>
                  <a:pt x="888" y="185800"/>
                </a:lnTo>
                <a:lnTo>
                  <a:pt x="6094" y="216534"/>
                </a:lnTo>
                <a:lnTo>
                  <a:pt x="6984" y="221995"/>
                </a:lnTo>
                <a:lnTo>
                  <a:pt x="11683" y="225805"/>
                </a:lnTo>
                <a:lnTo>
                  <a:pt x="63005" y="225805"/>
                </a:lnTo>
                <a:lnTo>
                  <a:pt x="65531" y="231393"/>
                </a:lnTo>
                <a:lnTo>
                  <a:pt x="68325" y="236473"/>
                </a:lnTo>
                <a:lnTo>
                  <a:pt x="71627" y="241045"/>
                </a:lnTo>
                <a:lnTo>
                  <a:pt x="47631" y="280324"/>
                </a:lnTo>
                <a:lnTo>
                  <a:pt x="44703" y="285241"/>
                </a:lnTo>
                <a:lnTo>
                  <a:pt x="45592" y="291210"/>
                </a:lnTo>
                <a:lnTo>
                  <a:pt x="49783" y="294513"/>
                </a:lnTo>
                <a:lnTo>
                  <a:pt x="73371" y="314820"/>
                </a:lnTo>
                <a:lnTo>
                  <a:pt x="77724" y="318642"/>
                </a:lnTo>
                <a:lnTo>
                  <a:pt x="83692" y="318642"/>
                </a:lnTo>
                <a:lnTo>
                  <a:pt x="87883" y="315467"/>
                </a:lnTo>
                <a:lnTo>
                  <a:pt x="123002" y="285907"/>
                </a:lnTo>
                <a:lnTo>
                  <a:pt x="304415" y="285907"/>
                </a:lnTo>
                <a:lnTo>
                  <a:pt x="279110" y="242600"/>
                </a:lnTo>
                <a:lnTo>
                  <a:pt x="279783" y="241619"/>
                </a:lnTo>
                <a:lnTo>
                  <a:pt x="186561" y="241619"/>
                </a:lnTo>
                <a:lnTo>
                  <a:pt x="141465" y="231351"/>
                </a:lnTo>
                <a:lnTo>
                  <a:pt x="113745" y="203368"/>
                </a:lnTo>
                <a:lnTo>
                  <a:pt x="106736" y="178271"/>
                </a:lnTo>
                <a:lnTo>
                  <a:pt x="108079" y="162615"/>
                </a:lnTo>
                <a:lnTo>
                  <a:pt x="126778" y="124754"/>
                </a:lnTo>
                <a:lnTo>
                  <a:pt x="161560" y="105115"/>
                </a:lnTo>
                <a:lnTo>
                  <a:pt x="175411" y="103632"/>
                </a:lnTo>
                <a:lnTo>
                  <a:pt x="337545" y="103632"/>
                </a:lnTo>
                <a:lnTo>
                  <a:pt x="335279" y="99821"/>
                </a:lnTo>
                <a:lnTo>
                  <a:pt x="326068" y="84073"/>
                </a:lnTo>
                <a:lnTo>
                  <a:pt x="89280" y="84073"/>
                </a:lnTo>
                <a:lnTo>
                  <a:pt x="48010" y="67363"/>
                </a:lnTo>
                <a:lnTo>
                  <a:pt x="42799" y="65531"/>
                </a:lnTo>
                <a:close/>
              </a:path>
              <a:path w="352043" h="347471">
                <a:moveTo>
                  <a:pt x="337545" y="103632"/>
                </a:moveTo>
                <a:lnTo>
                  <a:pt x="175411" y="103632"/>
                </a:lnTo>
                <a:lnTo>
                  <a:pt x="190003" y="105125"/>
                </a:lnTo>
                <a:lnTo>
                  <a:pt x="203519" y="109402"/>
                </a:lnTo>
                <a:lnTo>
                  <a:pt x="234648" y="135905"/>
                </a:lnTo>
                <a:lnTo>
                  <a:pt x="245490" y="173227"/>
                </a:lnTo>
                <a:lnTo>
                  <a:pt x="243982" y="187601"/>
                </a:lnTo>
                <a:lnTo>
                  <a:pt x="223799" y="223391"/>
                </a:lnTo>
                <a:lnTo>
                  <a:pt x="186561" y="241619"/>
                </a:lnTo>
                <a:lnTo>
                  <a:pt x="279783" y="241619"/>
                </a:lnTo>
                <a:lnTo>
                  <a:pt x="282701" y="237362"/>
                </a:lnTo>
                <a:lnTo>
                  <a:pt x="286003" y="231775"/>
                </a:lnTo>
                <a:lnTo>
                  <a:pt x="288798" y="225805"/>
                </a:lnTo>
                <a:lnTo>
                  <a:pt x="340359" y="225805"/>
                </a:lnTo>
                <a:lnTo>
                  <a:pt x="345058" y="221995"/>
                </a:lnTo>
                <a:lnTo>
                  <a:pt x="345980" y="216339"/>
                </a:lnTo>
                <a:lnTo>
                  <a:pt x="351114" y="185535"/>
                </a:lnTo>
                <a:lnTo>
                  <a:pt x="352043" y="180212"/>
                </a:lnTo>
                <a:lnTo>
                  <a:pt x="348741" y="175132"/>
                </a:lnTo>
                <a:lnTo>
                  <a:pt x="343661" y="173227"/>
                </a:lnTo>
                <a:lnTo>
                  <a:pt x="299736" y="158459"/>
                </a:lnTo>
                <a:lnTo>
                  <a:pt x="299084" y="153288"/>
                </a:lnTo>
                <a:lnTo>
                  <a:pt x="298068" y="148208"/>
                </a:lnTo>
                <a:lnTo>
                  <a:pt x="296671" y="143509"/>
                </a:lnTo>
                <a:lnTo>
                  <a:pt x="332752" y="113989"/>
                </a:lnTo>
                <a:lnTo>
                  <a:pt x="337184" y="110616"/>
                </a:lnTo>
                <a:lnTo>
                  <a:pt x="338074" y="104520"/>
                </a:lnTo>
                <a:lnTo>
                  <a:pt x="337545" y="103632"/>
                </a:lnTo>
                <a:close/>
              </a:path>
              <a:path w="352043" h="347471">
                <a:moveTo>
                  <a:pt x="136270" y="0"/>
                </a:moveTo>
                <a:lnTo>
                  <a:pt x="131190" y="1904"/>
                </a:lnTo>
                <a:lnTo>
                  <a:pt x="101579" y="12489"/>
                </a:lnTo>
                <a:lnTo>
                  <a:pt x="96774" y="14350"/>
                </a:lnTo>
                <a:lnTo>
                  <a:pt x="93471" y="19557"/>
                </a:lnTo>
                <a:lnTo>
                  <a:pt x="94360" y="25145"/>
                </a:lnTo>
                <a:lnTo>
                  <a:pt x="103169" y="72081"/>
                </a:lnTo>
                <a:lnTo>
                  <a:pt x="98170" y="75691"/>
                </a:lnTo>
                <a:lnTo>
                  <a:pt x="93471" y="79882"/>
                </a:lnTo>
                <a:lnTo>
                  <a:pt x="89280" y="84073"/>
                </a:lnTo>
                <a:lnTo>
                  <a:pt x="326068" y="84073"/>
                </a:lnTo>
                <a:lnTo>
                  <a:pt x="262991" y="83988"/>
                </a:lnTo>
                <a:lnTo>
                  <a:pt x="258571" y="79882"/>
                </a:lnTo>
                <a:lnTo>
                  <a:pt x="254380" y="76200"/>
                </a:lnTo>
                <a:lnTo>
                  <a:pt x="249300" y="72897"/>
                </a:lnTo>
                <a:lnTo>
                  <a:pt x="253924" y="49275"/>
                </a:lnTo>
                <a:lnTo>
                  <a:pt x="168401" y="49275"/>
                </a:lnTo>
                <a:lnTo>
                  <a:pt x="144887" y="7402"/>
                </a:lnTo>
                <a:lnTo>
                  <a:pt x="141858" y="1904"/>
                </a:lnTo>
                <a:lnTo>
                  <a:pt x="136270" y="0"/>
                </a:lnTo>
                <a:close/>
              </a:path>
              <a:path w="352043" h="347471">
                <a:moveTo>
                  <a:pt x="311150" y="65912"/>
                </a:moveTo>
                <a:lnTo>
                  <a:pt x="305942" y="67817"/>
                </a:lnTo>
                <a:lnTo>
                  <a:pt x="262991" y="83988"/>
                </a:lnTo>
                <a:lnTo>
                  <a:pt x="326018" y="83988"/>
                </a:lnTo>
                <a:lnTo>
                  <a:pt x="319527" y="72897"/>
                </a:lnTo>
                <a:lnTo>
                  <a:pt x="316737" y="68325"/>
                </a:lnTo>
                <a:lnTo>
                  <a:pt x="311150" y="65912"/>
                </a:lnTo>
                <a:close/>
              </a:path>
              <a:path w="352043" h="347471">
                <a:moveTo>
                  <a:pt x="170687" y="48767"/>
                </a:moveTo>
                <a:lnTo>
                  <a:pt x="168401" y="49275"/>
                </a:lnTo>
                <a:lnTo>
                  <a:pt x="253924" y="49275"/>
                </a:lnTo>
                <a:lnTo>
                  <a:pt x="254009" y="48840"/>
                </a:lnTo>
                <a:lnTo>
                  <a:pt x="184906" y="48840"/>
                </a:lnTo>
                <a:lnTo>
                  <a:pt x="170687" y="48767"/>
                </a:lnTo>
                <a:close/>
              </a:path>
              <a:path w="352043" h="347471">
                <a:moveTo>
                  <a:pt x="217169" y="507"/>
                </a:moveTo>
                <a:lnTo>
                  <a:pt x="211581" y="2285"/>
                </a:lnTo>
                <a:lnTo>
                  <a:pt x="208787" y="6984"/>
                </a:lnTo>
                <a:lnTo>
                  <a:pt x="184906" y="48840"/>
                </a:lnTo>
                <a:lnTo>
                  <a:pt x="254009" y="48840"/>
                </a:lnTo>
                <a:lnTo>
                  <a:pt x="258485" y="25970"/>
                </a:lnTo>
                <a:lnTo>
                  <a:pt x="259460" y="19938"/>
                </a:lnTo>
                <a:lnTo>
                  <a:pt x="256666" y="14858"/>
                </a:lnTo>
                <a:lnTo>
                  <a:pt x="251586" y="12953"/>
                </a:lnTo>
                <a:lnTo>
                  <a:pt x="222091" y="2365"/>
                </a:lnTo>
                <a:lnTo>
                  <a:pt x="217169" y="50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605771" y="2802760"/>
            <a:ext cx="66627" cy="65396"/>
          </a:xfrm>
          <a:custGeom>
            <a:avLst/>
            <a:gdLst/>
            <a:ahLst/>
            <a:cxnLst/>
            <a:rect l="l" t="t" r="r" b="b"/>
            <a:pathLst>
              <a:path w="66627" h="65396">
                <a:moveTo>
                  <a:pt x="23097" y="0"/>
                </a:moveTo>
                <a:lnTo>
                  <a:pt x="11144" y="6899"/>
                </a:lnTo>
                <a:lnTo>
                  <a:pt x="3005" y="17965"/>
                </a:lnTo>
                <a:lnTo>
                  <a:pt x="0" y="31879"/>
                </a:lnTo>
                <a:lnTo>
                  <a:pt x="1828" y="42824"/>
                </a:lnTo>
                <a:lnTo>
                  <a:pt x="8875" y="54524"/>
                </a:lnTo>
                <a:lnTo>
                  <a:pt x="20118" y="62471"/>
                </a:lnTo>
                <a:lnTo>
                  <a:pt x="34384" y="65396"/>
                </a:lnTo>
                <a:lnTo>
                  <a:pt x="47136" y="62440"/>
                </a:lnTo>
                <a:lnTo>
                  <a:pt x="57468" y="54617"/>
                </a:lnTo>
                <a:lnTo>
                  <a:pt x="64319" y="42474"/>
                </a:lnTo>
                <a:lnTo>
                  <a:pt x="66627" y="26558"/>
                </a:lnTo>
                <a:lnTo>
                  <a:pt x="62391" y="15453"/>
                </a:lnTo>
                <a:lnTo>
                  <a:pt x="53678" y="6724"/>
                </a:lnTo>
                <a:lnTo>
                  <a:pt x="40557" y="1273"/>
                </a:lnTo>
                <a:lnTo>
                  <a:pt x="2309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773411" y="2868167"/>
            <a:ext cx="172317" cy="188975"/>
          </a:xfrm>
          <a:custGeom>
            <a:avLst/>
            <a:gdLst/>
            <a:ahLst/>
            <a:cxnLst/>
            <a:rect l="l" t="t" r="r" b="b"/>
            <a:pathLst>
              <a:path w="172317" h="188975">
                <a:moveTo>
                  <a:pt x="172317" y="143773"/>
                </a:moveTo>
                <a:lnTo>
                  <a:pt x="46329" y="143773"/>
                </a:lnTo>
                <a:lnTo>
                  <a:pt x="56554" y="151235"/>
                </a:lnTo>
                <a:lnTo>
                  <a:pt x="68104" y="156833"/>
                </a:lnTo>
                <a:lnTo>
                  <a:pt x="73278" y="182879"/>
                </a:lnTo>
                <a:lnTo>
                  <a:pt x="73660" y="186181"/>
                </a:lnTo>
                <a:lnTo>
                  <a:pt x="76454" y="188975"/>
                </a:lnTo>
                <a:lnTo>
                  <a:pt x="103378" y="188975"/>
                </a:lnTo>
                <a:lnTo>
                  <a:pt x="106172" y="186181"/>
                </a:lnTo>
                <a:lnTo>
                  <a:pt x="107061" y="182877"/>
                </a:lnTo>
                <a:lnTo>
                  <a:pt x="111251" y="157226"/>
                </a:lnTo>
                <a:lnTo>
                  <a:pt x="122969" y="151942"/>
                </a:lnTo>
                <a:lnTo>
                  <a:pt x="133367" y="144671"/>
                </a:lnTo>
                <a:lnTo>
                  <a:pt x="171809" y="144671"/>
                </a:lnTo>
                <a:lnTo>
                  <a:pt x="172317" y="143773"/>
                </a:lnTo>
                <a:close/>
              </a:path>
              <a:path w="172317" h="188975">
                <a:moveTo>
                  <a:pt x="18034" y="33654"/>
                </a:moveTo>
                <a:lnTo>
                  <a:pt x="14348" y="34549"/>
                </a:lnTo>
                <a:lnTo>
                  <a:pt x="12573" y="37845"/>
                </a:lnTo>
                <a:lnTo>
                  <a:pt x="2794" y="55117"/>
                </a:lnTo>
                <a:lnTo>
                  <a:pt x="889" y="57912"/>
                </a:lnTo>
                <a:lnTo>
                  <a:pt x="1397" y="62102"/>
                </a:lnTo>
                <a:lnTo>
                  <a:pt x="4191" y="63880"/>
                </a:lnTo>
                <a:lnTo>
                  <a:pt x="25513" y="81649"/>
                </a:lnTo>
                <a:lnTo>
                  <a:pt x="24580" y="89465"/>
                </a:lnTo>
                <a:lnTo>
                  <a:pt x="24616" y="102615"/>
                </a:lnTo>
                <a:lnTo>
                  <a:pt x="25527" y="105917"/>
                </a:lnTo>
                <a:lnTo>
                  <a:pt x="3300" y="124078"/>
                </a:lnTo>
                <a:lnTo>
                  <a:pt x="889" y="125983"/>
                </a:lnTo>
                <a:lnTo>
                  <a:pt x="0" y="129666"/>
                </a:lnTo>
                <a:lnTo>
                  <a:pt x="1905" y="132968"/>
                </a:lnTo>
                <a:lnTo>
                  <a:pt x="11557" y="150240"/>
                </a:lnTo>
                <a:lnTo>
                  <a:pt x="12954" y="153542"/>
                </a:lnTo>
                <a:lnTo>
                  <a:pt x="16637" y="154939"/>
                </a:lnTo>
                <a:lnTo>
                  <a:pt x="19957" y="153536"/>
                </a:lnTo>
                <a:lnTo>
                  <a:pt x="46329" y="143773"/>
                </a:lnTo>
                <a:lnTo>
                  <a:pt x="172317" y="143773"/>
                </a:lnTo>
                <a:lnTo>
                  <a:pt x="178435" y="132968"/>
                </a:lnTo>
                <a:lnTo>
                  <a:pt x="179832" y="129666"/>
                </a:lnTo>
                <a:lnTo>
                  <a:pt x="179324" y="125983"/>
                </a:lnTo>
                <a:lnTo>
                  <a:pt x="176496" y="124051"/>
                </a:lnTo>
                <a:lnTo>
                  <a:pt x="168681" y="117546"/>
                </a:lnTo>
                <a:lnTo>
                  <a:pt x="102946" y="117546"/>
                </a:lnTo>
                <a:lnTo>
                  <a:pt x="84823" y="117264"/>
                </a:lnTo>
                <a:lnTo>
                  <a:pt x="72593" y="112130"/>
                </a:lnTo>
                <a:lnTo>
                  <a:pt x="65814" y="103514"/>
                </a:lnTo>
                <a:lnTo>
                  <a:pt x="67196" y="86394"/>
                </a:lnTo>
                <a:lnTo>
                  <a:pt x="73493" y="74763"/>
                </a:lnTo>
                <a:lnTo>
                  <a:pt x="83401" y="68669"/>
                </a:lnTo>
                <a:lnTo>
                  <a:pt x="169866" y="68669"/>
                </a:lnTo>
                <a:lnTo>
                  <a:pt x="175641" y="63880"/>
                </a:lnTo>
                <a:lnTo>
                  <a:pt x="178435" y="62102"/>
                </a:lnTo>
                <a:lnTo>
                  <a:pt x="178943" y="57912"/>
                </a:lnTo>
                <a:lnTo>
                  <a:pt x="177546" y="55117"/>
                </a:lnTo>
                <a:lnTo>
                  <a:pt x="171116" y="44322"/>
                </a:lnTo>
                <a:lnTo>
                  <a:pt x="47244" y="44322"/>
                </a:lnTo>
                <a:lnTo>
                  <a:pt x="21330" y="34543"/>
                </a:lnTo>
                <a:lnTo>
                  <a:pt x="18034" y="33654"/>
                </a:lnTo>
                <a:close/>
              </a:path>
              <a:path w="172317" h="188975">
                <a:moveTo>
                  <a:pt x="171809" y="144671"/>
                </a:moveTo>
                <a:lnTo>
                  <a:pt x="133367" y="144671"/>
                </a:lnTo>
                <a:lnTo>
                  <a:pt x="159888" y="153542"/>
                </a:lnTo>
                <a:lnTo>
                  <a:pt x="163195" y="154939"/>
                </a:lnTo>
                <a:lnTo>
                  <a:pt x="166881" y="153536"/>
                </a:lnTo>
                <a:lnTo>
                  <a:pt x="168656" y="150240"/>
                </a:lnTo>
                <a:lnTo>
                  <a:pt x="171809" y="144671"/>
                </a:lnTo>
                <a:close/>
              </a:path>
              <a:path w="172317" h="188975">
                <a:moveTo>
                  <a:pt x="169866" y="68669"/>
                </a:moveTo>
                <a:lnTo>
                  <a:pt x="83401" y="68669"/>
                </a:lnTo>
                <a:lnTo>
                  <a:pt x="99751" y="70951"/>
                </a:lnTo>
                <a:lnTo>
                  <a:pt x="110674" y="78434"/>
                </a:lnTo>
                <a:lnTo>
                  <a:pt x="115897" y="89465"/>
                </a:lnTo>
                <a:lnTo>
                  <a:pt x="116332" y="94233"/>
                </a:lnTo>
                <a:lnTo>
                  <a:pt x="112636" y="107874"/>
                </a:lnTo>
                <a:lnTo>
                  <a:pt x="102946" y="117546"/>
                </a:lnTo>
                <a:lnTo>
                  <a:pt x="168681" y="117546"/>
                </a:lnTo>
                <a:lnTo>
                  <a:pt x="155331" y="106434"/>
                </a:lnTo>
                <a:lnTo>
                  <a:pt x="155748" y="102234"/>
                </a:lnTo>
                <a:lnTo>
                  <a:pt x="156210" y="98425"/>
                </a:lnTo>
                <a:lnTo>
                  <a:pt x="156147" y="89465"/>
                </a:lnTo>
                <a:lnTo>
                  <a:pt x="155702" y="85343"/>
                </a:lnTo>
                <a:lnTo>
                  <a:pt x="154813" y="81152"/>
                </a:lnTo>
                <a:lnTo>
                  <a:pt x="169866" y="68669"/>
                </a:lnTo>
                <a:close/>
              </a:path>
              <a:path w="172317" h="188975">
                <a:moveTo>
                  <a:pt x="103759" y="0"/>
                </a:moveTo>
                <a:lnTo>
                  <a:pt x="76962" y="0"/>
                </a:lnTo>
                <a:lnTo>
                  <a:pt x="74168" y="2286"/>
                </a:lnTo>
                <a:lnTo>
                  <a:pt x="73659" y="5589"/>
                </a:lnTo>
                <a:lnTo>
                  <a:pt x="69082" y="31750"/>
                </a:lnTo>
                <a:lnTo>
                  <a:pt x="61204" y="34549"/>
                </a:lnTo>
                <a:lnTo>
                  <a:pt x="53721" y="38734"/>
                </a:lnTo>
                <a:lnTo>
                  <a:pt x="47244" y="44322"/>
                </a:lnTo>
                <a:lnTo>
                  <a:pt x="171116" y="44322"/>
                </a:lnTo>
                <a:lnTo>
                  <a:pt x="170811" y="43810"/>
                </a:lnTo>
                <a:lnTo>
                  <a:pt x="132982" y="43810"/>
                </a:lnTo>
                <a:lnTo>
                  <a:pt x="127000" y="38734"/>
                </a:lnTo>
                <a:lnTo>
                  <a:pt x="119634" y="34543"/>
                </a:lnTo>
                <a:lnTo>
                  <a:pt x="111759" y="31747"/>
                </a:lnTo>
                <a:lnTo>
                  <a:pt x="107569" y="5587"/>
                </a:lnTo>
                <a:lnTo>
                  <a:pt x="107061" y="2286"/>
                </a:lnTo>
                <a:lnTo>
                  <a:pt x="103759" y="0"/>
                </a:lnTo>
                <a:close/>
              </a:path>
              <a:path w="172317" h="188975">
                <a:moveTo>
                  <a:pt x="162179" y="33654"/>
                </a:moveTo>
                <a:lnTo>
                  <a:pt x="158988" y="34549"/>
                </a:lnTo>
                <a:lnTo>
                  <a:pt x="132982" y="43810"/>
                </a:lnTo>
                <a:lnTo>
                  <a:pt x="170811" y="43810"/>
                </a:lnTo>
                <a:lnTo>
                  <a:pt x="167259" y="37845"/>
                </a:lnTo>
                <a:lnTo>
                  <a:pt x="165481" y="34543"/>
                </a:lnTo>
                <a:lnTo>
                  <a:pt x="162179" y="3365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400538" y="2306573"/>
            <a:ext cx="914400" cy="193548"/>
          </a:xfrm>
          <a:custGeom>
            <a:avLst/>
            <a:gdLst/>
            <a:ahLst/>
            <a:cxnLst/>
            <a:rect l="l" t="t" r="r" b="b"/>
            <a:pathLst>
              <a:path w="914400" h="193548">
                <a:moveTo>
                  <a:pt x="0" y="193548"/>
                </a:moveTo>
                <a:lnTo>
                  <a:pt x="914400" y="193548"/>
                </a:lnTo>
                <a:lnTo>
                  <a:pt x="914400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400538" y="2306573"/>
            <a:ext cx="914400" cy="193548"/>
          </a:xfrm>
          <a:custGeom>
            <a:avLst/>
            <a:gdLst/>
            <a:ahLst/>
            <a:cxnLst/>
            <a:rect l="l" t="t" r="r" b="b"/>
            <a:pathLst>
              <a:path w="914400" h="193548">
                <a:moveTo>
                  <a:pt x="0" y="193548"/>
                </a:moveTo>
                <a:lnTo>
                  <a:pt x="914400" y="193548"/>
                </a:lnTo>
                <a:lnTo>
                  <a:pt x="914400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19812">
            <a:solidFill>
              <a:srgbClr val="333333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7443343" y="1516252"/>
            <a:ext cx="3665220" cy="95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" dirty="0">
                <a:solidFill>
                  <a:srgbClr val="0078D6"/>
                </a:solidFill>
                <a:latin typeface="Segoe UI"/>
                <a:cs typeface="Segoe UI"/>
              </a:rPr>
              <a:t>Conta</a:t>
            </a:r>
            <a:r>
              <a:rPr sz="2000" b="1" spc="-5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000" b="1" spc="10" dirty="0">
                <a:solidFill>
                  <a:srgbClr val="0078D6"/>
                </a:solidFill>
                <a:latin typeface="Segoe UI"/>
                <a:cs typeface="Segoe UI"/>
              </a:rPr>
              <a:t>nere</a:t>
            </a:r>
            <a:r>
              <a:rPr sz="2000" b="1" spc="2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000" b="1" spc="10" dirty="0">
                <a:solidFill>
                  <a:srgbClr val="0078D6"/>
                </a:solidFill>
                <a:latin typeface="Segoe UI"/>
                <a:cs typeface="Segoe UI"/>
              </a:rPr>
              <a:t>”</a:t>
            </a:r>
            <a:r>
              <a:rPr sz="2000" b="1" spc="25" dirty="0">
                <a:solidFill>
                  <a:srgbClr val="0078D6"/>
                </a:solidFill>
                <a:latin typeface="Segoe UI"/>
                <a:cs typeface="Segoe UI"/>
              </a:rPr>
              <a:t>Windows</a:t>
            </a:r>
            <a:r>
              <a:rPr sz="2000" b="1" spc="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000" b="1" spc="10" dirty="0">
                <a:solidFill>
                  <a:srgbClr val="0078D6"/>
                </a:solidFill>
                <a:latin typeface="Segoe UI"/>
                <a:cs typeface="Segoe UI"/>
              </a:rPr>
              <a:t>Server</a:t>
            </a:r>
            <a:r>
              <a:rPr sz="2000" b="1" spc="5" dirty="0">
                <a:solidFill>
                  <a:srgbClr val="0078D6"/>
                </a:solidFill>
                <a:latin typeface="Segoe UI"/>
                <a:cs typeface="Segoe UI"/>
              </a:rPr>
              <a:t>”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Vi</a:t>
            </a:r>
            <a:r>
              <a:rPr sz="2050" spc="-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2050" spc="-15" dirty="0">
                <a:solidFill>
                  <a:srgbClr val="333333"/>
                </a:solidFill>
                <a:latin typeface="Segoe UI"/>
                <a:cs typeface="Segoe UI"/>
              </a:rPr>
              <a:t>eză 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și</a:t>
            </a:r>
            <a:r>
              <a:rPr sz="205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densit</a:t>
            </a:r>
            <a:r>
              <a:rPr sz="2050" spc="-2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te</a:t>
            </a:r>
            <a:r>
              <a:rPr sz="2050" spc="-20" dirty="0">
                <a:solidFill>
                  <a:srgbClr val="333333"/>
                </a:solidFill>
                <a:latin typeface="Segoe UI"/>
                <a:cs typeface="Segoe UI"/>
              </a:rPr>
              <a:t> m</a:t>
            </a:r>
            <a:r>
              <a:rPr sz="2050" spc="-3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xi</a:t>
            </a:r>
            <a:r>
              <a:rPr sz="2050" spc="-3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2050" spc="-15" dirty="0">
                <a:solidFill>
                  <a:srgbClr val="333333"/>
                </a:solidFill>
                <a:latin typeface="Segoe UI"/>
                <a:cs typeface="Segoe UI"/>
              </a:rPr>
              <a:t>ă</a:t>
            </a:r>
            <a:endParaRPr sz="2050">
              <a:latin typeface="Segoe UI"/>
              <a:cs typeface="Segoe UI"/>
            </a:endParaRPr>
          </a:p>
          <a:p>
            <a:pPr>
              <a:lnSpc>
                <a:spcPts val="1200"/>
              </a:lnSpc>
              <a:spcBef>
                <a:spcPts val="17"/>
              </a:spcBef>
            </a:pPr>
            <a:endParaRPr sz="1200"/>
          </a:p>
          <a:p>
            <a:pPr marL="921385">
              <a:lnSpc>
                <a:spcPct val="100000"/>
              </a:lnSpc>
              <a:tabLst>
                <a:tab pos="2023110" algn="l"/>
                <a:tab pos="3176905" algn="l"/>
              </a:tabLst>
            </a:pPr>
            <a:r>
              <a:rPr sz="800" b="1" spc="5" dirty="0">
                <a:solidFill>
                  <a:srgbClr val="FFFFFF"/>
                </a:solidFill>
                <a:latin typeface="Segoe UI"/>
                <a:cs typeface="Segoe UI"/>
              </a:rPr>
              <a:t>Con</a:t>
            </a:r>
            <a:r>
              <a:rPr sz="800" b="1" spc="-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800" b="1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800" b="1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800" b="1" dirty="0">
                <a:solidFill>
                  <a:srgbClr val="FFFFFF"/>
                </a:solidFill>
                <a:latin typeface="Segoe UI"/>
                <a:cs typeface="Segoe UI"/>
              </a:rPr>
              <a:t>ner	</a:t>
            </a:r>
            <a:r>
              <a:rPr sz="800" b="1" spc="5" dirty="0">
                <a:solidFill>
                  <a:srgbClr val="FFFFFF"/>
                </a:solidFill>
                <a:latin typeface="Segoe UI"/>
                <a:cs typeface="Segoe UI"/>
              </a:rPr>
              <a:t>Con</a:t>
            </a:r>
            <a:r>
              <a:rPr sz="800" b="1" spc="-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800" b="1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800" b="1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800" b="1" dirty="0">
                <a:solidFill>
                  <a:srgbClr val="FFFFFF"/>
                </a:solidFill>
                <a:latin typeface="Segoe UI"/>
                <a:cs typeface="Segoe UI"/>
              </a:rPr>
              <a:t>ner	</a:t>
            </a:r>
            <a:r>
              <a:rPr sz="800" b="1" spc="5" dirty="0">
                <a:solidFill>
                  <a:srgbClr val="FFFFFF"/>
                </a:solidFill>
                <a:latin typeface="Segoe UI"/>
                <a:cs typeface="Segoe UI"/>
              </a:rPr>
              <a:t>Con</a:t>
            </a:r>
            <a:r>
              <a:rPr sz="800" b="1" spc="-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800" b="1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800" b="1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800" b="1" dirty="0">
                <a:solidFill>
                  <a:srgbClr val="FFFFFF"/>
                </a:solidFill>
                <a:latin typeface="Segoe UI"/>
                <a:cs typeface="Segoe UI"/>
              </a:rPr>
              <a:t>ner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0400538" y="2500121"/>
            <a:ext cx="914400" cy="691896"/>
          </a:xfrm>
          <a:custGeom>
            <a:avLst/>
            <a:gdLst/>
            <a:ahLst/>
            <a:cxnLst/>
            <a:rect l="l" t="t" r="r" b="b"/>
            <a:pathLst>
              <a:path w="914400" h="691896">
                <a:moveTo>
                  <a:pt x="0" y="691896"/>
                </a:moveTo>
                <a:lnTo>
                  <a:pt x="914400" y="691896"/>
                </a:lnTo>
                <a:lnTo>
                  <a:pt x="914400" y="0"/>
                </a:lnTo>
                <a:lnTo>
                  <a:pt x="0" y="0"/>
                </a:lnTo>
                <a:lnTo>
                  <a:pt x="0" y="691896"/>
                </a:lnTo>
                <a:close/>
              </a:path>
            </a:pathLst>
          </a:custGeom>
          <a:ln w="19812">
            <a:solidFill>
              <a:srgbClr val="333333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616183" y="2660903"/>
            <a:ext cx="352044" cy="347471"/>
          </a:xfrm>
          <a:custGeom>
            <a:avLst/>
            <a:gdLst/>
            <a:ahLst/>
            <a:cxnLst/>
            <a:rect l="l" t="t" r="r" b="b"/>
            <a:pathLst>
              <a:path w="352044" h="347471">
                <a:moveTo>
                  <a:pt x="304415" y="285907"/>
                </a:moveTo>
                <a:lnTo>
                  <a:pt x="123002" y="285907"/>
                </a:lnTo>
                <a:lnTo>
                  <a:pt x="128777" y="288416"/>
                </a:lnTo>
                <a:lnTo>
                  <a:pt x="134874" y="290829"/>
                </a:lnTo>
                <a:lnTo>
                  <a:pt x="140970" y="292226"/>
                </a:lnTo>
                <a:lnTo>
                  <a:pt x="147781" y="338394"/>
                </a:lnTo>
                <a:lnTo>
                  <a:pt x="148844" y="343788"/>
                </a:lnTo>
                <a:lnTo>
                  <a:pt x="153416" y="347471"/>
                </a:lnTo>
                <a:lnTo>
                  <a:pt x="195834" y="347471"/>
                </a:lnTo>
                <a:lnTo>
                  <a:pt x="200406" y="343788"/>
                </a:lnTo>
                <a:lnTo>
                  <a:pt x="201476" y="338394"/>
                </a:lnTo>
                <a:lnTo>
                  <a:pt x="209252" y="293366"/>
                </a:lnTo>
                <a:lnTo>
                  <a:pt x="215265" y="291210"/>
                </a:lnTo>
                <a:lnTo>
                  <a:pt x="227457" y="286638"/>
                </a:lnTo>
                <a:lnTo>
                  <a:pt x="304471" y="286638"/>
                </a:lnTo>
                <a:lnTo>
                  <a:pt x="304546" y="286130"/>
                </a:lnTo>
                <a:lnTo>
                  <a:pt x="304415" y="285907"/>
                </a:lnTo>
                <a:close/>
              </a:path>
              <a:path w="352044" h="347471">
                <a:moveTo>
                  <a:pt x="304471" y="286638"/>
                </a:moveTo>
                <a:lnTo>
                  <a:pt x="227457" y="286638"/>
                </a:lnTo>
                <a:lnTo>
                  <a:pt x="261361" y="315848"/>
                </a:lnTo>
                <a:lnTo>
                  <a:pt x="265049" y="319150"/>
                </a:lnTo>
                <a:lnTo>
                  <a:pt x="271145" y="319150"/>
                </a:lnTo>
                <a:lnTo>
                  <a:pt x="275449" y="315752"/>
                </a:lnTo>
                <a:lnTo>
                  <a:pt x="299281" y="295558"/>
                </a:lnTo>
                <a:lnTo>
                  <a:pt x="303657" y="292226"/>
                </a:lnTo>
                <a:lnTo>
                  <a:pt x="304471" y="286638"/>
                </a:lnTo>
                <a:close/>
              </a:path>
              <a:path w="352044" h="347471">
                <a:moveTo>
                  <a:pt x="42799" y="65531"/>
                </a:moveTo>
                <a:lnTo>
                  <a:pt x="37211" y="67309"/>
                </a:lnTo>
                <a:lnTo>
                  <a:pt x="33776" y="73070"/>
                </a:lnTo>
                <a:lnTo>
                  <a:pt x="18276" y="98741"/>
                </a:lnTo>
                <a:lnTo>
                  <a:pt x="15367" y="103632"/>
                </a:lnTo>
                <a:lnTo>
                  <a:pt x="16256" y="109219"/>
                </a:lnTo>
                <a:lnTo>
                  <a:pt x="20447" y="112902"/>
                </a:lnTo>
                <a:lnTo>
                  <a:pt x="55202" y="142477"/>
                </a:lnTo>
                <a:lnTo>
                  <a:pt x="53975" y="147700"/>
                </a:lnTo>
                <a:lnTo>
                  <a:pt x="52959" y="152780"/>
                </a:lnTo>
                <a:lnTo>
                  <a:pt x="52577" y="158368"/>
                </a:lnTo>
                <a:lnTo>
                  <a:pt x="8186" y="173124"/>
                </a:lnTo>
                <a:lnTo>
                  <a:pt x="2794" y="175132"/>
                </a:lnTo>
                <a:lnTo>
                  <a:pt x="0" y="180212"/>
                </a:lnTo>
                <a:lnTo>
                  <a:pt x="889" y="185800"/>
                </a:lnTo>
                <a:lnTo>
                  <a:pt x="6094" y="216534"/>
                </a:lnTo>
                <a:lnTo>
                  <a:pt x="6985" y="221995"/>
                </a:lnTo>
                <a:lnTo>
                  <a:pt x="11684" y="225805"/>
                </a:lnTo>
                <a:lnTo>
                  <a:pt x="63005" y="225805"/>
                </a:lnTo>
                <a:lnTo>
                  <a:pt x="65532" y="231393"/>
                </a:lnTo>
                <a:lnTo>
                  <a:pt x="68325" y="236473"/>
                </a:lnTo>
                <a:lnTo>
                  <a:pt x="71627" y="241045"/>
                </a:lnTo>
                <a:lnTo>
                  <a:pt x="47507" y="280320"/>
                </a:lnTo>
                <a:lnTo>
                  <a:pt x="44704" y="285241"/>
                </a:lnTo>
                <a:lnTo>
                  <a:pt x="45593" y="291210"/>
                </a:lnTo>
                <a:lnTo>
                  <a:pt x="49784" y="294513"/>
                </a:lnTo>
                <a:lnTo>
                  <a:pt x="73371" y="314820"/>
                </a:lnTo>
                <a:lnTo>
                  <a:pt x="77724" y="318642"/>
                </a:lnTo>
                <a:lnTo>
                  <a:pt x="83693" y="318642"/>
                </a:lnTo>
                <a:lnTo>
                  <a:pt x="87884" y="315467"/>
                </a:lnTo>
                <a:lnTo>
                  <a:pt x="123002" y="285907"/>
                </a:lnTo>
                <a:lnTo>
                  <a:pt x="304415" y="285907"/>
                </a:lnTo>
                <a:lnTo>
                  <a:pt x="279110" y="242600"/>
                </a:lnTo>
                <a:lnTo>
                  <a:pt x="279783" y="241619"/>
                </a:lnTo>
                <a:lnTo>
                  <a:pt x="186561" y="241619"/>
                </a:lnTo>
                <a:lnTo>
                  <a:pt x="141465" y="231351"/>
                </a:lnTo>
                <a:lnTo>
                  <a:pt x="113745" y="203368"/>
                </a:lnTo>
                <a:lnTo>
                  <a:pt x="106736" y="178271"/>
                </a:lnTo>
                <a:lnTo>
                  <a:pt x="108079" y="162615"/>
                </a:lnTo>
                <a:lnTo>
                  <a:pt x="126778" y="124754"/>
                </a:lnTo>
                <a:lnTo>
                  <a:pt x="161560" y="105115"/>
                </a:lnTo>
                <a:lnTo>
                  <a:pt x="175411" y="103632"/>
                </a:lnTo>
                <a:lnTo>
                  <a:pt x="337545" y="103632"/>
                </a:lnTo>
                <a:lnTo>
                  <a:pt x="335280" y="99821"/>
                </a:lnTo>
                <a:lnTo>
                  <a:pt x="326068" y="84073"/>
                </a:lnTo>
                <a:lnTo>
                  <a:pt x="89281" y="84073"/>
                </a:lnTo>
                <a:lnTo>
                  <a:pt x="48010" y="67363"/>
                </a:lnTo>
                <a:lnTo>
                  <a:pt x="42799" y="65531"/>
                </a:lnTo>
                <a:close/>
              </a:path>
              <a:path w="352044" h="347471">
                <a:moveTo>
                  <a:pt x="337545" y="103632"/>
                </a:moveTo>
                <a:lnTo>
                  <a:pt x="175411" y="103632"/>
                </a:lnTo>
                <a:lnTo>
                  <a:pt x="190003" y="105125"/>
                </a:lnTo>
                <a:lnTo>
                  <a:pt x="203519" y="109402"/>
                </a:lnTo>
                <a:lnTo>
                  <a:pt x="234648" y="135905"/>
                </a:lnTo>
                <a:lnTo>
                  <a:pt x="245491" y="173227"/>
                </a:lnTo>
                <a:lnTo>
                  <a:pt x="243982" y="187601"/>
                </a:lnTo>
                <a:lnTo>
                  <a:pt x="223799" y="223391"/>
                </a:lnTo>
                <a:lnTo>
                  <a:pt x="186561" y="241619"/>
                </a:lnTo>
                <a:lnTo>
                  <a:pt x="279783" y="241619"/>
                </a:lnTo>
                <a:lnTo>
                  <a:pt x="282701" y="237362"/>
                </a:lnTo>
                <a:lnTo>
                  <a:pt x="286004" y="231775"/>
                </a:lnTo>
                <a:lnTo>
                  <a:pt x="288798" y="225805"/>
                </a:lnTo>
                <a:lnTo>
                  <a:pt x="340360" y="225805"/>
                </a:lnTo>
                <a:lnTo>
                  <a:pt x="345059" y="221995"/>
                </a:lnTo>
                <a:lnTo>
                  <a:pt x="345980" y="216339"/>
                </a:lnTo>
                <a:lnTo>
                  <a:pt x="351114" y="185535"/>
                </a:lnTo>
                <a:lnTo>
                  <a:pt x="352044" y="180212"/>
                </a:lnTo>
                <a:lnTo>
                  <a:pt x="348742" y="175132"/>
                </a:lnTo>
                <a:lnTo>
                  <a:pt x="343662" y="173227"/>
                </a:lnTo>
                <a:lnTo>
                  <a:pt x="299736" y="158459"/>
                </a:lnTo>
                <a:lnTo>
                  <a:pt x="299085" y="153288"/>
                </a:lnTo>
                <a:lnTo>
                  <a:pt x="298069" y="148208"/>
                </a:lnTo>
                <a:lnTo>
                  <a:pt x="296672" y="143509"/>
                </a:lnTo>
                <a:lnTo>
                  <a:pt x="332752" y="113989"/>
                </a:lnTo>
                <a:lnTo>
                  <a:pt x="337185" y="110616"/>
                </a:lnTo>
                <a:lnTo>
                  <a:pt x="338074" y="104520"/>
                </a:lnTo>
                <a:lnTo>
                  <a:pt x="337545" y="103632"/>
                </a:lnTo>
                <a:close/>
              </a:path>
              <a:path w="352044" h="347471">
                <a:moveTo>
                  <a:pt x="136271" y="0"/>
                </a:moveTo>
                <a:lnTo>
                  <a:pt x="131191" y="1904"/>
                </a:lnTo>
                <a:lnTo>
                  <a:pt x="101579" y="12489"/>
                </a:lnTo>
                <a:lnTo>
                  <a:pt x="96774" y="14350"/>
                </a:lnTo>
                <a:lnTo>
                  <a:pt x="93472" y="19557"/>
                </a:lnTo>
                <a:lnTo>
                  <a:pt x="94361" y="25145"/>
                </a:lnTo>
                <a:lnTo>
                  <a:pt x="103169" y="72081"/>
                </a:lnTo>
                <a:lnTo>
                  <a:pt x="98171" y="75691"/>
                </a:lnTo>
                <a:lnTo>
                  <a:pt x="93472" y="79882"/>
                </a:lnTo>
                <a:lnTo>
                  <a:pt x="89281" y="84073"/>
                </a:lnTo>
                <a:lnTo>
                  <a:pt x="326068" y="84073"/>
                </a:lnTo>
                <a:lnTo>
                  <a:pt x="262991" y="83988"/>
                </a:lnTo>
                <a:lnTo>
                  <a:pt x="258572" y="79882"/>
                </a:lnTo>
                <a:lnTo>
                  <a:pt x="254381" y="76200"/>
                </a:lnTo>
                <a:lnTo>
                  <a:pt x="249300" y="72897"/>
                </a:lnTo>
                <a:lnTo>
                  <a:pt x="253924" y="49275"/>
                </a:lnTo>
                <a:lnTo>
                  <a:pt x="168401" y="49275"/>
                </a:lnTo>
                <a:lnTo>
                  <a:pt x="144887" y="7402"/>
                </a:lnTo>
                <a:lnTo>
                  <a:pt x="141859" y="1904"/>
                </a:lnTo>
                <a:lnTo>
                  <a:pt x="136271" y="0"/>
                </a:lnTo>
                <a:close/>
              </a:path>
              <a:path w="352044" h="347471">
                <a:moveTo>
                  <a:pt x="311150" y="65912"/>
                </a:moveTo>
                <a:lnTo>
                  <a:pt x="305943" y="67817"/>
                </a:lnTo>
                <a:lnTo>
                  <a:pt x="262991" y="83988"/>
                </a:lnTo>
                <a:lnTo>
                  <a:pt x="326018" y="83988"/>
                </a:lnTo>
                <a:lnTo>
                  <a:pt x="319527" y="72897"/>
                </a:lnTo>
                <a:lnTo>
                  <a:pt x="316738" y="68325"/>
                </a:lnTo>
                <a:lnTo>
                  <a:pt x="311150" y="65912"/>
                </a:lnTo>
                <a:close/>
              </a:path>
              <a:path w="352044" h="347471">
                <a:moveTo>
                  <a:pt x="170688" y="48767"/>
                </a:moveTo>
                <a:lnTo>
                  <a:pt x="168401" y="49275"/>
                </a:lnTo>
                <a:lnTo>
                  <a:pt x="253924" y="49275"/>
                </a:lnTo>
                <a:lnTo>
                  <a:pt x="254009" y="48840"/>
                </a:lnTo>
                <a:lnTo>
                  <a:pt x="184906" y="48840"/>
                </a:lnTo>
                <a:lnTo>
                  <a:pt x="170688" y="48767"/>
                </a:lnTo>
                <a:close/>
              </a:path>
              <a:path w="352044" h="347471">
                <a:moveTo>
                  <a:pt x="217170" y="507"/>
                </a:moveTo>
                <a:lnTo>
                  <a:pt x="211582" y="2285"/>
                </a:lnTo>
                <a:lnTo>
                  <a:pt x="208788" y="6984"/>
                </a:lnTo>
                <a:lnTo>
                  <a:pt x="184906" y="48840"/>
                </a:lnTo>
                <a:lnTo>
                  <a:pt x="254009" y="48840"/>
                </a:lnTo>
                <a:lnTo>
                  <a:pt x="258485" y="25970"/>
                </a:lnTo>
                <a:lnTo>
                  <a:pt x="259461" y="19938"/>
                </a:lnTo>
                <a:lnTo>
                  <a:pt x="256667" y="14858"/>
                </a:lnTo>
                <a:lnTo>
                  <a:pt x="251587" y="12953"/>
                </a:lnTo>
                <a:lnTo>
                  <a:pt x="222091" y="2365"/>
                </a:lnTo>
                <a:lnTo>
                  <a:pt x="217170" y="50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759440" y="2802760"/>
            <a:ext cx="66627" cy="65396"/>
          </a:xfrm>
          <a:custGeom>
            <a:avLst/>
            <a:gdLst/>
            <a:ahLst/>
            <a:cxnLst/>
            <a:rect l="l" t="t" r="r" b="b"/>
            <a:pathLst>
              <a:path w="66627" h="65396">
                <a:moveTo>
                  <a:pt x="23097" y="0"/>
                </a:moveTo>
                <a:lnTo>
                  <a:pt x="11144" y="6899"/>
                </a:lnTo>
                <a:lnTo>
                  <a:pt x="3005" y="17965"/>
                </a:lnTo>
                <a:lnTo>
                  <a:pt x="0" y="31879"/>
                </a:lnTo>
                <a:lnTo>
                  <a:pt x="1828" y="42824"/>
                </a:lnTo>
                <a:lnTo>
                  <a:pt x="8875" y="54524"/>
                </a:lnTo>
                <a:lnTo>
                  <a:pt x="20118" y="62471"/>
                </a:lnTo>
                <a:lnTo>
                  <a:pt x="34384" y="65396"/>
                </a:lnTo>
                <a:lnTo>
                  <a:pt x="47136" y="62440"/>
                </a:lnTo>
                <a:lnTo>
                  <a:pt x="57468" y="54617"/>
                </a:lnTo>
                <a:lnTo>
                  <a:pt x="64319" y="42474"/>
                </a:lnTo>
                <a:lnTo>
                  <a:pt x="66627" y="26558"/>
                </a:lnTo>
                <a:lnTo>
                  <a:pt x="62391" y="15453"/>
                </a:lnTo>
                <a:lnTo>
                  <a:pt x="53678" y="6724"/>
                </a:lnTo>
                <a:lnTo>
                  <a:pt x="40557" y="1273"/>
                </a:lnTo>
                <a:lnTo>
                  <a:pt x="2309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0925556" y="2868167"/>
            <a:ext cx="173840" cy="188975"/>
          </a:xfrm>
          <a:custGeom>
            <a:avLst/>
            <a:gdLst/>
            <a:ahLst/>
            <a:cxnLst/>
            <a:rect l="l" t="t" r="r" b="b"/>
            <a:pathLst>
              <a:path w="173840" h="188975">
                <a:moveTo>
                  <a:pt x="173840" y="143775"/>
                </a:moveTo>
                <a:lnTo>
                  <a:pt x="46704" y="143775"/>
                </a:lnTo>
                <a:lnTo>
                  <a:pt x="56996" y="151207"/>
                </a:lnTo>
                <a:lnTo>
                  <a:pt x="68509" y="156791"/>
                </a:lnTo>
                <a:lnTo>
                  <a:pt x="73913" y="182879"/>
                </a:lnTo>
                <a:lnTo>
                  <a:pt x="74295" y="186181"/>
                </a:lnTo>
                <a:lnTo>
                  <a:pt x="77089" y="188975"/>
                </a:lnTo>
                <a:lnTo>
                  <a:pt x="104267" y="188975"/>
                </a:lnTo>
                <a:lnTo>
                  <a:pt x="107061" y="186181"/>
                </a:lnTo>
                <a:lnTo>
                  <a:pt x="107950" y="182877"/>
                </a:lnTo>
                <a:lnTo>
                  <a:pt x="112140" y="157226"/>
                </a:lnTo>
                <a:lnTo>
                  <a:pt x="123888" y="151995"/>
                </a:lnTo>
                <a:lnTo>
                  <a:pt x="134336" y="144805"/>
                </a:lnTo>
                <a:lnTo>
                  <a:pt x="173257" y="144805"/>
                </a:lnTo>
                <a:lnTo>
                  <a:pt x="173840" y="143775"/>
                </a:lnTo>
                <a:close/>
              </a:path>
              <a:path w="173840" h="188975">
                <a:moveTo>
                  <a:pt x="18288" y="33654"/>
                </a:moveTo>
                <a:lnTo>
                  <a:pt x="14473" y="34551"/>
                </a:lnTo>
                <a:lnTo>
                  <a:pt x="12573" y="37845"/>
                </a:lnTo>
                <a:lnTo>
                  <a:pt x="2794" y="55117"/>
                </a:lnTo>
                <a:lnTo>
                  <a:pt x="889" y="57912"/>
                </a:lnTo>
                <a:lnTo>
                  <a:pt x="1397" y="62102"/>
                </a:lnTo>
                <a:lnTo>
                  <a:pt x="4191" y="63880"/>
                </a:lnTo>
                <a:lnTo>
                  <a:pt x="25639" y="81648"/>
                </a:lnTo>
                <a:lnTo>
                  <a:pt x="25273" y="85851"/>
                </a:lnTo>
                <a:lnTo>
                  <a:pt x="24891" y="88997"/>
                </a:lnTo>
                <a:lnTo>
                  <a:pt x="24856" y="102615"/>
                </a:lnTo>
                <a:lnTo>
                  <a:pt x="25653" y="105917"/>
                </a:lnTo>
                <a:lnTo>
                  <a:pt x="3300" y="124078"/>
                </a:lnTo>
                <a:lnTo>
                  <a:pt x="889" y="125983"/>
                </a:lnTo>
                <a:lnTo>
                  <a:pt x="0" y="129666"/>
                </a:lnTo>
                <a:lnTo>
                  <a:pt x="1904" y="132968"/>
                </a:lnTo>
                <a:lnTo>
                  <a:pt x="11684" y="150240"/>
                </a:lnTo>
                <a:lnTo>
                  <a:pt x="13080" y="153542"/>
                </a:lnTo>
                <a:lnTo>
                  <a:pt x="16764" y="154939"/>
                </a:lnTo>
                <a:lnTo>
                  <a:pt x="20092" y="153533"/>
                </a:lnTo>
                <a:lnTo>
                  <a:pt x="46704" y="143775"/>
                </a:lnTo>
                <a:lnTo>
                  <a:pt x="173840" y="143775"/>
                </a:lnTo>
                <a:lnTo>
                  <a:pt x="179959" y="132968"/>
                </a:lnTo>
                <a:lnTo>
                  <a:pt x="181355" y="129666"/>
                </a:lnTo>
                <a:lnTo>
                  <a:pt x="180848" y="125983"/>
                </a:lnTo>
                <a:lnTo>
                  <a:pt x="178017" y="124049"/>
                </a:lnTo>
                <a:lnTo>
                  <a:pt x="170031" y="117480"/>
                </a:lnTo>
                <a:lnTo>
                  <a:pt x="103939" y="117480"/>
                </a:lnTo>
                <a:lnTo>
                  <a:pt x="85714" y="117262"/>
                </a:lnTo>
                <a:lnTo>
                  <a:pt x="73366" y="112243"/>
                </a:lnTo>
                <a:lnTo>
                  <a:pt x="66453" y="103767"/>
                </a:lnTo>
                <a:lnTo>
                  <a:pt x="67742" y="86627"/>
                </a:lnTo>
                <a:lnTo>
                  <a:pt x="73950" y="74955"/>
                </a:lnTo>
                <a:lnTo>
                  <a:pt x="83778" y="68767"/>
                </a:lnTo>
                <a:lnTo>
                  <a:pt x="171200" y="68767"/>
                </a:lnTo>
                <a:lnTo>
                  <a:pt x="177165" y="63880"/>
                </a:lnTo>
                <a:lnTo>
                  <a:pt x="179959" y="62102"/>
                </a:lnTo>
                <a:lnTo>
                  <a:pt x="180467" y="57912"/>
                </a:lnTo>
                <a:lnTo>
                  <a:pt x="179070" y="55117"/>
                </a:lnTo>
                <a:lnTo>
                  <a:pt x="172640" y="44322"/>
                </a:lnTo>
                <a:lnTo>
                  <a:pt x="47625" y="44322"/>
                </a:lnTo>
                <a:lnTo>
                  <a:pt x="21456" y="34543"/>
                </a:lnTo>
                <a:lnTo>
                  <a:pt x="18288" y="33654"/>
                </a:lnTo>
                <a:close/>
              </a:path>
              <a:path w="173840" h="188975">
                <a:moveTo>
                  <a:pt x="173257" y="144805"/>
                </a:moveTo>
                <a:lnTo>
                  <a:pt x="134336" y="144805"/>
                </a:lnTo>
                <a:lnTo>
                  <a:pt x="161283" y="153542"/>
                </a:lnTo>
                <a:lnTo>
                  <a:pt x="164592" y="154939"/>
                </a:lnTo>
                <a:lnTo>
                  <a:pt x="168280" y="153533"/>
                </a:lnTo>
                <a:lnTo>
                  <a:pt x="170179" y="150240"/>
                </a:lnTo>
                <a:lnTo>
                  <a:pt x="173257" y="144805"/>
                </a:lnTo>
                <a:close/>
              </a:path>
              <a:path w="173840" h="188975">
                <a:moveTo>
                  <a:pt x="171200" y="68767"/>
                </a:moveTo>
                <a:lnTo>
                  <a:pt x="83778" y="68767"/>
                </a:lnTo>
                <a:lnTo>
                  <a:pt x="100310" y="70921"/>
                </a:lnTo>
                <a:lnTo>
                  <a:pt x="111397" y="78199"/>
                </a:lnTo>
                <a:lnTo>
                  <a:pt x="116815" y="88997"/>
                </a:lnTo>
                <a:lnTo>
                  <a:pt x="117348" y="94233"/>
                </a:lnTo>
                <a:lnTo>
                  <a:pt x="113646" y="107817"/>
                </a:lnTo>
                <a:lnTo>
                  <a:pt x="103939" y="117480"/>
                </a:lnTo>
                <a:lnTo>
                  <a:pt x="170031" y="117480"/>
                </a:lnTo>
                <a:lnTo>
                  <a:pt x="156604" y="106437"/>
                </a:lnTo>
                <a:lnTo>
                  <a:pt x="157099" y="102615"/>
                </a:lnTo>
                <a:lnTo>
                  <a:pt x="157479" y="98425"/>
                </a:lnTo>
                <a:lnTo>
                  <a:pt x="157395" y="88997"/>
                </a:lnTo>
                <a:lnTo>
                  <a:pt x="157099" y="85343"/>
                </a:lnTo>
                <a:lnTo>
                  <a:pt x="156083" y="81152"/>
                </a:lnTo>
                <a:lnTo>
                  <a:pt x="171200" y="68767"/>
                </a:lnTo>
                <a:close/>
              </a:path>
              <a:path w="173840" h="188975">
                <a:moveTo>
                  <a:pt x="104648" y="0"/>
                </a:moveTo>
                <a:lnTo>
                  <a:pt x="77597" y="0"/>
                </a:lnTo>
                <a:lnTo>
                  <a:pt x="74802" y="2286"/>
                </a:lnTo>
                <a:lnTo>
                  <a:pt x="74294" y="5589"/>
                </a:lnTo>
                <a:lnTo>
                  <a:pt x="69589" y="31750"/>
                </a:lnTo>
                <a:lnTo>
                  <a:pt x="61709" y="34551"/>
                </a:lnTo>
                <a:lnTo>
                  <a:pt x="54228" y="38734"/>
                </a:lnTo>
                <a:lnTo>
                  <a:pt x="47625" y="44322"/>
                </a:lnTo>
                <a:lnTo>
                  <a:pt x="172640" y="44322"/>
                </a:lnTo>
                <a:lnTo>
                  <a:pt x="172334" y="43809"/>
                </a:lnTo>
                <a:lnTo>
                  <a:pt x="134128" y="43809"/>
                </a:lnTo>
                <a:lnTo>
                  <a:pt x="128016" y="38734"/>
                </a:lnTo>
                <a:lnTo>
                  <a:pt x="120650" y="34543"/>
                </a:lnTo>
                <a:lnTo>
                  <a:pt x="112648" y="31747"/>
                </a:lnTo>
                <a:lnTo>
                  <a:pt x="108458" y="5587"/>
                </a:lnTo>
                <a:lnTo>
                  <a:pt x="107950" y="2286"/>
                </a:lnTo>
                <a:lnTo>
                  <a:pt x="104648" y="0"/>
                </a:lnTo>
                <a:close/>
              </a:path>
              <a:path w="173840" h="188975">
                <a:moveTo>
                  <a:pt x="163575" y="33654"/>
                </a:moveTo>
                <a:lnTo>
                  <a:pt x="160253" y="34551"/>
                </a:lnTo>
                <a:lnTo>
                  <a:pt x="134128" y="43809"/>
                </a:lnTo>
                <a:lnTo>
                  <a:pt x="172334" y="43809"/>
                </a:lnTo>
                <a:lnTo>
                  <a:pt x="168783" y="37845"/>
                </a:lnTo>
                <a:lnTo>
                  <a:pt x="166877" y="34543"/>
                </a:lnTo>
                <a:lnTo>
                  <a:pt x="163575" y="3365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651747" y="3290315"/>
            <a:ext cx="2682240" cy="518159"/>
          </a:xfrm>
          <a:custGeom>
            <a:avLst/>
            <a:gdLst/>
            <a:ahLst/>
            <a:cxnLst/>
            <a:rect l="l" t="t" r="r" b="b"/>
            <a:pathLst>
              <a:path w="2682240" h="518159">
                <a:moveTo>
                  <a:pt x="0" y="518159"/>
                </a:moveTo>
                <a:lnTo>
                  <a:pt x="2682240" y="518159"/>
                </a:lnTo>
                <a:lnTo>
                  <a:pt x="2682240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762872" y="3460750"/>
            <a:ext cx="540130" cy="1547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33588" y="3290315"/>
            <a:ext cx="522731" cy="518159"/>
          </a:xfrm>
          <a:custGeom>
            <a:avLst/>
            <a:gdLst/>
            <a:ahLst/>
            <a:cxnLst/>
            <a:rect l="l" t="t" r="r" b="b"/>
            <a:pathLst>
              <a:path w="522731" h="518159">
                <a:moveTo>
                  <a:pt x="0" y="518159"/>
                </a:moveTo>
                <a:lnTo>
                  <a:pt x="522731" y="518159"/>
                </a:lnTo>
                <a:lnTo>
                  <a:pt x="522731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273795" y="3430523"/>
            <a:ext cx="236220" cy="237744"/>
          </a:xfrm>
          <a:custGeom>
            <a:avLst/>
            <a:gdLst/>
            <a:ahLst/>
            <a:cxnLst/>
            <a:rect l="l" t="t" r="r" b="b"/>
            <a:pathLst>
              <a:path w="236220" h="237744">
                <a:moveTo>
                  <a:pt x="65405" y="169290"/>
                </a:moveTo>
                <a:lnTo>
                  <a:pt x="32893" y="169290"/>
                </a:lnTo>
                <a:lnTo>
                  <a:pt x="32893" y="175006"/>
                </a:lnTo>
                <a:lnTo>
                  <a:pt x="36356" y="188929"/>
                </a:lnTo>
                <a:lnTo>
                  <a:pt x="45452" y="199224"/>
                </a:lnTo>
                <a:lnTo>
                  <a:pt x="58238" y="204317"/>
                </a:lnTo>
                <a:lnTo>
                  <a:pt x="67945" y="204597"/>
                </a:lnTo>
                <a:lnTo>
                  <a:pt x="67945" y="214630"/>
                </a:lnTo>
                <a:lnTo>
                  <a:pt x="64388" y="216788"/>
                </a:lnTo>
                <a:lnTo>
                  <a:pt x="61595" y="221234"/>
                </a:lnTo>
                <a:lnTo>
                  <a:pt x="61595" y="232028"/>
                </a:lnTo>
                <a:lnTo>
                  <a:pt x="67309" y="237744"/>
                </a:lnTo>
                <a:lnTo>
                  <a:pt x="80136" y="237744"/>
                </a:lnTo>
                <a:lnTo>
                  <a:pt x="85851" y="232028"/>
                </a:lnTo>
                <a:lnTo>
                  <a:pt x="85851" y="221234"/>
                </a:lnTo>
                <a:lnTo>
                  <a:pt x="83057" y="216788"/>
                </a:lnTo>
                <a:lnTo>
                  <a:pt x="79501" y="214630"/>
                </a:lnTo>
                <a:lnTo>
                  <a:pt x="79501" y="204597"/>
                </a:lnTo>
                <a:lnTo>
                  <a:pt x="173989" y="204597"/>
                </a:lnTo>
                <a:lnTo>
                  <a:pt x="187744" y="201249"/>
                </a:lnTo>
                <a:lnTo>
                  <a:pt x="197801" y="192405"/>
                </a:lnTo>
                <a:lnTo>
                  <a:pt x="118109" y="192405"/>
                </a:lnTo>
                <a:lnTo>
                  <a:pt x="103729" y="190959"/>
                </a:lnTo>
                <a:lnTo>
                  <a:pt x="90283" y="186812"/>
                </a:lnTo>
                <a:lnTo>
                  <a:pt x="78057" y="180251"/>
                </a:lnTo>
                <a:lnTo>
                  <a:pt x="67332" y="171562"/>
                </a:lnTo>
                <a:lnTo>
                  <a:pt x="65405" y="169290"/>
                </a:lnTo>
                <a:close/>
              </a:path>
              <a:path w="236220" h="237744">
                <a:moveTo>
                  <a:pt x="108838" y="204597"/>
                </a:moveTo>
                <a:lnTo>
                  <a:pt x="98044" y="204597"/>
                </a:lnTo>
                <a:lnTo>
                  <a:pt x="98044" y="214630"/>
                </a:lnTo>
                <a:lnTo>
                  <a:pt x="93725" y="216788"/>
                </a:lnTo>
                <a:lnTo>
                  <a:pt x="91567" y="221234"/>
                </a:lnTo>
                <a:lnTo>
                  <a:pt x="91567" y="232028"/>
                </a:lnTo>
                <a:lnTo>
                  <a:pt x="96647" y="237744"/>
                </a:lnTo>
                <a:lnTo>
                  <a:pt x="110235" y="237744"/>
                </a:lnTo>
                <a:lnTo>
                  <a:pt x="115188" y="232028"/>
                </a:lnTo>
                <a:lnTo>
                  <a:pt x="115188" y="221234"/>
                </a:lnTo>
                <a:lnTo>
                  <a:pt x="113156" y="216788"/>
                </a:lnTo>
                <a:lnTo>
                  <a:pt x="108838" y="214630"/>
                </a:lnTo>
                <a:lnTo>
                  <a:pt x="108838" y="204597"/>
                </a:lnTo>
                <a:close/>
              </a:path>
              <a:path w="236220" h="237744">
                <a:moveTo>
                  <a:pt x="138810" y="204597"/>
                </a:moveTo>
                <a:lnTo>
                  <a:pt x="127380" y="204597"/>
                </a:lnTo>
                <a:lnTo>
                  <a:pt x="127380" y="214630"/>
                </a:lnTo>
                <a:lnTo>
                  <a:pt x="123825" y="216788"/>
                </a:lnTo>
                <a:lnTo>
                  <a:pt x="121030" y="221234"/>
                </a:lnTo>
                <a:lnTo>
                  <a:pt x="121030" y="232028"/>
                </a:lnTo>
                <a:lnTo>
                  <a:pt x="126746" y="237744"/>
                </a:lnTo>
                <a:lnTo>
                  <a:pt x="139573" y="237744"/>
                </a:lnTo>
                <a:lnTo>
                  <a:pt x="145287" y="232028"/>
                </a:lnTo>
                <a:lnTo>
                  <a:pt x="145287" y="221234"/>
                </a:lnTo>
                <a:lnTo>
                  <a:pt x="142494" y="216788"/>
                </a:lnTo>
                <a:lnTo>
                  <a:pt x="138810" y="214630"/>
                </a:lnTo>
                <a:lnTo>
                  <a:pt x="138810" y="204597"/>
                </a:lnTo>
                <a:close/>
              </a:path>
              <a:path w="236220" h="237744">
                <a:moveTo>
                  <a:pt x="168275" y="204597"/>
                </a:moveTo>
                <a:lnTo>
                  <a:pt x="156718" y="204597"/>
                </a:lnTo>
                <a:lnTo>
                  <a:pt x="156718" y="214630"/>
                </a:lnTo>
                <a:lnTo>
                  <a:pt x="153161" y="216788"/>
                </a:lnTo>
                <a:lnTo>
                  <a:pt x="151002" y="221234"/>
                </a:lnTo>
                <a:lnTo>
                  <a:pt x="151002" y="232028"/>
                </a:lnTo>
                <a:lnTo>
                  <a:pt x="156082" y="237744"/>
                </a:lnTo>
                <a:lnTo>
                  <a:pt x="169672" y="237744"/>
                </a:lnTo>
                <a:lnTo>
                  <a:pt x="174625" y="232028"/>
                </a:lnTo>
                <a:lnTo>
                  <a:pt x="174625" y="221234"/>
                </a:lnTo>
                <a:lnTo>
                  <a:pt x="171830" y="216788"/>
                </a:lnTo>
                <a:lnTo>
                  <a:pt x="168275" y="214630"/>
                </a:lnTo>
                <a:lnTo>
                  <a:pt x="168275" y="204597"/>
                </a:lnTo>
                <a:close/>
              </a:path>
              <a:path w="236220" h="237744">
                <a:moveTo>
                  <a:pt x="196822" y="45464"/>
                </a:moveTo>
                <a:lnTo>
                  <a:pt x="113850" y="45464"/>
                </a:lnTo>
                <a:lnTo>
                  <a:pt x="129168" y="46788"/>
                </a:lnTo>
                <a:lnTo>
                  <a:pt x="143293" y="50673"/>
                </a:lnTo>
                <a:lnTo>
                  <a:pt x="176354" y="75073"/>
                </a:lnTo>
                <a:lnTo>
                  <a:pt x="190906" y="113066"/>
                </a:lnTo>
                <a:lnTo>
                  <a:pt x="189654" y="128789"/>
                </a:lnTo>
                <a:lnTo>
                  <a:pt x="171933" y="167503"/>
                </a:lnTo>
                <a:lnTo>
                  <a:pt x="138566" y="189409"/>
                </a:lnTo>
                <a:lnTo>
                  <a:pt x="118109" y="192405"/>
                </a:lnTo>
                <a:lnTo>
                  <a:pt x="197801" y="192405"/>
                </a:lnTo>
                <a:lnTo>
                  <a:pt x="197969" y="192256"/>
                </a:lnTo>
                <a:lnTo>
                  <a:pt x="203047" y="179193"/>
                </a:lnTo>
                <a:lnTo>
                  <a:pt x="203326" y="169290"/>
                </a:lnTo>
                <a:lnTo>
                  <a:pt x="236220" y="169290"/>
                </a:lnTo>
                <a:lnTo>
                  <a:pt x="236220" y="157734"/>
                </a:lnTo>
                <a:lnTo>
                  <a:pt x="203326" y="157734"/>
                </a:lnTo>
                <a:lnTo>
                  <a:pt x="203326" y="139826"/>
                </a:lnTo>
                <a:lnTo>
                  <a:pt x="236220" y="139826"/>
                </a:lnTo>
                <a:lnTo>
                  <a:pt x="236220" y="128270"/>
                </a:lnTo>
                <a:lnTo>
                  <a:pt x="203326" y="128270"/>
                </a:lnTo>
                <a:lnTo>
                  <a:pt x="203326" y="109474"/>
                </a:lnTo>
                <a:lnTo>
                  <a:pt x="236220" y="109474"/>
                </a:lnTo>
                <a:lnTo>
                  <a:pt x="236220" y="98678"/>
                </a:lnTo>
                <a:lnTo>
                  <a:pt x="203326" y="98678"/>
                </a:lnTo>
                <a:lnTo>
                  <a:pt x="203326" y="80010"/>
                </a:lnTo>
                <a:lnTo>
                  <a:pt x="236220" y="80010"/>
                </a:lnTo>
                <a:lnTo>
                  <a:pt x="236220" y="68452"/>
                </a:lnTo>
                <a:lnTo>
                  <a:pt x="203326" y="68452"/>
                </a:lnTo>
                <a:lnTo>
                  <a:pt x="203326" y="62737"/>
                </a:lnTo>
                <a:lnTo>
                  <a:pt x="199986" y="49151"/>
                </a:lnTo>
                <a:lnTo>
                  <a:pt x="196822" y="45464"/>
                </a:lnTo>
                <a:close/>
              </a:path>
              <a:path w="236220" h="237744">
                <a:moveTo>
                  <a:pt x="16509" y="152019"/>
                </a:moveTo>
                <a:lnTo>
                  <a:pt x="5714" y="152019"/>
                </a:lnTo>
                <a:lnTo>
                  <a:pt x="0" y="157099"/>
                </a:lnTo>
                <a:lnTo>
                  <a:pt x="0" y="170687"/>
                </a:lnTo>
                <a:lnTo>
                  <a:pt x="5714" y="175768"/>
                </a:lnTo>
                <a:lnTo>
                  <a:pt x="16509" y="175768"/>
                </a:lnTo>
                <a:lnTo>
                  <a:pt x="20700" y="172847"/>
                </a:lnTo>
                <a:lnTo>
                  <a:pt x="22859" y="169290"/>
                </a:lnTo>
                <a:lnTo>
                  <a:pt x="65405" y="169290"/>
                </a:lnTo>
                <a:lnTo>
                  <a:pt x="58393" y="161030"/>
                </a:lnTo>
                <a:lnTo>
                  <a:pt x="56520" y="157734"/>
                </a:lnTo>
                <a:lnTo>
                  <a:pt x="22859" y="157734"/>
                </a:lnTo>
                <a:lnTo>
                  <a:pt x="20700" y="154177"/>
                </a:lnTo>
                <a:lnTo>
                  <a:pt x="16509" y="152019"/>
                </a:lnTo>
                <a:close/>
              </a:path>
              <a:path w="236220" h="237744">
                <a:moveTo>
                  <a:pt x="236220" y="169290"/>
                </a:moveTo>
                <a:lnTo>
                  <a:pt x="213359" y="169290"/>
                </a:lnTo>
                <a:lnTo>
                  <a:pt x="215519" y="172847"/>
                </a:lnTo>
                <a:lnTo>
                  <a:pt x="219709" y="175768"/>
                </a:lnTo>
                <a:lnTo>
                  <a:pt x="230504" y="175768"/>
                </a:lnTo>
                <a:lnTo>
                  <a:pt x="236220" y="170687"/>
                </a:lnTo>
                <a:lnTo>
                  <a:pt x="236220" y="169290"/>
                </a:lnTo>
                <a:close/>
              </a:path>
              <a:path w="236220" h="237744">
                <a:moveTo>
                  <a:pt x="48441" y="139826"/>
                </a:moveTo>
                <a:lnTo>
                  <a:pt x="32893" y="139826"/>
                </a:lnTo>
                <a:lnTo>
                  <a:pt x="32893" y="157734"/>
                </a:lnTo>
                <a:lnTo>
                  <a:pt x="56520" y="157734"/>
                </a:lnTo>
                <a:lnTo>
                  <a:pt x="51523" y="148941"/>
                </a:lnTo>
                <a:lnTo>
                  <a:pt x="48441" y="139826"/>
                </a:lnTo>
                <a:close/>
              </a:path>
              <a:path w="236220" h="237744">
                <a:moveTo>
                  <a:pt x="230504" y="152019"/>
                </a:moveTo>
                <a:lnTo>
                  <a:pt x="219709" y="152019"/>
                </a:lnTo>
                <a:lnTo>
                  <a:pt x="215519" y="154177"/>
                </a:lnTo>
                <a:lnTo>
                  <a:pt x="213359" y="157734"/>
                </a:lnTo>
                <a:lnTo>
                  <a:pt x="236220" y="157734"/>
                </a:lnTo>
                <a:lnTo>
                  <a:pt x="236220" y="157099"/>
                </a:lnTo>
                <a:lnTo>
                  <a:pt x="230504" y="152019"/>
                </a:lnTo>
                <a:close/>
              </a:path>
              <a:path w="236220" h="237744">
                <a:moveTo>
                  <a:pt x="16509" y="121793"/>
                </a:moveTo>
                <a:lnTo>
                  <a:pt x="5714" y="121793"/>
                </a:lnTo>
                <a:lnTo>
                  <a:pt x="0" y="127508"/>
                </a:lnTo>
                <a:lnTo>
                  <a:pt x="0" y="140462"/>
                </a:lnTo>
                <a:lnTo>
                  <a:pt x="5714" y="146303"/>
                </a:lnTo>
                <a:lnTo>
                  <a:pt x="16509" y="146303"/>
                </a:lnTo>
                <a:lnTo>
                  <a:pt x="20700" y="143383"/>
                </a:lnTo>
                <a:lnTo>
                  <a:pt x="22859" y="139826"/>
                </a:lnTo>
                <a:lnTo>
                  <a:pt x="48441" y="139826"/>
                </a:lnTo>
                <a:lnTo>
                  <a:pt x="47005" y="135582"/>
                </a:lnTo>
                <a:lnTo>
                  <a:pt x="46045" y="128270"/>
                </a:lnTo>
                <a:lnTo>
                  <a:pt x="22859" y="128270"/>
                </a:lnTo>
                <a:lnTo>
                  <a:pt x="20700" y="124587"/>
                </a:lnTo>
                <a:lnTo>
                  <a:pt x="16509" y="121793"/>
                </a:lnTo>
                <a:close/>
              </a:path>
              <a:path w="236220" h="237744">
                <a:moveTo>
                  <a:pt x="236220" y="139826"/>
                </a:moveTo>
                <a:lnTo>
                  <a:pt x="213359" y="139826"/>
                </a:lnTo>
                <a:lnTo>
                  <a:pt x="215519" y="143383"/>
                </a:lnTo>
                <a:lnTo>
                  <a:pt x="219709" y="146303"/>
                </a:lnTo>
                <a:lnTo>
                  <a:pt x="230504" y="146303"/>
                </a:lnTo>
                <a:lnTo>
                  <a:pt x="236220" y="140462"/>
                </a:lnTo>
                <a:lnTo>
                  <a:pt x="236220" y="139826"/>
                </a:lnTo>
                <a:close/>
              </a:path>
              <a:path w="236220" h="237744">
                <a:moveTo>
                  <a:pt x="46202" y="109474"/>
                </a:moveTo>
                <a:lnTo>
                  <a:pt x="32893" y="109474"/>
                </a:lnTo>
                <a:lnTo>
                  <a:pt x="32893" y="128270"/>
                </a:lnTo>
                <a:lnTo>
                  <a:pt x="46045" y="128270"/>
                </a:lnTo>
                <a:lnTo>
                  <a:pt x="45122" y="121239"/>
                </a:lnTo>
                <a:lnTo>
                  <a:pt x="46202" y="109474"/>
                </a:lnTo>
                <a:close/>
              </a:path>
              <a:path w="236220" h="237744">
                <a:moveTo>
                  <a:pt x="230504" y="121793"/>
                </a:moveTo>
                <a:lnTo>
                  <a:pt x="219709" y="121793"/>
                </a:lnTo>
                <a:lnTo>
                  <a:pt x="215519" y="124587"/>
                </a:lnTo>
                <a:lnTo>
                  <a:pt x="213359" y="128270"/>
                </a:lnTo>
                <a:lnTo>
                  <a:pt x="236220" y="128270"/>
                </a:lnTo>
                <a:lnTo>
                  <a:pt x="236220" y="127508"/>
                </a:lnTo>
                <a:lnTo>
                  <a:pt x="230504" y="121793"/>
                </a:lnTo>
                <a:close/>
              </a:path>
              <a:path w="236220" h="237744">
                <a:moveTo>
                  <a:pt x="16509" y="92201"/>
                </a:moveTo>
                <a:lnTo>
                  <a:pt x="5714" y="92201"/>
                </a:lnTo>
                <a:lnTo>
                  <a:pt x="0" y="97282"/>
                </a:lnTo>
                <a:lnTo>
                  <a:pt x="0" y="110998"/>
                </a:lnTo>
                <a:lnTo>
                  <a:pt x="5714" y="115950"/>
                </a:lnTo>
                <a:lnTo>
                  <a:pt x="16509" y="115950"/>
                </a:lnTo>
                <a:lnTo>
                  <a:pt x="20700" y="113791"/>
                </a:lnTo>
                <a:lnTo>
                  <a:pt x="22859" y="109474"/>
                </a:lnTo>
                <a:lnTo>
                  <a:pt x="46202" y="109474"/>
                </a:lnTo>
                <a:lnTo>
                  <a:pt x="46499" y="106238"/>
                </a:lnTo>
                <a:lnTo>
                  <a:pt x="48660" y="98678"/>
                </a:lnTo>
                <a:lnTo>
                  <a:pt x="22859" y="98678"/>
                </a:lnTo>
                <a:lnTo>
                  <a:pt x="20700" y="94361"/>
                </a:lnTo>
                <a:lnTo>
                  <a:pt x="16509" y="92201"/>
                </a:lnTo>
                <a:close/>
              </a:path>
              <a:path w="236220" h="237744">
                <a:moveTo>
                  <a:pt x="236220" y="109474"/>
                </a:moveTo>
                <a:lnTo>
                  <a:pt x="213359" y="109474"/>
                </a:lnTo>
                <a:lnTo>
                  <a:pt x="215519" y="113791"/>
                </a:lnTo>
                <a:lnTo>
                  <a:pt x="219709" y="115950"/>
                </a:lnTo>
                <a:lnTo>
                  <a:pt x="230504" y="115950"/>
                </a:lnTo>
                <a:lnTo>
                  <a:pt x="236220" y="110998"/>
                </a:lnTo>
                <a:lnTo>
                  <a:pt x="236220" y="109474"/>
                </a:lnTo>
                <a:close/>
              </a:path>
              <a:path w="236220" h="237744">
                <a:moveTo>
                  <a:pt x="56650" y="80010"/>
                </a:moveTo>
                <a:lnTo>
                  <a:pt x="32893" y="80010"/>
                </a:lnTo>
                <a:lnTo>
                  <a:pt x="32893" y="98678"/>
                </a:lnTo>
                <a:lnTo>
                  <a:pt x="48660" y="98678"/>
                </a:lnTo>
                <a:lnTo>
                  <a:pt x="50477" y="92321"/>
                </a:lnTo>
                <a:lnTo>
                  <a:pt x="56650" y="80010"/>
                </a:lnTo>
                <a:close/>
              </a:path>
              <a:path w="236220" h="237744">
                <a:moveTo>
                  <a:pt x="230504" y="92201"/>
                </a:moveTo>
                <a:lnTo>
                  <a:pt x="219709" y="92201"/>
                </a:lnTo>
                <a:lnTo>
                  <a:pt x="215519" y="94361"/>
                </a:lnTo>
                <a:lnTo>
                  <a:pt x="213359" y="98678"/>
                </a:lnTo>
                <a:lnTo>
                  <a:pt x="236220" y="98678"/>
                </a:lnTo>
                <a:lnTo>
                  <a:pt x="236220" y="97282"/>
                </a:lnTo>
                <a:lnTo>
                  <a:pt x="230504" y="92201"/>
                </a:lnTo>
                <a:close/>
              </a:path>
              <a:path w="236220" h="237744">
                <a:moveTo>
                  <a:pt x="16509" y="61975"/>
                </a:moveTo>
                <a:lnTo>
                  <a:pt x="5714" y="61975"/>
                </a:lnTo>
                <a:lnTo>
                  <a:pt x="0" y="67690"/>
                </a:lnTo>
                <a:lnTo>
                  <a:pt x="0" y="80645"/>
                </a:lnTo>
                <a:lnTo>
                  <a:pt x="5714" y="86487"/>
                </a:lnTo>
                <a:lnTo>
                  <a:pt x="16509" y="86487"/>
                </a:lnTo>
                <a:lnTo>
                  <a:pt x="20700" y="83565"/>
                </a:lnTo>
                <a:lnTo>
                  <a:pt x="22859" y="80010"/>
                </a:lnTo>
                <a:lnTo>
                  <a:pt x="56650" y="80010"/>
                </a:lnTo>
                <a:lnTo>
                  <a:pt x="56787" y="79737"/>
                </a:lnTo>
                <a:lnTo>
                  <a:pt x="65157" y="68733"/>
                </a:lnTo>
                <a:lnTo>
                  <a:pt x="65468" y="68452"/>
                </a:lnTo>
                <a:lnTo>
                  <a:pt x="22859" y="68452"/>
                </a:lnTo>
                <a:lnTo>
                  <a:pt x="20700" y="64897"/>
                </a:lnTo>
                <a:lnTo>
                  <a:pt x="16509" y="61975"/>
                </a:lnTo>
                <a:close/>
              </a:path>
              <a:path w="236220" h="237744">
                <a:moveTo>
                  <a:pt x="236220" y="80010"/>
                </a:moveTo>
                <a:lnTo>
                  <a:pt x="213359" y="80010"/>
                </a:lnTo>
                <a:lnTo>
                  <a:pt x="215519" y="83565"/>
                </a:lnTo>
                <a:lnTo>
                  <a:pt x="219709" y="86487"/>
                </a:lnTo>
                <a:lnTo>
                  <a:pt x="230504" y="86487"/>
                </a:lnTo>
                <a:lnTo>
                  <a:pt x="236220" y="80645"/>
                </a:lnTo>
                <a:lnTo>
                  <a:pt x="236220" y="80010"/>
                </a:lnTo>
                <a:close/>
              </a:path>
              <a:path w="236220" h="237744">
                <a:moveTo>
                  <a:pt x="169672" y="0"/>
                </a:moveTo>
                <a:lnTo>
                  <a:pt x="156082" y="0"/>
                </a:lnTo>
                <a:lnTo>
                  <a:pt x="151002" y="5714"/>
                </a:lnTo>
                <a:lnTo>
                  <a:pt x="151002" y="16510"/>
                </a:lnTo>
                <a:lnTo>
                  <a:pt x="153161" y="20955"/>
                </a:lnTo>
                <a:lnTo>
                  <a:pt x="156718" y="23113"/>
                </a:lnTo>
                <a:lnTo>
                  <a:pt x="156718" y="33147"/>
                </a:lnTo>
                <a:lnTo>
                  <a:pt x="62229" y="33147"/>
                </a:lnTo>
                <a:lnTo>
                  <a:pt x="48756" y="36642"/>
                </a:lnTo>
                <a:lnTo>
                  <a:pt x="38427" y="45818"/>
                </a:lnTo>
                <a:lnTo>
                  <a:pt x="33184" y="58713"/>
                </a:lnTo>
                <a:lnTo>
                  <a:pt x="32893" y="68452"/>
                </a:lnTo>
                <a:lnTo>
                  <a:pt x="65468" y="68452"/>
                </a:lnTo>
                <a:lnTo>
                  <a:pt x="75319" y="59556"/>
                </a:lnTo>
                <a:lnTo>
                  <a:pt x="87002" y="52454"/>
                </a:lnTo>
                <a:lnTo>
                  <a:pt x="99935" y="47674"/>
                </a:lnTo>
                <a:lnTo>
                  <a:pt x="113850" y="45464"/>
                </a:lnTo>
                <a:lnTo>
                  <a:pt x="196822" y="45464"/>
                </a:lnTo>
                <a:lnTo>
                  <a:pt x="191044" y="38731"/>
                </a:lnTo>
                <a:lnTo>
                  <a:pt x="178117" y="33441"/>
                </a:lnTo>
                <a:lnTo>
                  <a:pt x="168275" y="33147"/>
                </a:lnTo>
                <a:lnTo>
                  <a:pt x="168275" y="23113"/>
                </a:lnTo>
                <a:lnTo>
                  <a:pt x="171830" y="20955"/>
                </a:lnTo>
                <a:lnTo>
                  <a:pt x="174625" y="16510"/>
                </a:lnTo>
                <a:lnTo>
                  <a:pt x="174625" y="5714"/>
                </a:lnTo>
                <a:lnTo>
                  <a:pt x="169672" y="0"/>
                </a:lnTo>
                <a:close/>
              </a:path>
              <a:path w="236220" h="237744">
                <a:moveTo>
                  <a:pt x="230504" y="61975"/>
                </a:moveTo>
                <a:lnTo>
                  <a:pt x="219709" y="61975"/>
                </a:lnTo>
                <a:lnTo>
                  <a:pt x="215519" y="64897"/>
                </a:lnTo>
                <a:lnTo>
                  <a:pt x="213359" y="68452"/>
                </a:lnTo>
                <a:lnTo>
                  <a:pt x="236220" y="68452"/>
                </a:lnTo>
                <a:lnTo>
                  <a:pt x="236220" y="67690"/>
                </a:lnTo>
                <a:lnTo>
                  <a:pt x="230504" y="61975"/>
                </a:lnTo>
                <a:close/>
              </a:path>
              <a:path w="236220" h="237744">
                <a:moveTo>
                  <a:pt x="80136" y="0"/>
                </a:moveTo>
                <a:lnTo>
                  <a:pt x="67309" y="0"/>
                </a:lnTo>
                <a:lnTo>
                  <a:pt x="61595" y="5714"/>
                </a:lnTo>
                <a:lnTo>
                  <a:pt x="61595" y="16510"/>
                </a:lnTo>
                <a:lnTo>
                  <a:pt x="64388" y="20955"/>
                </a:lnTo>
                <a:lnTo>
                  <a:pt x="67945" y="23113"/>
                </a:lnTo>
                <a:lnTo>
                  <a:pt x="67945" y="33147"/>
                </a:lnTo>
                <a:lnTo>
                  <a:pt x="79501" y="33147"/>
                </a:lnTo>
                <a:lnTo>
                  <a:pt x="79501" y="23113"/>
                </a:lnTo>
                <a:lnTo>
                  <a:pt x="83057" y="20955"/>
                </a:lnTo>
                <a:lnTo>
                  <a:pt x="85851" y="16510"/>
                </a:lnTo>
                <a:lnTo>
                  <a:pt x="85851" y="5714"/>
                </a:lnTo>
                <a:lnTo>
                  <a:pt x="80136" y="0"/>
                </a:lnTo>
                <a:close/>
              </a:path>
              <a:path w="236220" h="237744">
                <a:moveTo>
                  <a:pt x="110235" y="0"/>
                </a:moveTo>
                <a:lnTo>
                  <a:pt x="96647" y="0"/>
                </a:lnTo>
                <a:lnTo>
                  <a:pt x="91567" y="5714"/>
                </a:lnTo>
                <a:lnTo>
                  <a:pt x="91567" y="16510"/>
                </a:lnTo>
                <a:lnTo>
                  <a:pt x="93725" y="20955"/>
                </a:lnTo>
                <a:lnTo>
                  <a:pt x="98044" y="23113"/>
                </a:lnTo>
                <a:lnTo>
                  <a:pt x="98044" y="33147"/>
                </a:lnTo>
                <a:lnTo>
                  <a:pt x="108838" y="33147"/>
                </a:lnTo>
                <a:lnTo>
                  <a:pt x="108838" y="23113"/>
                </a:lnTo>
                <a:lnTo>
                  <a:pt x="113156" y="20955"/>
                </a:lnTo>
                <a:lnTo>
                  <a:pt x="115188" y="16510"/>
                </a:lnTo>
                <a:lnTo>
                  <a:pt x="115188" y="5714"/>
                </a:lnTo>
                <a:lnTo>
                  <a:pt x="110235" y="0"/>
                </a:lnTo>
                <a:close/>
              </a:path>
              <a:path w="236220" h="237744">
                <a:moveTo>
                  <a:pt x="139573" y="0"/>
                </a:moveTo>
                <a:lnTo>
                  <a:pt x="126746" y="0"/>
                </a:lnTo>
                <a:lnTo>
                  <a:pt x="121030" y="5714"/>
                </a:lnTo>
                <a:lnTo>
                  <a:pt x="121030" y="16510"/>
                </a:lnTo>
                <a:lnTo>
                  <a:pt x="123825" y="20955"/>
                </a:lnTo>
                <a:lnTo>
                  <a:pt x="127380" y="23113"/>
                </a:lnTo>
                <a:lnTo>
                  <a:pt x="127380" y="33147"/>
                </a:lnTo>
                <a:lnTo>
                  <a:pt x="138810" y="33147"/>
                </a:lnTo>
                <a:lnTo>
                  <a:pt x="138810" y="23113"/>
                </a:lnTo>
                <a:lnTo>
                  <a:pt x="142494" y="20955"/>
                </a:lnTo>
                <a:lnTo>
                  <a:pt x="145287" y="16510"/>
                </a:lnTo>
                <a:lnTo>
                  <a:pt x="145287" y="5714"/>
                </a:lnTo>
                <a:lnTo>
                  <a:pt x="1395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86328" y="5017007"/>
          <a:ext cx="866393" cy="987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2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VM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9812">
                      <a:solidFill>
                        <a:srgbClr val="333333"/>
                      </a:solidFill>
                      <a:prstDash val="solid"/>
                    </a:lnL>
                    <a:lnR w="19812">
                      <a:solidFill>
                        <a:srgbClr val="333333"/>
                      </a:solidFill>
                      <a:prstDash val="solid"/>
                    </a:lnR>
                    <a:lnT w="19812">
                      <a:solidFill>
                        <a:srgbClr val="333333"/>
                      </a:solidFill>
                      <a:prstDash val="solid"/>
                    </a:lnT>
                    <a:lnB w="19811">
                      <a:solidFill>
                        <a:srgbClr val="333333"/>
                      </a:solidFill>
                      <a:prstDash val="solid"/>
                    </a:lnB>
                    <a:solidFill>
                      <a:srgbClr val="00B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53">
                <a:tc>
                  <a:txBody>
                    <a:bodyPr/>
                    <a:lstStyle/>
                    <a:p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9811">
                      <a:solidFill>
                        <a:srgbClr val="333333"/>
                      </a:solidFill>
                      <a:prstDash val="solid"/>
                    </a:lnL>
                    <a:lnR w="19811">
                      <a:solidFill>
                        <a:srgbClr val="333333"/>
                      </a:solidFill>
                      <a:prstDash val="solid"/>
                    </a:lnR>
                    <a:lnT w="19811">
                      <a:solidFill>
                        <a:srgbClr val="333333"/>
                      </a:solidFill>
                      <a:prstDash val="solid"/>
                    </a:lnT>
                    <a:lnB w="19811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754">
                <a:tc>
                  <a:txBody>
                    <a:bodyPr/>
                    <a:lstStyle/>
                    <a:p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9811">
                      <a:solidFill>
                        <a:srgbClr val="333333"/>
                      </a:solidFill>
                      <a:prstDash val="solid"/>
                    </a:lnL>
                    <a:lnR w="19811">
                      <a:solidFill>
                        <a:srgbClr val="333333"/>
                      </a:solidFill>
                      <a:prstDash val="solid"/>
                    </a:lnR>
                    <a:lnT w="19811">
                      <a:solidFill>
                        <a:srgbClr val="333333"/>
                      </a:solidFill>
                      <a:prstDash val="solid"/>
                    </a:lnT>
                    <a:lnB w="19811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" name="object 125"/>
          <p:cNvSpPr/>
          <p:nvPr/>
        </p:nvSpPr>
        <p:spPr>
          <a:xfrm>
            <a:off x="7306056" y="4101083"/>
            <a:ext cx="4855463" cy="2578608"/>
          </a:xfrm>
          <a:custGeom>
            <a:avLst/>
            <a:gdLst/>
            <a:ahLst/>
            <a:cxnLst/>
            <a:rect l="l" t="t" r="r" b="b"/>
            <a:pathLst>
              <a:path w="4855463" h="2578607">
                <a:moveTo>
                  <a:pt x="0" y="2578608"/>
                </a:moveTo>
                <a:lnTo>
                  <a:pt x="4855463" y="2578608"/>
                </a:lnTo>
                <a:lnTo>
                  <a:pt x="4855463" y="0"/>
                </a:lnTo>
                <a:lnTo>
                  <a:pt x="0" y="0"/>
                </a:lnTo>
                <a:lnTo>
                  <a:pt x="0" y="257860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7443343" y="4212335"/>
            <a:ext cx="3862070" cy="602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-15" dirty="0">
                <a:solidFill>
                  <a:srgbClr val="0078D6"/>
                </a:solidFill>
                <a:latin typeface="Segoe UI"/>
                <a:cs typeface="Segoe UI"/>
              </a:rPr>
              <a:t>Conta</a:t>
            </a:r>
            <a:r>
              <a:rPr sz="2050" b="1" spc="-2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050" b="1" spc="-15" dirty="0">
                <a:solidFill>
                  <a:srgbClr val="0078D6"/>
                </a:solidFill>
                <a:latin typeface="Segoe UI"/>
                <a:cs typeface="Segoe UI"/>
              </a:rPr>
              <a:t>nere</a:t>
            </a:r>
            <a:r>
              <a:rPr sz="2050" b="1" spc="1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050" b="1" spc="-20" dirty="0">
                <a:solidFill>
                  <a:srgbClr val="0078D6"/>
                </a:solidFill>
                <a:latin typeface="Segoe UI"/>
                <a:cs typeface="Segoe UI"/>
              </a:rPr>
              <a:t>H</a:t>
            </a:r>
            <a:r>
              <a:rPr sz="2050" b="1" spc="-25" dirty="0">
                <a:solidFill>
                  <a:srgbClr val="0078D6"/>
                </a:solidFill>
                <a:latin typeface="Segoe UI"/>
                <a:cs typeface="Segoe UI"/>
              </a:rPr>
              <a:t>y</a:t>
            </a:r>
            <a:r>
              <a:rPr sz="2050" b="1" spc="-15" dirty="0">
                <a:solidFill>
                  <a:srgbClr val="0078D6"/>
                </a:solidFill>
                <a:latin typeface="Segoe UI"/>
                <a:cs typeface="Segoe UI"/>
              </a:rPr>
              <a:t>per-V</a:t>
            </a:r>
            <a:endParaRPr sz="2050">
              <a:latin typeface="Segoe UI"/>
              <a:cs typeface="Segoe UI"/>
            </a:endParaRPr>
          </a:p>
          <a:p>
            <a:pPr marL="12700">
              <a:lnSpc>
                <a:spcPts val="2210"/>
              </a:lnSpc>
            </a:pP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Izola</a:t>
            </a:r>
            <a:r>
              <a:rPr sz="2050" spc="-2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205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205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și</a:t>
            </a:r>
            <a:r>
              <a:rPr sz="205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50" spc="-15" dirty="0">
                <a:solidFill>
                  <a:srgbClr val="333333"/>
                </a:solidFill>
                <a:latin typeface="Segoe UI"/>
                <a:cs typeface="Segoe UI"/>
              </a:rPr>
              <a:t>un</a:t>
            </a:r>
            <a:r>
              <a:rPr sz="205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plus</a:t>
            </a:r>
            <a:r>
              <a:rPr sz="205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50" spc="-15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205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2050" spc="-10" dirty="0">
                <a:solidFill>
                  <a:srgbClr val="333333"/>
                </a:solidFill>
                <a:latin typeface="Segoe UI"/>
                <a:cs typeface="Segoe UI"/>
              </a:rPr>
              <a:t>per</a:t>
            </a:r>
            <a:r>
              <a:rPr sz="2050" spc="-20" dirty="0">
                <a:solidFill>
                  <a:srgbClr val="333333"/>
                </a:solidFill>
                <a:latin typeface="Segoe UI"/>
                <a:cs typeface="Segoe UI"/>
              </a:rPr>
              <a:t>f</a:t>
            </a:r>
            <a:r>
              <a:rPr sz="2050" spc="-15" dirty="0">
                <a:solidFill>
                  <a:srgbClr val="333333"/>
                </a:solidFill>
                <a:latin typeface="Segoe UI"/>
                <a:cs typeface="Segoe UI"/>
              </a:rPr>
              <a:t>orm</a:t>
            </a:r>
            <a:r>
              <a:rPr sz="2050" spc="-2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2050" spc="-15" dirty="0">
                <a:solidFill>
                  <a:srgbClr val="333333"/>
                </a:solidFill>
                <a:latin typeface="Segoe UI"/>
                <a:cs typeface="Segoe UI"/>
              </a:rPr>
              <a:t>mță</a:t>
            </a:r>
            <a:endParaRPr sz="2050">
              <a:latin typeface="Segoe UI"/>
              <a:cs typeface="Segoe U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416922" y="6349542"/>
            <a:ext cx="462915" cy="1696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893172" y="6420301"/>
            <a:ext cx="48350" cy="114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955148" y="6349542"/>
            <a:ext cx="109474" cy="1269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201406" y="4959857"/>
            <a:ext cx="877824" cy="185927"/>
          </a:xfrm>
          <a:custGeom>
            <a:avLst/>
            <a:gdLst/>
            <a:ahLst/>
            <a:cxnLst/>
            <a:rect l="l" t="t" r="r" b="b"/>
            <a:pathLst>
              <a:path w="877824" h="185927">
                <a:moveTo>
                  <a:pt x="0" y="185927"/>
                </a:moveTo>
                <a:lnTo>
                  <a:pt x="877824" y="185927"/>
                </a:lnTo>
                <a:lnTo>
                  <a:pt x="877824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201406" y="4959857"/>
            <a:ext cx="877824" cy="185927"/>
          </a:xfrm>
          <a:custGeom>
            <a:avLst/>
            <a:gdLst/>
            <a:ahLst/>
            <a:cxnLst/>
            <a:rect l="l" t="t" r="r" b="b"/>
            <a:pathLst>
              <a:path w="877824" h="185927">
                <a:moveTo>
                  <a:pt x="0" y="185927"/>
                </a:moveTo>
                <a:lnTo>
                  <a:pt x="877824" y="185927"/>
                </a:lnTo>
                <a:lnTo>
                  <a:pt x="877824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ln w="19812">
            <a:solidFill>
              <a:srgbClr val="333333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01406" y="5145785"/>
            <a:ext cx="877824" cy="665988"/>
          </a:xfrm>
          <a:custGeom>
            <a:avLst/>
            <a:gdLst/>
            <a:ahLst/>
            <a:cxnLst/>
            <a:rect l="l" t="t" r="r" b="b"/>
            <a:pathLst>
              <a:path w="877824" h="665988">
                <a:moveTo>
                  <a:pt x="0" y="665988"/>
                </a:moveTo>
                <a:lnTo>
                  <a:pt x="877824" y="665988"/>
                </a:lnTo>
                <a:lnTo>
                  <a:pt x="877824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ln w="19812">
            <a:solidFill>
              <a:srgbClr val="333333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09431" y="5300471"/>
            <a:ext cx="338327" cy="335279"/>
          </a:xfrm>
          <a:custGeom>
            <a:avLst/>
            <a:gdLst/>
            <a:ahLst/>
            <a:cxnLst/>
            <a:rect l="l" t="t" r="r" b="b"/>
            <a:pathLst>
              <a:path w="338327" h="335279">
                <a:moveTo>
                  <a:pt x="292556" y="275799"/>
                </a:moveTo>
                <a:lnTo>
                  <a:pt x="118392" y="275799"/>
                </a:lnTo>
                <a:lnTo>
                  <a:pt x="123825" y="278384"/>
                </a:lnTo>
                <a:lnTo>
                  <a:pt x="129667" y="280543"/>
                </a:lnTo>
                <a:lnTo>
                  <a:pt x="135382" y="281940"/>
                </a:lnTo>
                <a:lnTo>
                  <a:pt x="142118" y="326771"/>
                </a:lnTo>
                <a:lnTo>
                  <a:pt x="143001" y="331724"/>
                </a:lnTo>
                <a:lnTo>
                  <a:pt x="147447" y="335279"/>
                </a:lnTo>
                <a:lnTo>
                  <a:pt x="188214" y="335279"/>
                </a:lnTo>
                <a:lnTo>
                  <a:pt x="192659" y="331724"/>
                </a:lnTo>
                <a:lnTo>
                  <a:pt x="193579" y="326588"/>
                </a:lnTo>
                <a:lnTo>
                  <a:pt x="201144" y="282964"/>
                </a:lnTo>
                <a:lnTo>
                  <a:pt x="206883" y="281050"/>
                </a:lnTo>
                <a:lnTo>
                  <a:pt x="212725" y="278765"/>
                </a:lnTo>
                <a:lnTo>
                  <a:pt x="218567" y="276606"/>
                </a:lnTo>
                <a:lnTo>
                  <a:pt x="292657" y="276606"/>
                </a:lnTo>
                <a:lnTo>
                  <a:pt x="292735" y="276097"/>
                </a:lnTo>
                <a:lnTo>
                  <a:pt x="292556" y="275799"/>
                </a:lnTo>
                <a:close/>
              </a:path>
              <a:path w="338327" h="335279">
                <a:moveTo>
                  <a:pt x="292657" y="276606"/>
                </a:moveTo>
                <a:lnTo>
                  <a:pt x="218567" y="276606"/>
                </a:lnTo>
                <a:lnTo>
                  <a:pt x="251204" y="304800"/>
                </a:lnTo>
                <a:lnTo>
                  <a:pt x="254762" y="307975"/>
                </a:lnTo>
                <a:lnTo>
                  <a:pt x="260603" y="307975"/>
                </a:lnTo>
                <a:lnTo>
                  <a:pt x="264593" y="304755"/>
                </a:lnTo>
                <a:lnTo>
                  <a:pt x="287675" y="285205"/>
                </a:lnTo>
                <a:lnTo>
                  <a:pt x="291846" y="281940"/>
                </a:lnTo>
                <a:lnTo>
                  <a:pt x="292657" y="276606"/>
                </a:lnTo>
                <a:close/>
              </a:path>
              <a:path w="338327" h="335279">
                <a:moveTo>
                  <a:pt x="41148" y="63245"/>
                </a:moveTo>
                <a:lnTo>
                  <a:pt x="35814" y="65024"/>
                </a:lnTo>
                <a:lnTo>
                  <a:pt x="33020" y="69468"/>
                </a:lnTo>
                <a:lnTo>
                  <a:pt x="14732" y="99949"/>
                </a:lnTo>
                <a:lnTo>
                  <a:pt x="15621" y="105282"/>
                </a:lnTo>
                <a:lnTo>
                  <a:pt x="19685" y="108965"/>
                </a:lnTo>
                <a:lnTo>
                  <a:pt x="53127" y="137594"/>
                </a:lnTo>
                <a:lnTo>
                  <a:pt x="51816" y="142494"/>
                </a:lnTo>
                <a:lnTo>
                  <a:pt x="50926" y="147447"/>
                </a:lnTo>
                <a:lnTo>
                  <a:pt x="50546" y="152907"/>
                </a:lnTo>
                <a:lnTo>
                  <a:pt x="7787" y="167076"/>
                </a:lnTo>
                <a:lnTo>
                  <a:pt x="2667" y="169037"/>
                </a:lnTo>
                <a:lnTo>
                  <a:pt x="0" y="173862"/>
                </a:lnTo>
                <a:lnTo>
                  <a:pt x="889" y="179324"/>
                </a:lnTo>
                <a:lnTo>
                  <a:pt x="6731" y="214249"/>
                </a:lnTo>
                <a:lnTo>
                  <a:pt x="11175" y="217804"/>
                </a:lnTo>
                <a:lnTo>
                  <a:pt x="60710" y="217804"/>
                </a:lnTo>
                <a:lnTo>
                  <a:pt x="62992" y="223265"/>
                </a:lnTo>
                <a:lnTo>
                  <a:pt x="65659" y="228091"/>
                </a:lnTo>
                <a:lnTo>
                  <a:pt x="68834" y="232663"/>
                </a:lnTo>
                <a:lnTo>
                  <a:pt x="45665" y="270644"/>
                </a:lnTo>
                <a:lnTo>
                  <a:pt x="42925" y="275209"/>
                </a:lnTo>
                <a:lnTo>
                  <a:pt x="43815" y="281050"/>
                </a:lnTo>
                <a:lnTo>
                  <a:pt x="47878" y="284225"/>
                </a:lnTo>
                <a:lnTo>
                  <a:pt x="71627" y="304800"/>
                </a:lnTo>
                <a:lnTo>
                  <a:pt x="74675" y="307466"/>
                </a:lnTo>
                <a:lnTo>
                  <a:pt x="80391" y="307466"/>
                </a:lnTo>
                <a:lnTo>
                  <a:pt x="84454" y="304291"/>
                </a:lnTo>
                <a:lnTo>
                  <a:pt x="118392" y="275799"/>
                </a:lnTo>
                <a:lnTo>
                  <a:pt x="292556" y="275799"/>
                </a:lnTo>
                <a:lnTo>
                  <a:pt x="290068" y="271653"/>
                </a:lnTo>
                <a:lnTo>
                  <a:pt x="268142" y="234011"/>
                </a:lnTo>
                <a:lnTo>
                  <a:pt x="268442" y="233607"/>
                </a:lnTo>
                <a:lnTo>
                  <a:pt x="175586" y="233607"/>
                </a:lnTo>
                <a:lnTo>
                  <a:pt x="132622" y="221934"/>
                </a:lnTo>
                <a:lnTo>
                  <a:pt x="107029" y="191455"/>
                </a:lnTo>
                <a:lnTo>
                  <a:pt x="103335" y="178488"/>
                </a:lnTo>
                <a:lnTo>
                  <a:pt x="104328" y="161518"/>
                </a:lnTo>
                <a:lnTo>
                  <a:pt x="121363" y="121836"/>
                </a:lnTo>
                <a:lnTo>
                  <a:pt x="153831" y="101727"/>
                </a:lnTo>
                <a:lnTo>
                  <a:pt x="166826" y="99981"/>
                </a:lnTo>
                <a:lnTo>
                  <a:pt x="324352" y="99981"/>
                </a:lnTo>
                <a:lnTo>
                  <a:pt x="322199" y="96393"/>
                </a:lnTo>
                <a:lnTo>
                  <a:pt x="313352" y="81153"/>
                </a:lnTo>
                <a:lnTo>
                  <a:pt x="85851" y="81153"/>
                </a:lnTo>
                <a:lnTo>
                  <a:pt x="45968" y="65024"/>
                </a:lnTo>
                <a:lnTo>
                  <a:pt x="41148" y="63245"/>
                </a:lnTo>
                <a:close/>
              </a:path>
              <a:path w="338327" h="335279">
                <a:moveTo>
                  <a:pt x="324352" y="99981"/>
                </a:moveTo>
                <a:lnTo>
                  <a:pt x="166826" y="99981"/>
                </a:lnTo>
                <a:lnTo>
                  <a:pt x="181776" y="101483"/>
                </a:lnTo>
                <a:lnTo>
                  <a:pt x="195483" y="105804"/>
                </a:lnTo>
                <a:lnTo>
                  <a:pt x="226308" y="132507"/>
                </a:lnTo>
                <a:lnTo>
                  <a:pt x="235966" y="167131"/>
                </a:lnTo>
                <a:lnTo>
                  <a:pt x="234402" y="181530"/>
                </a:lnTo>
                <a:lnTo>
                  <a:pt x="213599" y="216932"/>
                </a:lnTo>
                <a:lnTo>
                  <a:pt x="175586" y="233607"/>
                </a:lnTo>
                <a:lnTo>
                  <a:pt x="268442" y="233607"/>
                </a:lnTo>
                <a:lnTo>
                  <a:pt x="271779" y="229107"/>
                </a:lnTo>
                <a:lnTo>
                  <a:pt x="274827" y="223647"/>
                </a:lnTo>
                <a:lnTo>
                  <a:pt x="277495" y="217804"/>
                </a:lnTo>
                <a:lnTo>
                  <a:pt x="327151" y="217804"/>
                </a:lnTo>
                <a:lnTo>
                  <a:pt x="331597" y="214249"/>
                </a:lnTo>
                <a:lnTo>
                  <a:pt x="337499" y="178488"/>
                </a:lnTo>
                <a:lnTo>
                  <a:pt x="338327" y="173862"/>
                </a:lnTo>
                <a:lnTo>
                  <a:pt x="335152" y="169037"/>
                </a:lnTo>
                <a:lnTo>
                  <a:pt x="330326" y="167131"/>
                </a:lnTo>
                <a:lnTo>
                  <a:pt x="287927" y="152956"/>
                </a:lnTo>
                <a:lnTo>
                  <a:pt x="287400" y="147954"/>
                </a:lnTo>
                <a:lnTo>
                  <a:pt x="286512" y="143001"/>
                </a:lnTo>
                <a:lnTo>
                  <a:pt x="285115" y="138556"/>
                </a:lnTo>
                <a:lnTo>
                  <a:pt x="319904" y="109966"/>
                </a:lnTo>
                <a:lnTo>
                  <a:pt x="323976" y="106679"/>
                </a:lnTo>
                <a:lnTo>
                  <a:pt x="324866" y="100837"/>
                </a:lnTo>
                <a:lnTo>
                  <a:pt x="324352" y="99981"/>
                </a:lnTo>
                <a:close/>
              </a:path>
              <a:path w="338327" h="335279">
                <a:moveTo>
                  <a:pt x="130937" y="0"/>
                </a:moveTo>
                <a:lnTo>
                  <a:pt x="97534" y="12019"/>
                </a:lnTo>
                <a:lnTo>
                  <a:pt x="92964" y="13843"/>
                </a:lnTo>
                <a:lnTo>
                  <a:pt x="89789" y="18795"/>
                </a:lnTo>
                <a:lnTo>
                  <a:pt x="90677" y="24256"/>
                </a:lnTo>
                <a:lnTo>
                  <a:pt x="99136" y="69707"/>
                </a:lnTo>
                <a:lnTo>
                  <a:pt x="94361" y="73025"/>
                </a:lnTo>
                <a:lnTo>
                  <a:pt x="89789" y="77088"/>
                </a:lnTo>
                <a:lnTo>
                  <a:pt x="85851" y="81153"/>
                </a:lnTo>
                <a:lnTo>
                  <a:pt x="313352" y="81153"/>
                </a:lnTo>
                <a:lnTo>
                  <a:pt x="252601" y="81105"/>
                </a:lnTo>
                <a:lnTo>
                  <a:pt x="248539" y="77088"/>
                </a:lnTo>
                <a:lnTo>
                  <a:pt x="244475" y="73532"/>
                </a:lnTo>
                <a:lnTo>
                  <a:pt x="239522" y="70357"/>
                </a:lnTo>
                <a:lnTo>
                  <a:pt x="244030" y="47498"/>
                </a:lnTo>
                <a:lnTo>
                  <a:pt x="161798" y="47498"/>
                </a:lnTo>
                <a:lnTo>
                  <a:pt x="139082" y="6988"/>
                </a:lnTo>
                <a:lnTo>
                  <a:pt x="136271" y="1777"/>
                </a:lnTo>
                <a:lnTo>
                  <a:pt x="130937" y="0"/>
                </a:lnTo>
                <a:close/>
              </a:path>
              <a:path w="338327" h="335279">
                <a:moveTo>
                  <a:pt x="298958" y="63626"/>
                </a:moveTo>
                <a:lnTo>
                  <a:pt x="295100" y="65048"/>
                </a:lnTo>
                <a:lnTo>
                  <a:pt x="252601" y="81105"/>
                </a:lnTo>
                <a:lnTo>
                  <a:pt x="313324" y="81105"/>
                </a:lnTo>
                <a:lnTo>
                  <a:pt x="307084" y="70357"/>
                </a:lnTo>
                <a:lnTo>
                  <a:pt x="304419" y="65912"/>
                </a:lnTo>
                <a:lnTo>
                  <a:pt x="298958" y="63626"/>
                </a:lnTo>
                <a:close/>
              </a:path>
              <a:path w="338327" h="335279">
                <a:moveTo>
                  <a:pt x="164084" y="47117"/>
                </a:moveTo>
                <a:lnTo>
                  <a:pt x="161798" y="47498"/>
                </a:lnTo>
                <a:lnTo>
                  <a:pt x="244030" y="47498"/>
                </a:lnTo>
                <a:lnTo>
                  <a:pt x="244084" y="47226"/>
                </a:lnTo>
                <a:lnTo>
                  <a:pt x="177573" y="47226"/>
                </a:lnTo>
                <a:lnTo>
                  <a:pt x="164084" y="47117"/>
                </a:lnTo>
                <a:close/>
              </a:path>
              <a:path w="338327" h="335279">
                <a:moveTo>
                  <a:pt x="208661" y="507"/>
                </a:moveTo>
                <a:lnTo>
                  <a:pt x="203326" y="2286"/>
                </a:lnTo>
                <a:lnTo>
                  <a:pt x="200660" y="6731"/>
                </a:lnTo>
                <a:lnTo>
                  <a:pt x="177573" y="47226"/>
                </a:lnTo>
                <a:lnTo>
                  <a:pt x="244084" y="47226"/>
                </a:lnTo>
                <a:lnTo>
                  <a:pt x="248484" y="24915"/>
                </a:lnTo>
                <a:lnTo>
                  <a:pt x="249427" y="19304"/>
                </a:lnTo>
                <a:lnTo>
                  <a:pt x="246761" y="14350"/>
                </a:lnTo>
                <a:lnTo>
                  <a:pt x="213242" y="2286"/>
                </a:lnTo>
                <a:lnTo>
                  <a:pt x="208661" y="50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545068" y="5437272"/>
            <a:ext cx="65445" cy="61221"/>
          </a:xfrm>
          <a:custGeom>
            <a:avLst/>
            <a:gdLst/>
            <a:ahLst/>
            <a:cxnLst/>
            <a:rect l="l" t="t" r="r" b="b"/>
            <a:pathLst>
              <a:path w="65445" h="61221">
                <a:moveTo>
                  <a:pt x="24002" y="0"/>
                </a:moveTo>
                <a:lnTo>
                  <a:pt x="11642" y="6401"/>
                </a:lnTo>
                <a:lnTo>
                  <a:pt x="3154" y="17151"/>
                </a:lnTo>
                <a:lnTo>
                  <a:pt x="0" y="30838"/>
                </a:lnTo>
                <a:lnTo>
                  <a:pt x="212" y="34464"/>
                </a:lnTo>
                <a:lnTo>
                  <a:pt x="4000" y="45583"/>
                </a:lnTo>
                <a:lnTo>
                  <a:pt x="12477" y="54397"/>
                </a:lnTo>
                <a:lnTo>
                  <a:pt x="25486" y="59919"/>
                </a:lnTo>
                <a:lnTo>
                  <a:pt x="43005" y="61221"/>
                </a:lnTo>
                <a:lnTo>
                  <a:pt x="54645" y="54387"/>
                </a:lnTo>
                <a:lnTo>
                  <a:pt x="62558" y="43163"/>
                </a:lnTo>
                <a:lnTo>
                  <a:pt x="65445" y="28518"/>
                </a:lnTo>
                <a:lnTo>
                  <a:pt x="62048" y="16914"/>
                </a:lnTo>
                <a:lnTo>
                  <a:pt x="53863" y="7627"/>
                </a:lnTo>
                <a:lnTo>
                  <a:pt x="41108" y="1655"/>
                </a:lnTo>
                <a:lnTo>
                  <a:pt x="2400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706611" y="5500115"/>
            <a:ext cx="166481" cy="181356"/>
          </a:xfrm>
          <a:custGeom>
            <a:avLst/>
            <a:gdLst/>
            <a:ahLst/>
            <a:cxnLst/>
            <a:rect l="l" t="t" r="r" b="b"/>
            <a:pathLst>
              <a:path w="166481" h="181355">
                <a:moveTo>
                  <a:pt x="166481" y="137924"/>
                </a:moveTo>
                <a:lnTo>
                  <a:pt x="44823" y="137924"/>
                </a:lnTo>
                <a:lnTo>
                  <a:pt x="55084" y="145446"/>
                </a:lnTo>
                <a:lnTo>
                  <a:pt x="66673" y="150876"/>
                </a:lnTo>
                <a:lnTo>
                  <a:pt x="70739" y="175514"/>
                </a:lnTo>
                <a:lnTo>
                  <a:pt x="71247" y="178689"/>
                </a:lnTo>
                <a:lnTo>
                  <a:pt x="73914" y="181356"/>
                </a:lnTo>
                <a:lnTo>
                  <a:pt x="99822" y="181356"/>
                </a:lnTo>
                <a:lnTo>
                  <a:pt x="102489" y="178689"/>
                </a:lnTo>
                <a:lnTo>
                  <a:pt x="103378" y="175514"/>
                </a:lnTo>
                <a:lnTo>
                  <a:pt x="107443" y="150875"/>
                </a:lnTo>
                <a:lnTo>
                  <a:pt x="115570" y="148209"/>
                </a:lnTo>
                <a:lnTo>
                  <a:pt x="123190" y="143764"/>
                </a:lnTo>
                <a:lnTo>
                  <a:pt x="129413" y="138430"/>
                </a:lnTo>
                <a:lnTo>
                  <a:pt x="166194" y="138430"/>
                </a:lnTo>
                <a:lnTo>
                  <a:pt x="166481" y="137924"/>
                </a:lnTo>
                <a:close/>
              </a:path>
              <a:path w="166481" h="181355">
                <a:moveTo>
                  <a:pt x="17526" y="32258"/>
                </a:moveTo>
                <a:lnTo>
                  <a:pt x="13842" y="33148"/>
                </a:lnTo>
                <a:lnTo>
                  <a:pt x="12065" y="36322"/>
                </a:lnTo>
                <a:lnTo>
                  <a:pt x="2667" y="52832"/>
                </a:lnTo>
                <a:lnTo>
                  <a:pt x="889" y="55499"/>
                </a:lnTo>
                <a:lnTo>
                  <a:pt x="1397" y="59563"/>
                </a:lnTo>
                <a:lnTo>
                  <a:pt x="4064" y="61341"/>
                </a:lnTo>
                <a:lnTo>
                  <a:pt x="24635" y="78357"/>
                </a:lnTo>
                <a:lnTo>
                  <a:pt x="24130" y="82423"/>
                </a:lnTo>
                <a:lnTo>
                  <a:pt x="23749" y="86487"/>
                </a:lnTo>
                <a:lnTo>
                  <a:pt x="23875" y="98552"/>
                </a:lnTo>
                <a:lnTo>
                  <a:pt x="24638" y="101600"/>
                </a:lnTo>
                <a:lnTo>
                  <a:pt x="3174" y="119126"/>
                </a:lnTo>
                <a:lnTo>
                  <a:pt x="889" y="120904"/>
                </a:lnTo>
                <a:lnTo>
                  <a:pt x="0" y="124460"/>
                </a:lnTo>
                <a:lnTo>
                  <a:pt x="1778" y="127635"/>
                </a:lnTo>
                <a:lnTo>
                  <a:pt x="11176" y="144145"/>
                </a:lnTo>
                <a:lnTo>
                  <a:pt x="12573" y="147320"/>
                </a:lnTo>
                <a:lnTo>
                  <a:pt x="16129" y="148717"/>
                </a:lnTo>
                <a:lnTo>
                  <a:pt x="19305" y="147319"/>
                </a:lnTo>
                <a:lnTo>
                  <a:pt x="44823" y="137924"/>
                </a:lnTo>
                <a:lnTo>
                  <a:pt x="166481" y="137924"/>
                </a:lnTo>
                <a:lnTo>
                  <a:pt x="172339" y="127635"/>
                </a:lnTo>
                <a:lnTo>
                  <a:pt x="173736" y="124460"/>
                </a:lnTo>
                <a:lnTo>
                  <a:pt x="173228" y="120904"/>
                </a:lnTo>
                <a:lnTo>
                  <a:pt x="170548" y="119115"/>
                </a:lnTo>
                <a:lnTo>
                  <a:pt x="163480" y="113269"/>
                </a:lnTo>
                <a:lnTo>
                  <a:pt x="98517" y="113269"/>
                </a:lnTo>
                <a:lnTo>
                  <a:pt x="80694" y="112503"/>
                </a:lnTo>
                <a:lnTo>
                  <a:pt x="68955" y="106767"/>
                </a:lnTo>
                <a:lnTo>
                  <a:pt x="62910" y="97528"/>
                </a:lnTo>
                <a:lnTo>
                  <a:pt x="65042" y="81164"/>
                </a:lnTo>
                <a:lnTo>
                  <a:pt x="72365" y="70258"/>
                </a:lnTo>
                <a:lnTo>
                  <a:pt x="83385" y="65210"/>
                </a:lnTo>
                <a:lnTo>
                  <a:pt x="165005" y="65210"/>
                </a:lnTo>
                <a:lnTo>
                  <a:pt x="169672" y="61341"/>
                </a:lnTo>
                <a:lnTo>
                  <a:pt x="172339" y="59563"/>
                </a:lnTo>
                <a:lnTo>
                  <a:pt x="172847" y="55499"/>
                </a:lnTo>
                <a:lnTo>
                  <a:pt x="171450" y="52832"/>
                </a:lnTo>
                <a:lnTo>
                  <a:pt x="165356" y="42545"/>
                </a:lnTo>
                <a:lnTo>
                  <a:pt x="45720" y="42545"/>
                </a:lnTo>
                <a:lnTo>
                  <a:pt x="20572" y="33147"/>
                </a:lnTo>
                <a:lnTo>
                  <a:pt x="17526" y="32258"/>
                </a:lnTo>
                <a:close/>
              </a:path>
              <a:path w="166481" h="181355">
                <a:moveTo>
                  <a:pt x="166194" y="138430"/>
                </a:moveTo>
                <a:lnTo>
                  <a:pt x="129413" y="138430"/>
                </a:lnTo>
                <a:lnTo>
                  <a:pt x="154431" y="147320"/>
                </a:lnTo>
                <a:lnTo>
                  <a:pt x="157607" y="148717"/>
                </a:lnTo>
                <a:lnTo>
                  <a:pt x="161163" y="147319"/>
                </a:lnTo>
                <a:lnTo>
                  <a:pt x="162941" y="144145"/>
                </a:lnTo>
                <a:lnTo>
                  <a:pt x="166194" y="138430"/>
                </a:lnTo>
                <a:close/>
              </a:path>
              <a:path w="166481" h="181355">
                <a:moveTo>
                  <a:pt x="165005" y="65210"/>
                </a:moveTo>
                <a:lnTo>
                  <a:pt x="83385" y="65210"/>
                </a:lnTo>
                <a:lnTo>
                  <a:pt x="98583" y="68405"/>
                </a:lnTo>
                <a:lnTo>
                  <a:pt x="108564" y="77231"/>
                </a:lnTo>
                <a:lnTo>
                  <a:pt x="112382" y="89625"/>
                </a:lnTo>
                <a:lnTo>
                  <a:pt x="112395" y="90424"/>
                </a:lnTo>
                <a:lnTo>
                  <a:pt x="108543" y="103991"/>
                </a:lnTo>
                <a:lnTo>
                  <a:pt x="98517" y="113269"/>
                </a:lnTo>
                <a:lnTo>
                  <a:pt x="163480" y="113269"/>
                </a:lnTo>
                <a:lnTo>
                  <a:pt x="149989" y="102109"/>
                </a:lnTo>
                <a:lnTo>
                  <a:pt x="150495" y="98552"/>
                </a:lnTo>
                <a:lnTo>
                  <a:pt x="150876" y="94488"/>
                </a:lnTo>
                <a:lnTo>
                  <a:pt x="150876" y="86487"/>
                </a:lnTo>
                <a:lnTo>
                  <a:pt x="150495" y="81915"/>
                </a:lnTo>
                <a:lnTo>
                  <a:pt x="149606" y="77978"/>
                </a:lnTo>
                <a:lnTo>
                  <a:pt x="165005" y="65210"/>
                </a:lnTo>
                <a:close/>
              </a:path>
              <a:path w="166481" h="181355">
                <a:moveTo>
                  <a:pt x="100330" y="0"/>
                </a:moveTo>
                <a:lnTo>
                  <a:pt x="74295" y="0"/>
                </a:lnTo>
                <a:lnTo>
                  <a:pt x="71628" y="2286"/>
                </a:lnTo>
                <a:lnTo>
                  <a:pt x="71246" y="5334"/>
                </a:lnTo>
                <a:lnTo>
                  <a:pt x="66674" y="30480"/>
                </a:lnTo>
                <a:lnTo>
                  <a:pt x="59052" y="33148"/>
                </a:lnTo>
                <a:lnTo>
                  <a:pt x="51943" y="37211"/>
                </a:lnTo>
                <a:lnTo>
                  <a:pt x="45720" y="42545"/>
                </a:lnTo>
                <a:lnTo>
                  <a:pt x="165356" y="42545"/>
                </a:lnTo>
                <a:lnTo>
                  <a:pt x="165055" y="42036"/>
                </a:lnTo>
                <a:lnTo>
                  <a:pt x="128526" y="42036"/>
                </a:lnTo>
                <a:lnTo>
                  <a:pt x="122682" y="37211"/>
                </a:lnTo>
                <a:lnTo>
                  <a:pt x="115570" y="33147"/>
                </a:lnTo>
                <a:lnTo>
                  <a:pt x="107949" y="30479"/>
                </a:lnTo>
                <a:lnTo>
                  <a:pt x="103885" y="5334"/>
                </a:lnTo>
                <a:lnTo>
                  <a:pt x="103378" y="2286"/>
                </a:lnTo>
                <a:lnTo>
                  <a:pt x="100330" y="0"/>
                </a:lnTo>
                <a:close/>
              </a:path>
              <a:path w="166481" h="181355">
                <a:moveTo>
                  <a:pt x="156718" y="32258"/>
                </a:moveTo>
                <a:lnTo>
                  <a:pt x="153538" y="33148"/>
                </a:lnTo>
                <a:lnTo>
                  <a:pt x="128526" y="42036"/>
                </a:lnTo>
                <a:lnTo>
                  <a:pt x="165055" y="42036"/>
                </a:lnTo>
                <a:lnTo>
                  <a:pt x="161671" y="36322"/>
                </a:lnTo>
                <a:lnTo>
                  <a:pt x="159893" y="33147"/>
                </a:lnTo>
                <a:lnTo>
                  <a:pt x="156718" y="3225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455152" y="5910071"/>
            <a:ext cx="635507" cy="251459"/>
          </a:xfrm>
          <a:custGeom>
            <a:avLst/>
            <a:gdLst/>
            <a:ahLst/>
            <a:cxnLst/>
            <a:rect l="l" t="t" r="r" b="b"/>
            <a:pathLst>
              <a:path w="635507" h="251460">
                <a:moveTo>
                  <a:pt x="0" y="251459"/>
                </a:moveTo>
                <a:lnTo>
                  <a:pt x="635507" y="251459"/>
                </a:lnTo>
                <a:lnTo>
                  <a:pt x="635507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561323" y="5968656"/>
            <a:ext cx="411733" cy="1190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88452" y="5910071"/>
            <a:ext cx="266700" cy="251459"/>
          </a:xfrm>
          <a:custGeom>
            <a:avLst/>
            <a:gdLst/>
            <a:ahLst/>
            <a:cxnLst/>
            <a:rect l="l" t="t" r="r" b="b"/>
            <a:pathLst>
              <a:path w="266700" h="251460">
                <a:moveTo>
                  <a:pt x="0" y="251459"/>
                </a:moveTo>
                <a:lnTo>
                  <a:pt x="266700" y="251459"/>
                </a:lnTo>
                <a:lnTo>
                  <a:pt x="2667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443984" y="5017007"/>
          <a:ext cx="866393" cy="982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VM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9812">
                      <a:solidFill>
                        <a:srgbClr val="333333"/>
                      </a:solidFill>
                      <a:prstDash val="solid"/>
                    </a:lnL>
                    <a:lnR w="19812">
                      <a:solidFill>
                        <a:srgbClr val="333333"/>
                      </a:solidFill>
                      <a:prstDash val="solid"/>
                    </a:lnR>
                    <a:lnT w="19812">
                      <a:solidFill>
                        <a:srgbClr val="333333"/>
                      </a:solidFill>
                      <a:prstDash val="solid"/>
                    </a:lnT>
                    <a:lnB w="19812">
                      <a:solidFill>
                        <a:srgbClr val="333333"/>
                      </a:solidFill>
                      <a:prstDash val="solid"/>
                    </a:lnB>
                    <a:solidFill>
                      <a:srgbClr val="00B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9812">
                      <a:solidFill>
                        <a:srgbClr val="333333"/>
                      </a:solidFill>
                      <a:prstDash val="solid"/>
                    </a:lnL>
                    <a:lnR w="19812">
                      <a:solidFill>
                        <a:srgbClr val="333333"/>
                      </a:solidFill>
                      <a:prstDash val="solid"/>
                    </a:lnR>
                    <a:lnT w="19812">
                      <a:solidFill>
                        <a:srgbClr val="333333"/>
                      </a:solidFill>
                      <a:prstDash val="solid"/>
                    </a:lnT>
                    <a:lnB w="19812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9">
                <a:tc>
                  <a:txBody>
                    <a:bodyPr/>
                    <a:lstStyle/>
                    <a:p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9812">
                      <a:solidFill>
                        <a:srgbClr val="333333"/>
                      </a:solidFill>
                      <a:prstDash val="solid"/>
                    </a:lnL>
                    <a:lnR w="19812">
                      <a:solidFill>
                        <a:srgbClr val="333333"/>
                      </a:solidFill>
                      <a:prstDash val="solid"/>
                    </a:lnR>
                    <a:lnT w="19812">
                      <a:solidFill>
                        <a:srgbClr val="333333"/>
                      </a:solidFill>
                      <a:prstDash val="solid"/>
                    </a:lnT>
                    <a:lnB w="19812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9" name="object 139"/>
          <p:cNvSpPr/>
          <p:nvPr/>
        </p:nvSpPr>
        <p:spPr>
          <a:xfrm>
            <a:off x="9297161" y="4959857"/>
            <a:ext cx="879348" cy="185927"/>
          </a:xfrm>
          <a:custGeom>
            <a:avLst/>
            <a:gdLst/>
            <a:ahLst/>
            <a:cxnLst/>
            <a:rect l="l" t="t" r="r" b="b"/>
            <a:pathLst>
              <a:path w="879348" h="185927">
                <a:moveTo>
                  <a:pt x="0" y="185927"/>
                </a:moveTo>
                <a:lnTo>
                  <a:pt x="879348" y="185927"/>
                </a:lnTo>
                <a:lnTo>
                  <a:pt x="879348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297161" y="4959857"/>
            <a:ext cx="879348" cy="185927"/>
          </a:xfrm>
          <a:custGeom>
            <a:avLst/>
            <a:gdLst/>
            <a:ahLst/>
            <a:cxnLst/>
            <a:rect l="l" t="t" r="r" b="b"/>
            <a:pathLst>
              <a:path w="879348" h="185927">
                <a:moveTo>
                  <a:pt x="0" y="185927"/>
                </a:moveTo>
                <a:lnTo>
                  <a:pt x="879348" y="185927"/>
                </a:lnTo>
                <a:lnTo>
                  <a:pt x="879348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ln w="19811">
            <a:solidFill>
              <a:srgbClr val="333333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297161" y="5145785"/>
            <a:ext cx="879348" cy="665988"/>
          </a:xfrm>
          <a:custGeom>
            <a:avLst/>
            <a:gdLst/>
            <a:ahLst/>
            <a:cxnLst/>
            <a:rect l="l" t="t" r="r" b="b"/>
            <a:pathLst>
              <a:path w="879348" h="665988">
                <a:moveTo>
                  <a:pt x="0" y="665988"/>
                </a:moveTo>
                <a:lnTo>
                  <a:pt x="879348" y="665988"/>
                </a:lnTo>
                <a:lnTo>
                  <a:pt x="879348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ln w="19812">
            <a:solidFill>
              <a:srgbClr val="333333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505188" y="5300471"/>
            <a:ext cx="338327" cy="335279"/>
          </a:xfrm>
          <a:custGeom>
            <a:avLst/>
            <a:gdLst/>
            <a:ahLst/>
            <a:cxnLst/>
            <a:rect l="l" t="t" r="r" b="b"/>
            <a:pathLst>
              <a:path w="338327" h="335279">
                <a:moveTo>
                  <a:pt x="292556" y="275799"/>
                </a:moveTo>
                <a:lnTo>
                  <a:pt x="118392" y="275799"/>
                </a:lnTo>
                <a:lnTo>
                  <a:pt x="123825" y="278384"/>
                </a:lnTo>
                <a:lnTo>
                  <a:pt x="129666" y="280543"/>
                </a:lnTo>
                <a:lnTo>
                  <a:pt x="135381" y="281940"/>
                </a:lnTo>
                <a:lnTo>
                  <a:pt x="142118" y="326771"/>
                </a:lnTo>
                <a:lnTo>
                  <a:pt x="143001" y="331724"/>
                </a:lnTo>
                <a:lnTo>
                  <a:pt x="147446" y="335279"/>
                </a:lnTo>
                <a:lnTo>
                  <a:pt x="188213" y="335279"/>
                </a:lnTo>
                <a:lnTo>
                  <a:pt x="192658" y="331724"/>
                </a:lnTo>
                <a:lnTo>
                  <a:pt x="193579" y="326588"/>
                </a:lnTo>
                <a:lnTo>
                  <a:pt x="201144" y="282964"/>
                </a:lnTo>
                <a:lnTo>
                  <a:pt x="206882" y="281050"/>
                </a:lnTo>
                <a:lnTo>
                  <a:pt x="212725" y="278765"/>
                </a:lnTo>
                <a:lnTo>
                  <a:pt x="218566" y="276606"/>
                </a:lnTo>
                <a:lnTo>
                  <a:pt x="292657" y="276606"/>
                </a:lnTo>
                <a:lnTo>
                  <a:pt x="292734" y="276097"/>
                </a:lnTo>
                <a:lnTo>
                  <a:pt x="292556" y="275799"/>
                </a:lnTo>
                <a:close/>
              </a:path>
              <a:path w="338327" h="335279">
                <a:moveTo>
                  <a:pt x="292657" y="276606"/>
                </a:moveTo>
                <a:lnTo>
                  <a:pt x="218566" y="276606"/>
                </a:lnTo>
                <a:lnTo>
                  <a:pt x="251204" y="304800"/>
                </a:lnTo>
                <a:lnTo>
                  <a:pt x="254761" y="307975"/>
                </a:lnTo>
                <a:lnTo>
                  <a:pt x="260603" y="307975"/>
                </a:lnTo>
                <a:lnTo>
                  <a:pt x="264593" y="304755"/>
                </a:lnTo>
                <a:lnTo>
                  <a:pt x="287675" y="285205"/>
                </a:lnTo>
                <a:lnTo>
                  <a:pt x="291845" y="281940"/>
                </a:lnTo>
                <a:lnTo>
                  <a:pt x="292657" y="276606"/>
                </a:lnTo>
                <a:close/>
              </a:path>
              <a:path w="338327" h="335279">
                <a:moveTo>
                  <a:pt x="41147" y="63245"/>
                </a:moveTo>
                <a:lnTo>
                  <a:pt x="35813" y="65024"/>
                </a:lnTo>
                <a:lnTo>
                  <a:pt x="33019" y="69468"/>
                </a:lnTo>
                <a:lnTo>
                  <a:pt x="14731" y="99949"/>
                </a:lnTo>
                <a:lnTo>
                  <a:pt x="15620" y="105282"/>
                </a:lnTo>
                <a:lnTo>
                  <a:pt x="19684" y="108965"/>
                </a:lnTo>
                <a:lnTo>
                  <a:pt x="53127" y="137594"/>
                </a:lnTo>
                <a:lnTo>
                  <a:pt x="51815" y="142494"/>
                </a:lnTo>
                <a:lnTo>
                  <a:pt x="50926" y="147447"/>
                </a:lnTo>
                <a:lnTo>
                  <a:pt x="50545" y="152907"/>
                </a:lnTo>
                <a:lnTo>
                  <a:pt x="7787" y="167076"/>
                </a:lnTo>
                <a:lnTo>
                  <a:pt x="2666" y="169037"/>
                </a:lnTo>
                <a:lnTo>
                  <a:pt x="0" y="173862"/>
                </a:lnTo>
                <a:lnTo>
                  <a:pt x="888" y="179324"/>
                </a:lnTo>
                <a:lnTo>
                  <a:pt x="6730" y="214249"/>
                </a:lnTo>
                <a:lnTo>
                  <a:pt x="11175" y="217804"/>
                </a:lnTo>
                <a:lnTo>
                  <a:pt x="60710" y="217804"/>
                </a:lnTo>
                <a:lnTo>
                  <a:pt x="62991" y="223265"/>
                </a:lnTo>
                <a:lnTo>
                  <a:pt x="65658" y="228091"/>
                </a:lnTo>
                <a:lnTo>
                  <a:pt x="68833" y="232663"/>
                </a:lnTo>
                <a:lnTo>
                  <a:pt x="45665" y="270644"/>
                </a:lnTo>
                <a:lnTo>
                  <a:pt x="42925" y="275209"/>
                </a:lnTo>
                <a:lnTo>
                  <a:pt x="43814" y="281050"/>
                </a:lnTo>
                <a:lnTo>
                  <a:pt x="47878" y="284225"/>
                </a:lnTo>
                <a:lnTo>
                  <a:pt x="71627" y="304800"/>
                </a:lnTo>
                <a:lnTo>
                  <a:pt x="74675" y="307466"/>
                </a:lnTo>
                <a:lnTo>
                  <a:pt x="80390" y="307466"/>
                </a:lnTo>
                <a:lnTo>
                  <a:pt x="84454" y="304291"/>
                </a:lnTo>
                <a:lnTo>
                  <a:pt x="118392" y="275799"/>
                </a:lnTo>
                <a:lnTo>
                  <a:pt x="292556" y="275799"/>
                </a:lnTo>
                <a:lnTo>
                  <a:pt x="290067" y="271653"/>
                </a:lnTo>
                <a:lnTo>
                  <a:pt x="268142" y="234011"/>
                </a:lnTo>
                <a:lnTo>
                  <a:pt x="268442" y="233607"/>
                </a:lnTo>
                <a:lnTo>
                  <a:pt x="175586" y="233607"/>
                </a:lnTo>
                <a:lnTo>
                  <a:pt x="132622" y="221934"/>
                </a:lnTo>
                <a:lnTo>
                  <a:pt x="107029" y="191455"/>
                </a:lnTo>
                <a:lnTo>
                  <a:pt x="103335" y="178488"/>
                </a:lnTo>
                <a:lnTo>
                  <a:pt x="104328" y="161518"/>
                </a:lnTo>
                <a:lnTo>
                  <a:pt x="121363" y="121836"/>
                </a:lnTo>
                <a:lnTo>
                  <a:pt x="153831" y="101727"/>
                </a:lnTo>
                <a:lnTo>
                  <a:pt x="166826" y="99981"/>
                </a:lnTo>
                <a:lnTo>
                  <a:pt x="324352" y="99981"/>
                </a:lnTo>
                <a:lnTo>
                  <a:pt x="322198" y="96393"/>
                </a:lnTo>
                <a:lnTo>
                  <a:pt x="313352" y="81153"/>
                </a:lnTo>
                <a:lnTo>
                  <a:pt x="85851" y="81153"/>
                </a:lnTo>
                <a:lnTo>
                  <a:pt x="45968" y="65024"/>
                </a:lnTo>
                <a:lnTo>
                  <a:pt x="41147" y="63245"/>
                </a:lnTo>
                <a:close/>
              </a:path>
              <a:path w="338327" h="335279">
                <a:moveTo>
                  <a:pt x="324352" y="99981"/>
                </a:moveTo>
                <a:lnTo>
                  <a:pt x="166826" y="99981"/>
                </a:lnTo>
                <a:lnTo>
                  <a:pt x="181776" y="101483"/>
                </a:lnTo>
                <a:lnTo>
                  <a:pt x="195483" y="105804"/>
                </a:lnTo>
                <a:lnTo>
                  <a:pt x="226308" y="132507"/>
                </a:lnTo>
                <a:lnTo>
                  <a:pt x="235965" y="167131"/>
                </a:lnTo>
                <a:lnTo>
                  <a:pt x="234402" y="181530"/>
                </a:lnTo>
                <a:lnTo>
                  <a:pt x="213599" y="216932"/>
                </a:lnTo>
                <a:lnTo>
                  <a:pt x="175586" y="233607"/>
                </a:lnTo>
                <a:lnTo>
                  <a:pt x="268442" y="233607"/>
                </a:lnTo>
                <a:lnTo>
                  <a:pt x="271779" y="229107"/>
                </a:lnTo>
                <a:lnTo>
                  <a:pt x="274827" y="223647"/>
                </a:lnTo>
                <a:lnTo>
                  <a:pt x="277494" y="217804"/>
                </a:lnTo>
                <a:lnTo>
                  <a:pt x="327151" y="217804"/>
                </a:lnTo>
                <a:lnTo>
                  <a:pt x="331596" y="214249"/>
                </a:lnTo>
                <a:lnTo>
                  <a:pt x="337499" y="178488"/>
                </a:lnTo>
                <a:lnTo>
                  <a:pt x="338327" y="173862"/>
                </a:lnTo>
                <a:lnTo>
                  <a:pt x="335152" y="169037"/>
                </a:lnTo>
                <a:lnTo>
                  <a:pt x="330326" y="167131"/>
                </a:lnTo>
                <a:lnTo>
                  <a:pt x="287927" y="152956"/>
                </a:lnTo>
                <a:lnTo>
                  <a:pt x="287400" y="147954"/>
                </a:lnTo>
                <a:lnTo>
                  <a:pt x="286511" y="143001"/>
                </a:lnTo>
                <a:lnTo>
                  <a:pt x="285114" y="138556"/>
                </a:lnTo>
                <a:lnTo>
                  <a:pt x="319904" y="109966"/>
                </a:lnTo>
                <a:lnTo>
                  <a:pt x="323976" y="106679"/>
                </a:lnTo>
                <a:lnTo>
                  <a:pt x="324865" y="100837"/>
                </a:lnTo>
                <a:lnTo>
                  <a:pt x="324352" y="99981"/>
                </a:lnTo>
                <a:close/>
              </a:path>
              <a:path w="338327" h="335279">
                <a:moveTo>
                  <a:pt x="130936" y="0"/>
                </a:moveTo>
                <a:lnTo>
                  <a:pt x="97534" y="12019"/>
                </a:lnTo>
                <a:lnTo>
                  <a:pt x="92963" y="13843"/>
                </a:lnTo>
                <a:lnTo>
                  <a:pt x="89788" y="18795"/>
                </a:lnTo>
                <a:lnTo>
                  <a:pt x="90677" y="24256"/>
                </a:lnTo>
                <a:lnTo>
                  <a:pt x="99136" y="69707"/>
                </a:lnTo>
                <a:lnTo>
                  <a:pt x="94360" y="73025"/>
                </a:lnTo>
                <a:lnTo>
                  <a:pt x="89788" y="77088"/>
                </a:lnTo>
                <a:lnTo>
                  <a:pt x="85851" y="81153"/>
                </a:lnTo>
                <a:lnTo>
                  <a:pt x="313352" y="81153"/>
                </a:lnTo>
                <a:lnTo>
                  <a:pt x="252601" y="81105"/>
                </a:lnTo>
                <a:lnTo>
                  <a:pt x="248538" y="77088"/>
                </a:lnTo>
                <a:lnTo>
                  <a:pt x="244475" y="73532"/>
                </a:lnTo>
                <a:lnTo>
                  <a:pt x="239521" y="70357"/>
                </a:lnTo>
                <a:lnTo>
                  <a:pt x="244030" y="47498"/>
                </a:lnTo>
                <a:lnTo>
                  <a:pt x="161797" y="47498"/>
                </a:lnTo>
                <a:lnTo>
                  <a:pt x="139082" y="6988"/>
                </a:lnTo>
                <a:lnTo>
                  <a:pt x="136270" y="1777"/>
                </a:lnTo>
                <a:lnTo>
                  <a:pt x="130936" y="0"/>
                </a:lnTo>
                <a:close/>
              </a:path>
              <a:path w="338327" h="335279">
                <a:moveTo>
                  <a:pt x="298957" y="63626"/>
                </a:moveTo>
                <a:lnTo>
                  <a:pt x="295100" y="65048"/>
                </a:lnTo>
                <a:lnTo>
                  <a:pt x="252601" y="81105"/>
                </a:lnTo>
                <a:lnTo>
                  <a:pt x="313324" y="81105"/>
                </a:lnTo>
                <a:lnTo>
                  <a:pt x="307084" y="70357"/>
                </a:lnTo>
                <a:lnTo>
                  <a:pt x="304418" y="65912"/>
                </a:lnTo>
                <a:lnTo>
                  <a:pt x="298957" y="63626"/>
                </a:lnTo>
                <a:close/>
              </a:path>
              <a:path w="338327" h="335279">
                <a:moveTo>
                  <a:pt x="164083" y="47117"/>
                </a:moveTo>
                <a:lnTo>
                  <a:pt x="161797" y="47498"/>
                </a:lnTo>
                <a:lnTo>
                  <a:pt x="244030" y="47498"/>
                </a:lnTo>
                <a:lnTo>
                  <a:pt x="244084" y="47226"/>
                </a:lnTo>
                <a:lnTo>
                  <a:pt x="177573" y="47226"/>
                </a:lnTo>
                <a:lnTo>
                  <a:pt x="164083" y="47117"/>
                </a:lnTo>
                <a:close/>
              </a:path>
              <a:path w="338327" h="335279">
                <a:moveTo>
                  <a:pt x="208660" y="507"/>
                </a:moveTo>
                <a:lnTo>
                  <a:pt x="203326" y="2286"/>
                </a:lnTo>
                <a:lnTo>
                  <a:pt x="200659" y="6731"/>
                </a:lnTo>
                <a:lnTo>
                  <a:pt x="177573" y="47226"/>
                </a:lnTo>
                <a:lnTo>
                  <a:pt x="244084" y="47226"/>
                </a:lnTo>
                <a:lnTo>
                  <a:pt x="248484" y="24915"/>
                </a:lnTo>
                <a:lnTo>
                  <a:pt x="249427" y="19304"/>
                </a:lnTo>
                <a:lnTo>
                  <a:pt x="246760" y="14350"/>
                </a:lnTo>
                <a:lnTo>
                  <a:pt x="213242" y="2286"/>
                </a:lnTo>
                <a:lnTo>
                  <a:pt x="208660" y="50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642347" y="5437141"/>
            <a:ext cx="63986" cy="61727"/>
          </a:xfrm>
          <a:custGeom>
            <a:avLst/>
            <a:gdLst/>
            <a:ahLst/>
            <a:cxnLst/>
            <a:rect l="l" t="t" r="r" b="b"/>
            <a:pathLst>
              <a:path w="63986" h="61727">
                <a:moveTo>
                  <a:pt x="23917" y="0"/>
                </a:moveTo>
                <a:lnTo>
                  <a:pt x="11606" y="6322"/>
                </a:lnTo>
                <a:lnTo>
                  <a:pt x="3145" y="17134"/>
                </a:lnTo>
                <a:lnTo>
                  <a:pt x="0" y="30970"/>
                </a:lnTo>
                <a:lnTo>
                  <a:pt x="54" y="32835"/>
                </a:lnTo>
                <a:lnTo>
                  <a:pt x="3247" y="44600"/>
                </a:lnTo>
                <a:lnTo>
                  <a:pt x="11233" y="54027"/>
                </a:lnTo>
                <a:lnTo>
                  <a:pt x="23828" y="60080"/>
                </a:lnTo>
                <a:lnTo>
                  <a:pt x="40844" y="61727"/>
                </a:lnTo>
                <a:lnTo>
                  <a:pt x="52787" y="55185"/>
                </a:lnTo>
                <a:lnTo>
                  <a:pt x="60964" y="44130"/>
                </a:lnTo>
                <a:lnTo>
                  <a:pt x="63986" y="29803"/>
                </a:lnTo>
                <a:lnTo>
                  <a:pt x="61004" y="17784"/>
                </a:lnTo>
                <a:lnTo>
                  <a:pt x="53158" y="8104"/>
                </a:lnTo>
                <a:lnTo>
                  <a:pt x="40709" y="1823"/>
                </a:lnTo>
                <a:lnTo>
                  <a:pt x="2391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802368" y="5500115"/>
            <a:ext cx="166481" cy="181356"/>
          </a:xfrm>
          <a:custGeom>
            <a:avLst/>
            <a:gdLst/>
            <a:ahLst/>
            <a:cxnLst/>
            <a:rect l="l" t="t" r="r" b="b"/>
            <a:pathLst>
              <a:path w="166481" h="181355">
                <a:moveTo>
                  <a:pt x="166481" y="137924"/>
                </a:moveTo>
                <a:lnTo>
                  <a:pt x="44823" y="137924"/>
                </a:lnTo>
                <a:lnTo>
                  <a:pt x="55084" y="145446"/>
                </a:lnTo>
                <a:lnTo>
                  <a:pt x="66673" y="150876"/>
                </a:lnTo>
                <a:lnTo>
                  <a:pt x="70738" y="175514"/>
                </a:lnTo>
                <a:lnTo>
                  <a:pt x="71247" y="178689"/>
                </a:lnTo>
                <a:lnTo>
                  <a:pt x="73913" y="181356"/>
                </a:lnTo>
                <a:lnTo>
                  <a:pt x="99822" y="181356"/>
                </a:lnTo>
                <a:lnTo>
                  <a:pt x="102488" y="178689"/>
                </a:lnTo>
                <a:lnTo>
                  <a:pt x="103377" y="175514"/>
                </a:lnTo>
                <a:lnTo>
                  <a:pt x="107443" y="150875"/>
                </a:lnTo>
                <a:lnTo>
                  <a:pt x="115570" y="148209"/>
                </a:lnTo>
                <a:lnTo>
                  <a:pt x="123189" y="143764"/>
                </a:lnTo>
                <a:lnTo>
                  <a:pt x="129412" y="138430"/>
                </a:lnTo>
                <a:lnTo>
                  <a:pt x="166194" y="138430"/>
                </a:lnTo>
                <a:lnTo>
                  <a:pt x="166481" y="137924"/>
                </a:lnTo>
                <a:close/>
              </a:path>
              <a:path w="166481" h="181355">
                <a:moveTo>
                  <a:pt x="17525" y="32258"/>
                </a:moveTo>
                <a:lnTo>
                  <a:pt x="13842" y="33148"/>
                </a:lnTo>
                <a:lnTo>
                  <a:pt x="12064" y="36322"/>
                </a:lnTo>
                <a:lnTo>
                  <a:pt x="2666" y="52832"/>
                </a:lnTo>
                <a:lnTo>
                  <a:pt x="888" y="55499"/>
                </a:lnTo>
                <a:lnTo>
                  <a:pt x="1397" y="59563"/>
                </a:lnTo>
                <a:lnTo>
                  <a:pt x="4063" y="61341"/>
                </a:lnTo>
                <a:lnTo>
                  <a:pt x="24635" y="78357"/>
                </a:lnTo>
                <a:lnTo>
                  <a:pt x="24129" y="82423"/>
                </a:lnTo>
                <a:lnTo>
                  <a:pt x="23749" y="86487"/>
                </a:lnTo>
                <a:lnTo>
                  <a:pt x="23875" y="98552"/>
                </a:lnTo>
                <a:lnTo>
                  <a:pt x="24637" y="101600"/>
                </a:lnTo>
                <a:lnTo>
                  <a:pt x="3174" y="119126"/>
                </a:lnTo>
                <a:lnTo>
                  <a:pt x="888" y="120904"/>
                </a:lnTo>
                <a:lnTo>
                  <a:pt x="0" y="124460"/>
                </a:lnTo>
                <a:lnTo>
                  <a:pt x="1777" y="127635"/>
                </a:lnTo>
                <a:lnTo>
                  <a:pt x="11175" y="144145"/>
                </a:lnTo>
                <a:lnTo>
                  <a:pt x="12573" y="147320"/>
                </a:lnTo>
                <a:lnTo>
                  <a:pt x="16128" y="148717"/>
                </a:lnTo>
                <a:lnTo>
                  <a:pt x="19305" y="147319"/>
                </a:lnTo>
                <a:lnTo>
                  <a:pt x="44823" y="137924"/>
                </a:lnTo>
                <a:lnTo>
                  <a:pt x="166481" y="137924"/>
                </a:lnTo>
                <a:lnTo>
                  <a:pt x="172338" y="127635"/>
                </a:lnTo>
                <a:lnTo>
                  <a:pt x="173735" y="124460"/>
                </a:lnTo>
                <a:lnTo>
                  <a:pt x="173227" y="120904"/>
                </a:lnTo>
                <a:lnTo>
                  <a:pt x="170548" y="119115"/>
                </a:lnTo>
                <a:lnTo>
                  <a:pt x="163480" y="113269"/>
                </a:lnTo>
                <a:lnTo>
                  <a:pt x="98517" y="113269"/>
                </a:lnTo>
                <a:lnTo>
                  <a:pt x="80694" y="112503"/>
                </a:lnTo>
                <a:lnTo>
                  <a:pt x="68955" y="106767"/>
                </a:lnTo>
                <a:lnTo>
                  <a:pt x="62910" y="97528"/>
                </a:lnTo>
                <a:lnTo>
                  <a:pt x="65042" y="81164"/>
                </a:lnTo>
                <a:lnTo>
                  <a:pt x="72365" y="70258"/>
                </a:lnTo>
                <a:lnTo>
                  <a:pt x="83385" y="65210"/>
                </a:lnTo>
                <a:lnTo>
                  <a:pt x="165005" y="65210"/>
                </a:lnTo>
                <a:lnTo>
                  <a:pt x="169672" y="61341"/>
                </a:lnTo>
                <a:lnTo>
                  <a:pt x="172338" y="59563"/>
                </a:lnTo>
                <a:lnTo>
                  <a:pt x="172847" y="55499"/>
                </a:lnTo>
                <a:lnTo>
                  <a:pt x="171450" y="52832"/>
                </a:lnTo>
                <a:lnTo>
                  <a:pt x="165356" y="42545"/>
                </a:lnTo>
                <a:lnTo>
                  <a:pt x="45720" y="42545"/>
                </a:lnTo>
                <a:lnTo>
                  <a:pt x="20572" y="33147"/>
                </a:lnTo>
                <a:lnTo>
                  <a:pt x="17525" y="32258"/>
                </a:lnTo>
                <a:close/>
              </a:path>
              <a:path w="166481" h="181355">
                <a:moveTo>
                  <a:pt x="166194" y="138430"/>
                </a:moveTo>
                <a:lnTo>
                  <a:pt x="129412" y="138430"/>
                </a:lnTo>
                <a:lnTo>
                  <a:pt x="154431" y="147320"/>
                </a:lnTo>
                <a:lnTo>
                  <a:pt x="157606" y="148717"/>
                </a:lnTo>
                <a:lnTo>
                  <a:pt x="161163" y="147319"/>
                </a:lnTo>
                <a:lnTo>
                  <a:pt x="162940" y="144145"/>
                </a:lnTo>
                <a:lnTo>
                  <a:pt x="166194" y="138430"/>
                </a:lnTo>
                <a:close/>
              </a:path>
              <a:path w="166481" h="181355">
                <a:moveTo>
                  <a:pt x="165005" y="65210"/>
                </a:moveTo>
                <a:lnTo>
                  <a:pt x="83385" y="65210"/>
                </a:lnTo>
                <a:lnTo>
                  <a:pt x="98583" y="68405"/>
                </a:lnTo>
                <a:lnTo>
                  <a:pt x="108564" y="77231"/>
                </a:lnTo>
                <a:lnTo>
                  <a:pt x="112382" y="89625"/>
                </a:lnTo>
                <a:lnTo>
                  <a:pt x="112395" y="90424"/>
                </a:lnTo>
                <a:lnTo>
                  <a:pt x="108543" y="103991"/>
                </a:lnTo>
                <a:lnTo>
                  <a:pt x="98517" y="113269"/>
                </a:lnTo>
                <a:lnTo>
                  <a:pt x="163480" y="113269"/>
                </a:lnTo>
                <a:lnTo>
                  <a:pt x="149989" y="102109"/>
                </a:lnTo>
                <a:lnTo>
                  <a:pt x="150495" y="98552"/>
                </a:lnTo>
                <a:lnTo>
                  <a:pt x="150875" y="94488"/>
                </a:lnTo>
                <a:lnTo>
                  <a:pt x="150875" y="86487"/>
                </a:lnTo>
                <a:lnTo>
                  <a:pt x="150495" y="81915"/>
                </a:lnTo>
                <a:lnTo>
                  <a:pt x="149605" y="77978"/>
                </a:lnTo>
                <a:lnTo>
                  <a:pt x="165005" y="65210"/>
                </a:lnTo>
                <a:close/>
              </a:path>
              <a:path w="166481" h="181355">
                <a:moveTo>
                  <a:pt x="100329" y="0"/>
                </a:moveTo>
                <a:lnTo>
                  <a:pt x="74295" y="0"/>
                </a:lnTo>
                <a:lnTo>
                  <a:pt x="71627" y="2286"/>
                </a:lnTo>
                <a:lnTo>
                  <a:pt x="71246" y="5334"/>
                </a:lnTo>
                <a:lnTo>
                  <a:pt x="66674" y="30480"/>
                </a:lnTo>
                <a:lnTo>
                  <a:pt x="59052" y="33148"/>
                </a:lnTo>
                <a:lnTo>
                  <a:pt x="51942" y="37211"/>
                </a:lnTo>
                <a:lnTo>
                  <a:pt x="45720" y="42545"/>
                </a:lnTo>
                <a:lnTo>
                  <a:pt x="165356" y="42545"/>
                </a:lnTo>
                <a:lnTo>
                  <a:pt x="165055" y="42036"/>
                </a:lnTo>
                <a:lnTo>
                  <a:pt x="128526" y="42036"/>
                </a:lnTo>
                <a:lnTo>
                  <a:pt x="122681" y="37211"/>
                </a:lnTo>
                <a:lnTo>
                  <a:pt x="115570" y="33147"/>
                </a:lnTo>
                <a:lnTo>
                  <a:pt x="107949" y="30479"/>
                </a:lnTo>
                <a:lnTo>
                  <a:pt x="103885" y="5334"/>
                </a:lnTo>
                <a:lnTo>
                  <a:pt x="103377" y="2286"/>
                </a:lnTo>
                <a:lnTo>
                  <a:pt x="100329" y="0"/>
                </a:lnTo>
                <a:close/>
              </a:path>
              <a:path w="166481" h="181355">
                <a:moveTo>
                  <a:pt x="156717" y="32258"/>
                </a:moveTo>
                <a:lnTo>
                  <a:pt x="153538" y="33148"/>
                </a:lnTo>
                <a:lnTo>
                  <a:pt x="128526" y="42036"/>
                </a:lnTo>
                <a:lnTo>
                  <a:pt x="165055" y="42036"/>
                </a:lnTo>
                <a:lnTo>
                  <a:pt x="161671" y="36322"/>
                </a:lnTo>
                <a:lnTo>
                  <a:pt x="159892" y="33147"/>
                </a:lnTo>
                <a:lnTo>
                  <a:pt x="156717" y="3225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552431" y="5910071"/>
            <a:ext cx="633983" cy="251459"/>
          </a:xfrm>
          <a:custGeom>
            <a:avLst/>
            <a:gdLst/>
            <a:ahLst/>
            <a:cxnLst/>
            <a:rect l="l" t="t" r="r" b="b"/>
            <a:pathLst>
              <a:path w="633983" h="251460">
                <a:moveTo>
                  <a:pt x="0" y="251459"/>
                </a:moveTo>
                <a:lnTo>
                  <a:pt x="633983" y="251459"/>
                </a:lnTo>
                <a:lnTo>
                  <a:pt x="633983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657715" y="5968656"/>
            <a:ext cx="411860" cy="1190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285731" y="5910071"/>
            <a:ext cx="266700" cy="251459"/>
          </a:xfrm>
          <a:custGeom>
            <a:avLst/>
            <a:gdLst/>
            <a:ahLst/>
            <a:cxnLst/>
            <a:rect l="l" t="t" r="r" b="b"/>
            <a:pathLst>
              <a:path w="266700" h="251460">
                <a:moveTo>
                  <a:pt x="0" y="251459"/>
                </a:moveTo>
                <a:lnTo>
                  <a:pt x="266700" y="251459"/>
                </a:lnTo>
                <a:lnTo>
                  <a:pt x="2667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236202" y="4895850"/>
            <a:ext cx="1001268" cy="1321308"/>
          </a:xfrm>
          <a:custGeom>
            <a:avLst/>
            <a:gdLst/>
            <a:ahLst/>
            <a:cxnLst/>
            <a:rect l="l" t="t" r="r" b="b"/>
            <a:pathLst>
              <a:path w="1001268" h="1321308">
                <a:moveTo>
                  <a:pt x="0" y="1321308"/>
                </a:moveTo>
                <a:lnTo>
                  <a:pt x="1001268" y="1321308"/>
                </a:lnTo>
                <a:lnTo>
                  <a:pt x="1001268" y="0"/>
                </a:lnTo>
                <a:lnTo>
                  <a:pt x="0" y="0"/>
                </a:lnTo>
                <a:lnTo>
                  <a:pt x="0" y="1321308"/>
                </a:lnTo>
                <a:close/>
              </a:path>
            </a:pathLst>
          </a:custGeom>
          <a:ln w="19812">
            <a:solidFill>
              <a:srgbClr val="00BBF1"/>
            </a:solidFill>
            <a:prstDash val="lgDash"/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394442" y="4959857"/>
            <a:ext cx="877824" cy="185927"/>
          </a:xfrm>
          <a:custGeom>
            <a:avLst/>
            <a:gdLst/>
            <a:ahLst/>
            <a:cxnLst/>
            <a:rect l="l" t="t" r="r" b="b"/>
            <a:pathLst>
              <a:path w="877824" h="185927">
                <a:moveTo>
                  <a:pt x="0" y="185927"/>
                </a:moveTo>
                <a:lnTo>
                  <a:pt x="877824" y="185927"/>
                </a:lnTo>
                <a:lnTo>
                  <a:pt x="877824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394442" y="4959857"/>
            <a:ext cx="877824" cy="185927"/>
          </a:xfrm>
          <a:custGeom>
            <a:avLst/>
            <a:gdLst/>
            <a:ahLst/>
            <a:cxnLst/>
            <a:rect l="l" t="t" r="r" b="b"/>
            <a:pathLst>
              <a:path w="877824" h="185927">
                <a:moveTo>
                  <a:pt x="0" y="185927"/>
                </a:moveTo>
                <a:lnTo>
                  <a:pt x="877824" y="185927"/>
                </a:lnTo>
                <a:lnTo>
                  <a:pt x="877824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ln w="19812">
            <a:solidFill>
              <a:srgbClr val="333333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501640" y="5017007"/>
          <a:ext cx="866393" cy="982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VM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9812">
                      <a:solidFill>
                        <a:srgbClr val="333333"/>
                      </a:solidFill>
                      <a:prstDash val="solid"/>
                    </a:lnL>
                    <a:lnR w="19812">
                      <a:solidFill>
                        <a:srgbClr val="333333"/>
                      </a:solidFill>
                      <a:prstDash val="solid"/>
                    </a:lnR>
                    <a:lnT w="19812">
                      <a:solidFill>
                        <a:srgbClr val="333333"/>
                      </a:solidFill>
                      <a:prstDash val="solid"/>
                    </a:lnT>
                    <a:lnB w="19812">
                      <a:solidFill>
                        <a:srgbClr val="333333"/>
                      </a:solidFill>
                      <a:prstDash val="solid"/>
                    </a:lnB>
                    <a:solidFill>
                      <a:srgbClr val="00B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9812">
                      <a:solidFill>
                        <a:srgbClr val="333333"/>
                      </a:solidFill>
                      <a:prstDash val="solid"/>
                    </a:lnL>
                    <a:lnR w="19812">
                      <a:solidFill>
                        <a:srgbClr val="333333"/>
                      </a:solidFill>
                      <a:prstDash val="solid"/>
                    </a:lnR>
                    <a:lnT w="19812">
                      <a:solidFill>
                        <a:srgbClr val="333333"/>
                      </a:solidFill>
                      <a:prstDash val="solid"/>
                    </a:lnT>
                    <a:lnB w="19812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9">
                <a:tc>
                  <a:txBody>
                    <a:bodyPr/>
                    <a:lstStyle/>
                    <a:p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9812">
                      <a:solidFill>
                        <a:srgbClr val="333333"/>
                      </a:solidFill>
                      <a:prstDash val="solid"/>
                    </a:lnL>
                    <a:lnR w="19812">
                      <a:solidFill>
                        <a:srgbClr val="333333"/>
                      </a:solidFill>
                      <a:prstDash val="solid"/>
                    </a:lnR>
                    <a:lnT w="19812">
                      <a:solidFill>
                        <a:srgbClr val="333333"/>
                      </a:solidFill>
                      <a:prstDash val="solid"/>
                    </a:lnT>
                    <a:lnB w="19812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1" name="object 151"/>
          <p:cNvSpPr/>
          <p:nvPr/>
        </p:nvSpPr>
        <p:spPr>
          <a:xfrm>
            <a:off x="10394442" y="5145785"/>
            <a:ext cx="877824" cy="665988"/>
          </a:xfrm>
          <a:custGeom>
            <a:avLst/>
            <a:gdLst/>
            <a:ahLst/>
            <a:cxnLst/>
            <a:rect l="l" t="t" r="r" b="b"/>
            <a:pathLst>
              <a:path w="877824" h="665988">
                <a:moveTo>
                  <a:pt x="0" y="665988"/>
                </a:moveTo>
                <a:lnTo>
                  <a:pt x="877824" y="665988"/>
                </a:lnTo>
                <a:lnTo>
                  <a:pt x="877824" y="0"/>
                </a:lnTo>
                <a:lnTo>
                  <a:pt x="0" y="0"/>
                </a:lnTo>
                <a:lnTo>
                  <a:pt x="0" y="665988"/>
                </a:lnTo>
                <a:close/>
              </a:path>
            </a:pathLst>
          </a:custGeom>
          <a:ln w="19812">
            <a:solidFill>
              <a:srgbClr val="333333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602468" y="5300471"/>
            <a:ext cx="338327" cy="335279"/>
          </a:xfrm>
          <a:custGeom>
            <a:avLst/>
            <a:gdLst/>
            <a:ahLst/>
            <a:cxnLst/>
            <a:rect l="l" t="t" r="r" b="b"/>
            <a:pathLst>
              <a:path w="338327" h="335279">
                <a:moveTo>
                  <a:pt x="292556" y="275799"/>
                </a:moveTo>
                <a:lnTo>
                  <a:pt x="118392" y="275799"/>
                </a:lnTo>
                <a:lnTo>
                  <a:pt x="123825" y="278384"/>
                </a:lnTo>
                <a:lnTo>
                  <a:pt x="129666" y="280543"/>
                </a:lnTo>
                <a:lnTo>
                  <a:pt x="135381" y="281940"/>
                </a:lnTo>
                <a:lnTo>
                  <a:pt x="142118" y="326771"/>
                </a:lnTo>
                <a:lnTo>
                  <a:pt x="143001" y="331724"/>
                </a:lnTo>
                <a:lnTo>
                  <a:pt x="147447" y="335279"/>
                </a:lnTo>
                <a:lnTo>
                  <a:pt x="188213" y="335279"/>
                </a:lnTo>
                <a:lnTo>
                  <a:pt x="192658" y="331724"/>
                </a:lnTo>
                <a:lnTo>
                  <a:pt x="193579" y="326588"/>
                </a:lnTo>
                <a:lnTo>
                  <a:pt x="201144" y="282964"/>
                </a:lnTo>
                <a:lnTo>
                  <a:pt x="206882" y="281050"/>
                </a:lnTo>
                <a:lnTo>
                  <a:pt x="212725" y="278765"/>
                </a:lnTo>
                <a:lnTo>
                  <a:pt x="218566" y="276606"/>
                </a:lnTo>
                <a:lnTo>
                  <a:pt x="292657" y="276606"/>
                </a:lnTo>
                <a:lnTo>
                  <a:pt x="292734" y="276097"/>
                </a:lnTo>
                <a:lnTo>
                  <a:pt x="292556" y="275799"/>
                </a:lnTo>
                <a:close/>
              </a:path>
              <a:path w="338327" h="335279">
                <a:moveTo>
                  <a:pt x="292657" y="276606"/>
                </a:moveTo>
                <a:lnTo>
                  <a:pt x="218566" y="276606"/>
                </a:lnTo>
                <a:lnTo>
                  <a:pt x="251204" y="304800"/>
                </a:lnTo>
                <a:lnTo>
                  <a:pt x="254761" y="307975"/>
                </a:lnTo>
                <a:lnTo>
                  <a:pt x="260603" y="307975"/>
                </a:lnTo>
                <a:lnTo>
                  <a:pt x="264593" y="304755"/>
                </a:lnTo>
                <a:lnTo>
                  <a:pt x="287675" y="285205"/>
                </a:lnTo>
                <a:lnTo>
                  <a:pt x="291846" y="281940"/>
                </a:lnTo>
                <a:lnTo>
                  <a:pt x="292657" y="276606"/>
                </a:lnTo>
                <a:close/>
              </a:path>
              <a:path w="338327" h="335279">
                <a:moveTo>
                  <a:pt x="41148" y="63245"/>
                </a:moveTo>
                <a:lnTo>
                  <a:pt x="35813" y="65024"/>
                </a:lnTo>
                <a:lnTo>
                  <a:pt x="33020" y="69468"/>
                </a:lnTo>
                <a:lnTo>
                  <a:pt x="14731" y="99949"/>
                </a:lnTo>
                <a:lnTo>
                  <a:pt x="15621" y="105282"/>
                </a:lnTo>
                <a:lnTo>
                  <a:pt x="19684" y="108965"/>
                </a:lnTo>
                <a:lnTo>
                  <a:pt x="53127" y="137594"/>
                </a:lnTo>
                <a:lnTo>
                  <a:pt x="51815" y="142494"/>
                </a:lnTo>
                <a:lnTo>
                  <a:pt x="50926" y="147447"/>
                </a:lnTo>
                <a:lnTo>
                  <a:pt x="50546" y="152907"/>
                </a:lnTo>
                <a:lnTo>
                  <a:pt x="7787" y="167076"/>
                </a:lnTo>
                <a:lnTo>
                  <a:pt x="2666" y="169037"/>
                </a:lnTo>
                <a:lnTo>
                  <a:pt x="0" y="173862"/>
                </a:lnTo>
                <a:lnTo>
                  <a:pt x="888" y="179324"/>
                </a:lnTo>
                <a:lnTo>
                  <a:pt x="6730" y="214249"/>
                </a:lnTo>
                <a:lnTo>
                  <a:pt x="11175" y="217804"/>
                </a:lnTo>
                <a:lnTo>
                  <a:pt x="60710" y="217804"/>
                </a:lnTo>
                <a:lnTo>
                  <a:pt x="62991" y="223265"/>
                </a:lnTo>
                <a:lnTo>
                  <a:pt x="65658" y="228091"/>
                </a:lnTo>
                <a:lnTo>
                  <a:pt x="68833" y="232663"/>
                </a:lnTo>
                <a:lnTo>
                  <a:pt x="45665" y="270644"/>
                </a:lnTo>
                <a:lnTo>
                  <a:pt x="42925" y="275209"/>
                </a:lnTo>
                <a:lnTo>
                  <a:pt x="43814" y="281050"/>
                </a:lnTo>
                <a:lnTo>
                  <a:pt x="47878" y="284225"/>
                </a:lnTo>
                <a:lnTo>
                  <a:pt x="71627" y="304800"/>
                </a:lnTo>
                <a:lnTo>
                  <a:pt x="74675" y="307466"/>
                </a:lnTo>
                <a:lnTo>
                  <a:pt x="80390" y="307466"/>
                </a:lnTo>
                <a:lnTo>
                  <a:pt x="84454" y="304291"/>
                </a:lnTo>
                <a:lnTo>
                  <a:pt x="118392" y="275799"/>
                </a:lnTo>
                <a:lnTo>
                  <a:pt x="292556" y="275799"/>
                </a:lnTo>
                <a:lnTo>
                  <a:pt x="290067" y="271653"/>
                </a:lnTo>
                <a:lnTo>
                  <a:pt x="268142" y="234011"/>
                </a:lnTo>
                <a:lnTo>
                  <a:pt x="268442" y="233607"/>
                </a:lnTo>
                <a:lnTo>
                  <a:pt x="175586" y="233607"/>
                </a:lnTo>
                <a:lnTo>
                  <a:pt x="132622" y="221934"/>
                </a:lnTo>
                <a:lnTo>
                  <a:pt x="107029" y="191455"/>
                </a:lnTo>
                <a:lnTo>
                  <a:pt x="103335" y="178488"/>
                </a:lnTo>
                <a:lnTo>
                  <a:pt x="104328" y="161518"/>
                </a:lnTo>
                <a:lnTo>
                  <a:pt x="121363" y="121836"/>
                </a:lnTo>
                <a:lnTo>
                  <a:pt x="153831" y="101727"/>
                </a:lnTo>
                <a:lnTo>
                  <a:pt x="166826" y="99981"/>
                </a:lnTo>
                <a:lnTo>
                  <a:pt x="324352" y="99981"/>
                </a:lnTo>
                <a:lnTo>
                  <a:pt x="322199" y="96393"/>
                </a:lnTo>
                <a:lnTo>
                  <a:pt x="313352" y="81153"/>
                </a:lnTo>
                <a:lnTo>
                  <a:pt x="85851" y="81153"/>
                </a:lnTo>
                <a:lnTo>
                  <a:pt x="45968" y="65024"/>
                </a:lnTo>
                <a:lnTo>
                  <a:pt x="41148" y="63245"/>
                </a:lnTo>
                <a:close/>
              </a:path>
              <a:path w="338327" h="335279">
                <a:moveTo>
                  <a:pt x="324352" y="99981"/>
                </a:moveTo>
                <a:lnTo>
                  <a:pt x="166826" y="99981"/>
                </a:lnTo>
                <a:lnTo>
                  <a:pt x="181776" y="101483"/>
                </a:lnTo>
                <a:lnTo>
                  <a:pt x="195483" y="105804"/>
                </a:lnTo>
                <a:lnTo>
                  <a:pt x="226308" y="132507"/>
                </a:lnTo>
                <a:lnTo>
                  <a:pt x="235965" y="167131"/>
                </a:lnTo>
                <a:lnTo>
                  <a:pt x="234402" y="181530"/>
                </a:lnTo>
                <a:lnTo>
                  <a:pt x="213599" y="216932"/>
                </a:lnTo>
                <a:lnTo>
                  <a:pt x="175586" y="233607"/>
                </a:lnTo>
                <a:lnTo>
                  <a:pt x="268442" y="233607"/>
                </a:lnTo>
                <a:lnTo>
                  <a:pt x="271779" y="229107"/>
                </a:lnTo>
                <a:lnTo>
                  <a:pt x="274827" y="223647"/>
                </a:lnTo>
                <a:lnTo>
                  <a:pt x="277495" y="217804"/>
                </a:lnTo>
                <a:lnTo>
                  <a:pt x="327151" y="217804"/>
                </a:lnTo>
                <a:lnTo>
                  <a:pt x="331597" y="214249"/>
                </a:lnTo>
                <a:lnTo>
                  <a:pt x="337499" y="178488"/>
                </a:lnTo>
                <a:lnTo>
                  <a:pt x="338327" y="173862"/>
                </a:lnTo>
                <a:lnTo>
                  <a:pt x="335152" y="169037"/>
                </a:lnTo>
                <a:lnTo>
                  <a:pt x="330326" y="167131"/>
                </a:lnTo>
                <a:lnTo>
                  <a:pt x="287927" y="152956"/>
                </a:lnTo>
                <a:lnTo>
                  <a:pt x="287400" y="147954"/>
                </a:lnTo>
                <a:lnTo>
                  <a:pt x="286511" y="143001"/>
                </a:lnTo>
                <a:lnTo>
                  <a:pt x="285114" y="138556"/>
                </a:lnTo>
                <a:lnTo>
                  <a:pt x="319904" y="109966"/>
                </a:lnTo>
                <a:lnTo>
                  <a:pt x="323976" y="106679"/>
                </a:lnTo>
                <a:lnTo>
                  <a:pt x="324865" y="100837"/>
                </a:lnTo>
                <a:lnTo>
                  <a:pt x="324352" y="99981"/>
                </a:lnTo>
                <a:close/>
              </a:path>
              <a:path w="338327" h="335279">
                <a:moveTo>
                  <a:pt x="130936" y="0"/>
                </a:moveTo>
                <a:lnTo>
                  <a:pt x="97534" y="12019"/>
                </a:lnTo>
                <a:lnTo>
                  <a:pt x="92963" y="13843"/>
                </a:lnTo>
                <a:lnTo>
                  <a:pt x="89788" y="18795"/>
                </a:lnTo>
                <a:lnTo>
                  <a:pt x="90677" y="24256"/>
                </a:lnTo>
                <a:lnTo>
                  <a:pt x="99136" y="69707"/>
                </a:lnTo>
                <a:lnTo>
                  <a:pt x="94360" y="73025"/>
                </a:lnTo>
                <a:lnTo>
                  <a:pt x="89788" y="77088"/>
                </a:lnTo>
                <a:lnTo>
                  <a:pt x="85851" y="81153"/>
                </a:lnTo>
                <a:lnTo>
                  <a:pt x="313352" y="81153"/>
                </a:lnTo>
                <a:lnTo>
                  <a:pt x="252601" y="81105"/>
                </a:lnTo>
                <a:lnTo>
                  <a:pt x="248538" y="77088"/>
                </a:lnTo>
                <a:lnTo>
                  <a:pt x="244475" y="73532"/>
                </a:lnTo>
                <a:lnTo>
                  <a:pt x="239522" y="70357"/>
                </a:lnTo>
                <a:lnTo>
                  <a:pt x="244030" y="47498"/>
                </a:lnTo>
                <a:lnTo>
                  <a:pt x="161798" y="47498"/>
                </a:lnTo>
                <a:lnTo>
                  <a:pt x="139082" y="6988"/>
                </a:lnTo>
                <a:lnTo>
                  <a:pt x="136271" y="1777"/>
                </a:lnTo>
                <a:lnTo>
                  <a:pt x="130936" y="0"/>
                </a:lnTo>
                <a:close/>
              </a:path>
              <a:path w="338327" h="335279">
                <a:moveTo>
                  <a:pt x="298957" y="63626"/>
                </a:moveTo>
                <a:lnTo>
                  <a:pt x="295100" y="65048"/>
                </a:lnTo>
                <a:lnTo>
                  <a:pt x="252601" y="81105"/>
                </a:lnTo>
                <a:lnTo>
                  <a:pt x="313324" y="81105"/>
                </a:lnTo>
                <a:lnTo>
                  <a:pt x="307084" y="70357"/>
                </a:lnTo>
                <a:lnTo>
                  <a:pt x="304418" y="65912"/>
                </a:lnTo>
                <a:lnTo>
                  <a:pt x="298957" y="63626"/>
                </a:lnTo>
                <a:close/>
              </a:path>
              <a:path w="338327" h="335279">
                <a:moveTo>
                  <a:pt x="164083" y="47117"/>
                </a:moveTo>
                <a:lnTo>
                  <a:pt x="161798" y="47498"/>
                </a:lnTo>
                <a:lnTo>
                  <a:pt x="244030" y="47498"/>
                </a:lnTo>
                <a:lnTo>
                  <a:pt x="244084" y="47226"/>
                </a:lnTo>
                <a:lnTo>
                  <a:pt x="177573" y="47226"/>
                </a:lnTo>
                <a:lnTo>
                  <a:pt x="164083" y="47117"/>
                </a:lnTo>
                <a:close/>
              </a:path>
              <a:path w="338327" h="335279">
                <a:moveTo>
                  <a:pt x="208660" y="507"/>
                </a:moveTo>
                <a:lnTo>
                  <a:pt x="203326" y="2286"/>
                </a:lnTo>
                <a:lnTo>
                  <a:pt x="200659" y="6731"/>
                </a:lnTo>
                <a:lnTo>
                  <a:pt x="177573" y="47226"/>
                </a:lnTo>
                <a:lnTo>
                  <a:pt x="244084" y="47226"/>
                </a:lnTo>
                <a:lnTo>
                  <a:pt x="248484" y="24915"/>
                </a:lnTo>
                <a:lnTo>
                  <a:pt x="249427" y="19304"/>
                </a:lnTo>
                <a:lnTo>
                  <a:pt x="246760" y="14350"/>
                </a:lnTo>
                <a:lnTo>
                  <a:pt x="213242" y="2286"/>
                </a:lnTo>
                <a:lnTo>
                  <a:pt x="208660" y="50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738104" y="5437272"/>
            <a:ext cx="65445" cy="61221"/>
          </a:xfrm>
          <a:custGeom>
            <a:avLst/>
            <a:gdLst/>
            <a:ahLst/>
            <a:cxnLst/>
            <a:rect l="l" t="t" r="r" b="b"/>
            <a:pathLst>
              <a:path w="65445" h="61221">
                <a:moveTo>
                  <a:pt x="24002" y="0"/>
                </a:moveTo>
                <a:lnTo>
                  <a:pt x="11642" y="6401"/>
                </a:lnTo>
                <a:lnTo>
                  <a:pt x="3154" y="17151"/>
                </a:lnTo>
                <a:lnTo>
                  <a:pt x="0" y="30838"/>
                </a:lnTo>
                <a:lnTo>
                  <a:pt x="212" y="34464"/>
                </a:lnTo>
                <a:lnTo>
                  <a:pt x="4000" y="45583"/>
                </a:lnTo>
                <a:lnTo>
                  <a:pt x="12477" y="54397"/>
                </a:lnTo>
                <a:lnTo>
                  <a:pt x="25486" y="59919"/>
                </a:lnTo>
                <a:lnTo>
                  <a:pt x="43005" y="61221"/>
                </a:lnTo>
                <a:lnTo>
                  <a:pt x="54645" y="54387"/>
                </a:lnTo>
                <a:lnTo>
                  <a:pt x="62558" y="43163"/>
                </a:lnTo>
                <a:lnTo>
                  <a:pt x="65445" y="28518"/>
                </a:lnTo>
                <a:lnTo>
                  <a:pt x="62048" y="16914"/>
                </a:lnTo>
                <a:lnTo>
                  <a:pt x="53863" y="7627"/>
                </a:lnTo>
                <a:lnTo>
                  <a:pt x="41108" y="1655"/>
                </a:lnTo>
                <a:lnTo>
                  <a:pt x="2400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899647" y="5500115"/>
            <a:ext cx="166481" cy="181356"/>
          </a:xfrm>
          <a:custGeom>
            <a:avLst/>
            <a:gdLst/>
            <a:ahLst/>
            <a:cxnLst/>
            <a:rect l="l" t="t" r="r" b="b"/>
            <a:pathLst>
              <a:path w="166481" h="181355">
                <a:moveTo>
                  <a:pt x="166481" y="137924"/>
                </a:moveTo>
                <a:lnTo>
                  <a:pt x="44823" y="137924"/>
                </a:lnTo>
                <a:lnTo>
                  <a:pt x="55084" y="145446"/>
                </a:lnTo>
                <a:lnTo>
                  <a:pt x="66673" y="150876"/>
                </a:lnTo>
                <a:lnTo>
                  <a:pt x="70738" y="175514"/>
                </a:lnTo>
                <a:lnTo>
                  <a:pt x="71247" y="178689"/>
                </a:lnTo>
                <a:lnTo>
                  <a:pt x="73913" y="181356"/>
                </a:lnTo>
                <a:lnTo>
                  <a:pt x="99822" y="181356"/>
                </a:lnTo>
                <a:lnTo>
                  <a:pt x="102488" y="178689"/>
                </a:lnTo>
                <a:lnTo>
                  <a:pt x="103377" y="175514"/>
                </a:lnTo>
                <a:lnTo>
                  <a:pt x="107443" y="150875"/>
                </a:lnTo>
                <a:lnTo>
                  <a:pt x="115570" y="148209"/>
                </a:lnTo>
                <a:lnTo>
                  <a:pt x="123190" y="143764"/>
                </a:lnTo>
                <a:lnTo>
                  <a:pt x="129412" y="138430"/>
                </a:lnTo>
                <a:lnTo>
                  <a:pt x="166194" y="138430"/>
                </a:lnTo>
                <a:lnTo>
                  <a:pt x="166481" y="137924"/>
                </a:lnTo>
                <a:close/>
              </a:path>
              <a:path w="166481" h="181355">
                <a:moveTo>
                  <a:pt x="17399" y="32258"/>
                </a:moveTo>
                <a:lnTo>
                  <a:pt x="13842" y="33148"/>
                </a:lnTo>
                <a:lnTo>
                  <a:pt x="12065" y="36322"/>
                </a:lnTo>
                <a:lnTo>
                  <a:pt x="2667" y="52832"/>
                </a:lnTo>
                <a:lnTo>
                  <a:pt x="888" y="55499"/>
                </a:lnTo>
                <a:lnTo>
                  <a:pt x="1397" y="59563"/>
                </a:lnTo>
                <a:lnTo>
                  <a:pt x="4063" y="61341"/>
                </a:lnTo>
                <a:lnTo>
                  <a:pt x="24635" y="78357"/>
                </a:lnTo>
                <a:lnTo>
                  <a:pt x="24129" y="82423"/>
                </a:lnTo>
                <a:lnTo>
                  <a:pt x="23749" y="86487"/>
                </a:lnTo>
                <a:lnTo>
                  <a:pt x="23875" y="98552"/>
                </a:lnTo>
                <a:lnTo>
                  <a:pt x="24637" y="101600"/>
                </a:lnTo>
                <a:lnTo>
                  <a:pt x="3174" y="119126"/>
                </a:lnTo>
                <a:lnTo>
                  <a:pt x="888" y="120904"/>
                </a:lnTo>
                <a:lnTo>
                  <a:pt x="0" y="124460"/>
                </a:lnTo>
                <a:lnTo>
                  <a:pt x="1777" y="127635"/>
                </a:lnTo>
                <a:lnTo>
                  <a:pt x="11175" y="144145"/>
                </a:lnTo>
                <a:lnTo>
                  <a:pt x="12573" y="147320"/>
                </a:lnTo>
                <a:lnTo>
                  <a:pt x="16128" y="148717"/>
                </a:lnTo>
                <a:lnTo>
                  <a:pt x="19305" y="147319"/>
                </a:lnTo>
                <a:lnTo>
                  <a:pt x="44823" y="137924"/>
                </a:lnTo>
                <a:lnTo>
                  <a:pt x="166481" y="137924"/>
                </a:lnTo>
                <a:lnTo>
                  <a:pt x="172338" y="127635"/>
                </a:lnTo>
                <a:lnTo>
                  <a:pt x="173735" y="124460"/>
                </a:lnTo>
                <a:lnTo>
                  <a:pt x="173227" y="120904"/>
                </a:lnTo>
                <a:lnTo>
                  <a:pt x="170548" y="119115"/>
                </a:lnTo>
                <a:lnTo>
                  <a:pt x="163480" y="113269"/>
                </a:lnTo>
                <a:lnTo>
                  <a:pt x="98517" y="113269"/>
                </a:lnTo>
                <a:lnTo>
                  <a:pt x="80694" y="112503"/>
                </a:lnTo>
                <a:lnTo>
                  <a:pt x="68955" y="106767"/>
                </a:lnTo>
                <a:lnTo>
                  <a:pt x="62910" y="97528"/>
                </a:lnTo>
                <a:lnTo>
                  <a:pt x="65042" y="81164"/>
                </a:lnTo>
                <a:lnTo>
                  <a:pt x="72365" y="70258"/>
                </a:lnTo>
                <a:lnTo>
                  <a:pt x="83385" y="65210"/>
                </a:lnTo>
                <a:lnTo>
                  <a:pt x="165005" y="65210"/>
                </a:lnTo>
                <a:lnTo>
                  <a:pt x="169672" y="61341"/>
                </a:lnTo>
                <a:lnTo>
                  <a:pt x="172338" y="59563"/>
                </a:lnTo>
                <a:lnTo>
                  <a:pt x="172847" y="55499"/>
                </a:lnTo>
                <a:lnTo>
                  <a:pt x="171450" y="52832"/>
                </a:lnTo>
                <a:lnTo>
                  <a:pt x="165356" y="42545"/>
                </a:lnTo>
                <a:lnTo>
                  <a:pt x="45720" y="42545"/>
                </a:lnTo>
                <a:lnTo>
                  <a:pt x="20572" y="33147"/>
                </a:lnTo>
                <a:lnTo>
                  <a:pt x="17399" y="32258"/>
                </a:lnTo>
                <a:close/>
              </a:path>
              <a:path w="166481" h="181355">
                <a:moveTo>
                  <a:pt x="166194" y="138430"/>
                </a:moveTo>
                <a:lnTo>
                  <a:pt x="129412" y="138430"/>
                </a:lnTo>
                <a:lnTo>
                  <a:pt x="154431" y="147320"/>
                </a:lnTo>
                <a:lnTo>
                  <a:pt x="157606" y="148717"/>
                </a:lnTo>
                <a:lnTo>
                  <a:pt x="161163" y="147319"/>
                </a:lnTo>
                <a:lnTo>
                  <a:pt x="162941" y="144145"/>
                </a:lnTo>
                <a:lnTo>
                  <a:pt x="166194" y="138430"/>
                </a:lnTo>
                <a:close/>
              </a:path>
              <a:path w="166481" h="181355">
                <a:moveTo>
                  <a:pt x="165005" y="65210"/>
                </a:moveTo>
                <a:lnTo>
                  <a:pt x="83385" y="65210"/>
                </a:lnTo>
                <a:lnTo>
                  <a:pt x="98583" y="68405"/>
                </a:lnTo>
                <a:lnTo>
                  <a:pt x="108564" y="77231"/>
                </a:lnTo>
                <a:lnTo>
                  <a:pt x="112382" y="89625"/>
                </a:lnTo>
                <a:lnTo>
                  <a:pt x="112395" y="90424"/>
                </a:lnTo>
                <a:lnTo>
                  <a:pt x="108543" y="103991"/>
                </a:lnTo>
                <a:lnTo>
                  <a:pt x="98517" y="113269"/>
                </a:lnTo>
                <a:lnTo>
                  <a:pt x="163480" y="113269"/>
                </a:lnTo>
                <a:lnTo>
                  <a:pt x="149989" y="102109"/>
                </a:lnTo>
                <a:lnTo>
                  <a:pt x="150495" y="98552"/>
                </a:lnTo>
                <a:lnTo>
                  <a:pt x="150875" y="94488"/>
                </a:lnTo>
                <a:lnTo>
                  <a:pt x="150875" y="86487"/>
                </a:lnTo>
                <a:lnTo>
                  <a:pt x="150495" y="81915"/>
                </a:lnTo>
                <a:lnTo>
                  <a:pt x="149605" y="77978"/>
                </a:lnTo>
                <a:lnTo>
                  <a:pt x="165005" y="65210"/>
                </a:lnTo>
                <a:close/>
              </a:path>
              <a:path w="166481" h="181355">
                <a:moveTo>
                  <a:pt x="100329" y="0"/>
                </a:moveTo>
                <a:lnTo>
                  <a:pt x="74295" y="0"/>
                </a:lnTo>
                <a:lnTo>
                  <a:pt x="71627" y="2286"/>
                </a:lnTo>
                <a:lnTo>
                  <a:pt x="71246" y="5334"/>
                </a:lnTo>
                <a:lnTo>
                  <a:pt x="66674" y="30480"/>
                </a:lnTo>
                <a:lnTo>
                  <a:pt x="59052" y="33148"/>
                </a:lnTo>
                <a:lnTo>
                  <a:pt x="51943" y="37211"/>
                </a:lnTo>
                <a:lnTo>
                  <a:pt x="45720" y="42545"/>
                </a:lnTo>
                <a:lnTo>
                  <a:pt x="165356" y="42545"/>
                </a:lnTo>
                <a:lnTo>
                  <a:pt x="165055" y="42036"/>
                </a:lnTo>
                <a:lnTo>
                  <a:pt x="128526" y="42036"/>
                </a:lnTo>
                <a:lnTo>
                  <a:pt x="122681" y="37211"/>
                </a:lnTo>
                <a:lnTo>
                  <a:pt x="115570" y="33147"/>
                </a:lnTo>
                <a:lnTo>
                  <a:pt x="107949" y="30479"/>
                </a:lnTo>
                <a:lnTo>
                  <a:pt x="103885" y="5334"/>
                </a:lnTo>
                <a:lnTo>
                  <a:pt x="103377" y="2286"/>
                </a:lnTo>
                <a:lnTo>
                  <a:pt x="100329" y="0"/>
                </a:lnTo>
                <a:close/>
              </a:path>
              <a:path w="166481" h="181355">
                <a:moveTo>
                  <a:pt x="156718" y="32258"/>
                </a:moveTo>
                <a:lnTo>
                  <a:pt x="153538" y="33148"/>
                </a:lnTo>
                <a:lnTo>
                  <a:pt x="128526" y="42036"/>
                </a:lnTo>
                <a:lnTo>
                  <a:pt x="165055" y="42036"/>
                </a:lnTo>
                <a:lnTo>
                  <a:pt x="161671" y="36322"/>
                </a:lnTo>
                <a:lnTo>
                  <a:pt x="159893" y="33147"/>
                </a:lnTo>
                <a:lnTo>
                  <a:pt x="156718" y="3225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648188" y="5910071"/>
            <a:ext cx="633983" cy="251459"/>
          </a:xfrm>
          <a:custGeom>
            <a:avLst/>
            <a:gdLst/>
            <a:ahLst/>
            <a:cxnLst/>
            <a:rect l="l" t="t" r="r" b="b"/>
            <a:pathLst>
              <a:path w="633983" h="251460">
                <a:moveTo>
                  <a:pt x="0" y="251459"/>
                </a:moveTo>
                <a:lnTo>
                  <a:pt x="633983" y="251459"/>
                </a:lnTo>
                <a:lnTo>
                  <a:pt x="633983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754232" y="5968656"/>
            <a:ext cx="411734" cy="1190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381488" y="5910071"/>
            <a:ext cx="266700" cy="251459"/>
          </a:xfrm>
          <a:custGeom>
            <a:avLst/>
            <a:gdLst/>
            <a:ahLst/>
            <a:cxnLst/>
            <a:rect l="l" t="t" r="r" b="b"/>
            <a:pathLst>
              <a:path w="266700" h="251460">
                <a:moveTo>
                  <a:pt x="0" y="251459"/>
                </a:moveTo>
                <a:lnTo>
                  <a:pt x="266700" y="251459"/>
                </a:lnTo>
                <a:lnTo>
                  <a:pt x="26670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241792" y="5952744"/>
            <a:ext cx="166115" cy="166115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45968" y="118300"/>
                </a:moveTo>
                <a:lnTo>
                  <a:pt x="23113" y="118300"/>
                </a:lnTo>
                <a:lnTo>
                  <a:pt x="23113" y="122326"/>
                </a:lnTo>
                <a:lnTo>
                  <a:pt x="27902" y="135451"/>
                </a:lnTo>
                <a:lnTo>
                  <a:pt x="39561" y="142511"/>
                </a:lnTo>
                <a:lnTo>
                  <a:pt x="47878" y="142963"/>
                </a:lnTo>
                <a:lnTo>
                  <a:pt x="47878" y="150012"/>
                </a:lnTo>
                <a:lnTo>
                  <a:pt x="45338" y="151523"/>
                </a:lnTo>
                <a:lnTo>
                  <a:pt x="43306" y="154533"/>
                </a:lnTo>
                <a:lnTo>
                  <a:pt x="43306" y="162090"/>
                </a:lnTo>
                <a:lnTo>
                  <a:pt x="47371" y="166115"/>
                </a:lnTo>
                <a:lnTo>
                  <a:pt x="56387" y="166115"/>
                </a:lnTo>
                <a:lnTo>
                  <a:pt x="60451" y="162090"/>
                </a:lnTo>
                <a:lnTo>
                  <a:pt x="60451" y="154533"/>
                </a:lnTo>
                <a:lnTo>
                  <a:pt x="58419" y="151523"/>
                </a:lnTo>
                <a:lnTo>
                  <a:pt x="55879" y="150012"/>
                </a:lnTo>
                <a:lnTo>
                  <a:pt x="55879" y="142963"/>
                </a:lnTo>
                <a:lnTo>
                  <a:pt x="122300" y="142963"/>
                </a:lnTo>
                <a:lnTo>
                  <a:pt x="135446" y="138367"/>
                </a:lnTo>
                <a:lnTo>
                  <a:pt x="137864" y="134404"/>
                </a:lnTo>
                <a:lnTo>
                  <a:pt x="83057" y="134404"/>
                </a:lnTo>
                <a:lnTo>
                  <a:pt x="68822" y="132374"/>
                </a:lnTo>
                <a:lnTo>
                  <a:pt x="56099" y="126675"/>
                </a:lnTo>
                <a:lnTo>
                  <a:pt x="45968" y="118300"/>
                </a:lnTo>
                <a:close/>
              </a:path>
              <a:path w="166115" h="166115">
                <a:moveTo>
                  <a:pt x="76453" y="142963"/>
                </a:moveTo>
                <a:lnTo>
                  <a:pt x="68960" y="142963"/>
                </a:lnTo>
                <a:lnTo>
                  <a:pt x="68960" y="150012"/>
                </a:lnTo>
                <a:lnTo>
                  <a:pt x="65912" y="151523"/>
                </a:lnTo>
                <a:lnTo>
                  <a:pt x="64388" y="154533"/>
                </a:lnTo>
                <a:lnTo>
                  <a:pt x="64388" y="162090"/>
                </a:lnTo>
                <a:lnTo>
                  <a:pt x="67944" y="166115"/>
                </a:lnTo>
                <a:lnTo>
                  <a:pt x="77469" y="166115"/>
                </a:lnTo>
                <a:lnTo>
                  <a:pt x="81025" y="162090"/>
                </a:lnTo>
                <a:lnTo>
                  <a:pt x="81025" y="154533"/>
                </a:lnTo>
                <a:lnTo>
                  <a:pt x="79501" y="151523"/>
                </a:lnTo>
                <a:lnTo>
                  <a:pt x="76453" y="150012"/>
                </a:lnTo>
                <a:lnTo>
                  <a:pt x="76453" y="142963"/>
                </a:lnTo>
                <a:close/>
              </a:path>
              <a:path w="166115" h="166115">
                <a:moveTo>
                  <a:pt x="97662" y="142963"/>
                </a:moveTo>
                <a:lnTo>
                  <a:pt x="89661" y="142963"/>
                </a:lnTo>
                <a:lnTo>
                  <a:pt x="89661" y="150012"/>
                </a:lnTo>
                <a:lnTo>
                  <a:pt x="87122" y="151523"/>
                </a:lnTo>
                <a:lnTo>
                  <a:pt x="85089" y="154533"/>
                </a:lnTo>
                <a:lnTo>
                  <a:pt x="85089" y="162090"/>
                </a:lnTo>
                <a:lnTo>
                  <a:pt x="89153" y="166115"/>
                </a:lnTo>
                <a:lnTo>
                  <a:pt x="98171" y="166115"/>
                </a:lnTo>
                <a:lnTo>
                  <a:pt x="102234" y="162090"/>
                </a:lnTo>
                <a:lnTo>
                  <a:pt x="102234" y="154533"/>
                </a:lnTo>
                <a:lnTo>
                  <a:pt x="100202" y="151523"/>
                </a:lnTo>
                <a:lnTo>
                  <a:pt x="97662" y="150012"/>
                </a:lnTo>
                <a:lnTo>
                  <a:pt x="97662" y="142963"/>
                </a:lnTo>
                <a:close/>
              </a:path>
              <a:path w="166115" h="166115">
                <a:moveTo>
                  <a:pt x="118236" y="142963"/>
                </a:moveTo>
                <a:lnTo>
                  <a:pt x="110235" y="142963"/>
                </a:lnTo>
                <a:lnTo>
                  <a:pt x="110235" y="150012"/>
                </a:lnTo>
                <a:lnTo>
                  <a:pt x="107696" y="151523"/>
                </a:lnTo>
                <a:lnTo>
                  <a:pt x="106172" y="154533"/>
                </a:lnTo>
                <a:lnTo>
                  <a:pt x="106172" y="162090"/>
                </a:lnTo>
                <a:lnTo>
                  <a:pt x="109727" y="166115"/>
                </a:lnTo>
                <a:lnTo>
                  <a:pt x="119252" y="166115"/>
                </a:lnTo>
                <a:lnTo>
                  <a:pt x="122808" y="162090"/>
                </a:lnTo>
                <a:lnTo>
                  <a:pt x="122808" y="154533"/>
                </a:lnTo>
                <a:lnTo>
                  <a:pt x="120776" y="151523"/>
                </a:lnTo>
                <a:lnTo>
                  <a:pt x="118236" y="150012"/>
                </a:lnTo>
                <a:lnTo>
                  <a:pt x="118236" y="142963"/>
                </a:lnTo>
                <a:close/>
              </a:path>
              <a:path w="166115" h="166115">
                <a:moveTo>
                  <a:pt x="138760" y="31944"/>
                </a:moveTo>
                <a:lnTo>
                  <a:pt x="78205" y="31944"/>
                </a:lnTo>
                <a:lnTo>
                  <a:pt x="93829" y="33689"/>
                </a:lnTo>
                <a:lnTo>
                  <a:pt x="107435" y="38818"/>
                </a:lnTo>
                <a:lnTo>
                  <a:pt x="118657" y="46822"/>
                </a:lnTo>
                <a:lnTo>
                  <a:pt x="127130" y="57192"/>
                </a:lnTo>
                <a:lnTo>
                  <a:pt x="132488" y="69421"/>
                </a:lnTo>
                <a:lnTo>
                  <a:pt x="134365" y="83000"/>
                </a:lnTo>
                <a:lnTo>
                  <a:pt x="132342" y="97256"/>
                </a:lnTo>
                <a:lnTo>
                  <a:pt x="106612" y="128620"/>
                </a:lnTo>
                <a:lnTo>
                  <a:pt x="83057" y="134404"/>
                </a:lnTo>
                <a:lnTo>
                  <a:pt x="137864" y="134404"/>
                </a:lnTo>
                <a:lnTo>
                  <a:pt x="142546" y="126731"/>
                </a:lnTo>
                <a:lnTo>
                  <a:pt x="143001" y="118300"/>
                </a:lnTo>
                <a:lnTo>
                  <a:pt x="166115" y="118300"/>
                </a:lnTo>
                <a:lnTo>
                  <a:pt x="166115" y="110235"/>
                </a:lnTo>
                <a:lnTo>
                  <a:pt x="143001" y="110235"/>
                </a:lnTo>
                <a:lnTo>
                  <a:pt x="143001" y="97650"/>
                </a:lnTo>
                <a:lnTo>
                  <a:pt x="166115" y="97650"/>
                </a:lnTo>
                <a:lnTo>
                  <a:pt x="166115" y="89598"/>
                </a:lnTo>
                <a:lnTo>
                  <a:pt x="143001" y="89598"/>
                </a:lnTo>
                <a:lnTo>
                  <a:pt x="143001" y="76517"/>
                </a:lnTo>
                <a:lnTo>
                  <a:pt x="166115" y="76517"/>
                </a:lnTo>
                <a:lnTo>
                  <a:pt x="166115" y="68960"/>
                </a:lnTo>
                <a:lnTo>
                  <a:pt x="143001" y="68960"/>
                </a:lnTo>
                <a:lnTo>
                  <a:pt x="143001" y="55879"/>
                </a:lnTo>
                <a:lnTo>
                  <a:pt x="166115" y="55879"/>
                </a:lnTo>
                <a:lnTo>
                  <a:pt x="166115" y="47815"/>
                </a:lnTo>
                <a:lnTo>
                  <a:pt x="143001" y="47815"/>
                </a:lnTo>
                <a:lnTo>
                  <a:pt x="143001" y="43789"/>
                </a:lnTo>
                <a:lnTo>
                  <a:pt x="138760" y="31944"/>
                </a:lnTo>
                <a:close/>
              </a:path>
              <a:path w="166115" h="166115">
                <a:moveTo>
                  <a:pt x="11556" y="106210"/>
                </a:moveTo>
                <a:lnTo>
                  <a:pt x="4063" y="106210"/>
                </a:lnTo>
                <a:lnTo>
                  <a:pt x="0" y="109740"/>
                </a:lnTo>
                <a:lnTo>
                  <a:pt x="0" y="119303"/>
                </a:lnTo>
                <a:lnTo>
                  <a:pt x="4063" y="122821"/>
                </a:lnTo>
                <a:lnTo>
                  <a:pt x="11556" y="122821"/>
                </a:lnTo>
                <a:lnTo>
                  <a:pt x="14604" y="120815"/>
                </a:lnTo>
                <a:lnTo>
                  <a:pt x="16128" y="118300"/>
                </a:lnTo>
                <a:lnTo>
                  <a:pt x="45968" y="118300"/>
                </a:lnTo>
                <a:lnTo>
                  <a:pt x="45468" y="117887"/>
                </a:lnTo>
                <a:lnTo>
                  <a:pt x="40076" y="110235"/>
                </a:lnTo>
                <a:lnTo>
                  <a:pt x="16128" y="110235"/>
                </a:lnTo>
                <a:lnTo>
                  <a:pt x="14604" y="107721"/>
                </a:lnTo>
                <a:lnTo>
                  <a:pt x="11556" y="106210"/>
                </a:lnTo>
                <a:close/>
              </a:path>
              <a:path w="166115" h="166115">
                <a:moveTo>
                  <a:pt x="166115" y="118300"/>
                </a:moveTo>
                <a:lnTo>
                  <a:pt x="149986" y="118300"/>
                </a:lnTo>
                <a:lnTo>
                  <a:pt x="151510" y="120815"/>
                </a:lnTo>
                <a:lnTo>
                  <a:pt x="154558" y="122821"/>
                </a:lnTo>
                <a:lnTo>
                  <a:pt x="162051" y="122821"/>
                </a:lnTo>
                <a:lnTo>
                  <a:pt x="166115" y="119303"/>
                </a:lnTo>
                <a:lnTo>
                  <a:pt x="166115" y="118300"/>
                </a:lnTo>
                <a:close/>
              </a:path>
              <a:path w="166115" h="166115">
                <a:moveTo>
                  <a:pt x="34324" y="97650"/>
                </a:moveTo>
                <a:lnTo>
                  <a:pt x="23113" y="97650"/>
                </a:lnTo>
                <a:lnTo>
                  <a:pt x="23113" y="110235"/>
                </a:lnTo>
                <a:lnTo>
                  <a:pt x="40076" y="110235"/>
                </a:lnTo>
                <a:lnTo>
                  <a:pt x="37509" y="106593"/>
                </a:lnTo>
                <a:lnTo>
                  <a:pt x="34324" y="97650"/>
                </a:lnTo>
                <a:close/>
              </a:path>
              <a:path w="166115" h="166115">
                <a:moveTo>
                  <a:pt x="162051" y="106210"/>
                </a:moveTo>
                <a:lnTo>
                  <a:pt x="154558" y="106210"/>
                </a:lnTo>
                <a:lnTo>
                  <a:pt x="151510" y="107721"/>
                </a:lnTo>
                <a:lnTo>
                  <a:pt x="149986" y="110235"/>
                </a:lnTo>
                <a:lnTo>
                  <a:pt x="166115" y="110235"/>
                </a:lnTo>
                <a:lnTo>
                  <a:pt x="166115" y="109740"/>
                </a:lnTo>
                <a:lnTo>
                  <a:pt x="162051" y="106210"/>
                </a:lnTo>
                <a:close/>
              </a:path>
              <a:path w="166115" h="166115">
                <a:moveTo>
                  <a:pt x="11556" y="85077"/>
                </a:moveTo>
                <a:lnTo>
                  <a:pt x="4063" y="85077"/>
                </a:lnTo>
                <a:lnTo>
                  <a:pt x="0" y="89103"/>
                </a:lnTo>
                <a:lnTo>
                  <a:pt x="0" y="98158"/>
                </a:lnTo>
                <a:lnTo>
                  <a:pt x="4063" y="102184"/>
                </a:lnTo>
                <a:lnTo>
                  <a:pt x="11556" y="102184"/>
                </a:lnTo>
                <a:lnTo>
                  <a:pt x="14604" y="100177"/>
                </a:lnTo>
                <a:lnTo>
                  <a:pt x="16128" y="97650"/>
                </a:lnTo>
                <a:lnTo>
                  <a:pt x="34324" y="97650"/>
                </a:lnTo>
                <a:lnTo>
                  <a:pt x="32801" y="93374"/>
                </a:lnTo>
                <a:lnTo>
                  <a:pt x="33072" y="89598"/>
                </a:lnTo>
                <a:lnTo>
                  <a:pt x="16128" y="89598"/>
                </a:lnTo>
                <a:lnTo>
                  <a:pt x="14604" y="87083"/>
                </a:lnTo>
                <a:lnTo>
                  <a:pt x="11556" y="85077"/>
                </a:lnTo>
                <a:close/>
              </a:path>
              <a:path w="166115" h="166115">
                <a:moveTo>
                  <a:pt x="166115" y="97650"/>
                </a:moveTo>
                <a:lnTo>
                  <a:pt x="149986" y="97650"/>
                </a:lnTo>
                <a:lnTo>
                  <a:pt x="151510" y="100177"/>
                </a:lnTo>
                <a:lnTo>
                  <a:pt x="154558" y="102184"/>
                </a:lnTo>
                <a:lnTo>
                  <a:pt x="162051" y="102184"/>
                </a:lnTo>
                <a:lnTo>
                  <a:pt x="166115" y="98158"/>
                </a:lnTo>
                <a:lnTo>
                  <a:pt x="166115" y="97650"/>
                </a:lnTo>
                <a:close/>
              </a:path>
              <a:path w="166115" h="166115">
                <a:moveTo>
                  <a:pt x="34010" y="76517"/>
                </a:moveTo>
                <a:lnTo>
                  <a:pt x="23113" y="76517"/>
                </a:lnTo>
                <a:lnTo>
                  <a:pt x="23113" y="89598"/>
                </a:lnTo>
                <a:lnTo>
                  <a:pt x="33072" y="89598"/>
                </a:lnTo>
                <a:lnTo>
                  <a:pt x="34010" y="76517"/>
                </a:lnTo>
                <a:close/>
              </a:path>
              <a:path w="166115" h="166115">
                <a:moveTo>
                  <a:pt x="162051" y="85077"/>
                </a:moveTo>
                <a:lnTo>
                  <a:pt x="154558" y="85077"/>
                </a:lnTo>
                <a:lnTo>
                  <a:pt x="151510" y="87083"/>
                </a:lnTo>
                <a:lnTo>
                  <a:pt x="149986" y="89598"/>
                </a:lnTo>
                <a:lnTo>
                  <a:pt x="166115" y="89598"/>
                </a:lnTo>
                <a:lnTo>
                  <a:pt x="166115" y="89103"/>
                </a:lnTo>
                <a:lnTo>
                  <a:pt x="162051" y="85077"/>
                </a:lnTo>
                <a:close/>
              </a:path>
              <a:path w="166115" h="166115">
                <a:moveTo>
                  <a:pt x="11556" y="64427"/>
                </a:moveTo>
                <a:lnTo>
                  <a:pt x="4063" y="64427"/>
                </a:lnTo>
                <a:lnTo>
                  <a:pt x="0" y="67957"/>
                </a:lnTo>
                <a:lnTo>
                  <a:pt x="0" y="77520"/>
                </a:lnTo>
                <a:lnTo>
                  <a:pt x="4063" y="81038"/>
                </a:lnTo>
                <a:lnTo>
                  <a:pt x="11556" y="81038"/>
                </a:lnTo>
                <a:lnTo>
                  <a:pt x="14604" y="79540"/>
                </a:lnTo>
                <a:lnTo>
                  <a:pt x="16128" y="76517"/>
                </a:lnTo>
                <a:lnTo>
                  <a:pt x="34010" y="76517"/>
                </a:lnTo>
                <a:lnTo>
                  <a:pt x="36247" y="68960"/>
                </a:lnTo>
                <a:lnTo>
                  <a:pt x="16128" y="68960"/>
                </a:lnTo>
                <a:lnTo>
                  <a:pt x="14604" y="65938"/>
                </a:lnTo>
                <a:lnTo>
                  <a:pt x="11556" y="64427"/>
                </a:lnTo>
                <a:close/>
              </a:path>
              <a:path w="166115" h="166115">
                <a:moveTo>
                  <a:pt x="166115" y="76517"/>
                </a:moveTo>
                <a:lnTo>
                  <a:pt x="149986" y="76517"/>
                </a:lnTo>
                <a:lnTo>
                  <a:pt x="151510" y="79540"/>
                </a:lnTo>
                <a:lnTo>
                  <a:pt x="154558" y="81038"/>
                </a:lnTo>
                <a:lnTo>
                  <a:pt x="162051" y="81038"/>
                </a:lnTo>
                <a:lnTo>
                  <a:pt x="166115" y="77520"/>
                </a:lnTo>
                <a:lnTo>
                  <a:pt x="166115" y="76517"/>
                </a:lnTo>
                <a:close/>
              </a:path>
              <a:path w="166115" h="166115">
                <a:moveTo>
                  <a:pt x="41920" y="55879"/>
                </a:moveTo>
                <a:lnTo>
                  <a:pt x="23113" y="55879"/>
                </a:lnTo>
                <a:lnTo>
                  <a:pt x="23113" y="68960"/>
                </a:lnTo>
                <a:lnTo>
                  <a:pt x="36247" y="68960"/>
                </a:lnTo>
                <a:lnTo>
                  <a:pt x="38367" y="61882"/>
                </a:lnTo>
                <a:lnTo>
                  <a:pt x="41920" y="55879"/>
                </a:lnTo>
                <a:close/>
              </a:path>
              <a:path w="166115" h="166115">
                <a:moveTo>
                  <a:pt x="162051" y="64427"/>
                </a:moveTo>
                <a:lnTo>
                  <a:pt x="154558" y="64427"/>
                </a:lnTo>
                <a:lnTo>
                  <a:pt x="151510" y="65938"/>
                </a:lnTo>
                <a:lnTo>
                  <a:pt x="149986" y="68960"/>
                </a:lnTo>
                <a:lnTo>
                  <a:pt x="166115" y="68960"/>
                </a:lnTo>
                <a:lnTo>
                  <a:pt x="166115" y="67957"/>
                </a:lnTo>
                <a:lnTo>
                  <a:pt x="162051" y="64427"/>
                </a:lnTo>
                <a:close/>
              </a:path>
              <a:path w="166115" h="166115">
                <a:moveTo>
                  <a:pt x="11556" y="43294"/>
                </a:moveTo>
                <a:lnTo>
                  <a:pt x="4063" y="43294"/>
                </a:lnTo>
                <a:lnTo>
                  <a:pt x="0" y="47320"/>
                </a:lnTo>
                <a:lnTo>
                  <a:pt x="0" y="56375"/>
                </a:lnTo>
                <a:lnTo>
                  <a:pt x="4063" y="60401"/>
                </a:lnTo>
                <a:lnTo>
                  <a:pt x="11556" y="60401"/>
                </a:lnTo>
                <a:lnTo>
                  <a:pt x="14604" y="58394"/>
                </a:lnTo>
                <a:lnTo>
                  <a:pt x="16128" y="55879"/>
                </a:lnTo>
                <a:lnTo>
                  <a:pt x="41920" y="55879"/>
                </a:lnTo>
                <a:lnTo>
                  <a:pt x="45403" y="49995"/>
                </a:lnTo>
                <a:lnTo>
                  <a:pt x="47633" y="47815"/>
                </a:lnTo>
                <a:lnTo>
                  <a:pt x="16128" y="47815"/>
                </a:lnTo>
                <a:lnTo>
                  <a:pt x="14604" y="45300"/>
                </a:lnTo>
                <a:lnTo>
                  <a:pt x="11556" y="43294"/>
                </a:lnTo>
                <a:close/>
              </a:path>
              <a:path w="166115" h="166115">
                <a:moveTo>
                  <a:pt x="166115" y="55879"/>
                </a:moveTo>
                <a:lnTo>
                  <a:pt x="149986" y="55879"/>
                </a:lnTo>
                <a:lnTo>
                  <a:pt x="151510" y="58394"/>
                </a:lnTo>
                <a:lnTo>
                  <a:pt x="154558" y="60401"/>
                </a:lnTo>
                <a:lnTo>
                  <a:pt x="162051" y="60401"/>
                </a:lnTo>
                <a:lnTo>
                  <a:pt x="166115" y="56375"/>
                </a:lnTo>
                <a:lnTo>
                  <a:pt x="166115" y="55879"/>
                </a:lnTo>
                <a:close/>
              </a:path>
              <a:path w="166115" h="166115">
                <a:moveTo>
                  <a:pt x="119252" y="0"/>
                </a:moveTo>
                <a:lnTo>
                  <a:pt x="109727" y="0"/>
                </a:lnTo>
                <a:lnTo>
                  <a:pt x="106172" y="4025"/>
                </a:lnTo>
                <a:lnTo>
                  <a:pt x="106172" y="11582"/>
                </a:lnTo>
                <a:lnTo>
                  <a:pt x="107696" y="14592"/>
                </a:lnTo>
                <a:lnTo>
                  <a:pt x="110235" y="16103"/>
                </a:lnTo>
                <a:lnTo>
                  <a:pt x="110235" y="23152"/>
                </a:lnTo>
                <a:lnTo>
                  <a:pt x="43814" y="23152"/>
                </a:lnTo>
                <a:lnTo>
                  <a:pt x="30881" y="27907"/>
                </a:lnTo>
                <a:lnTo>
                  <a:pt x="23592" y="39531"/>
                </a:lnTo>
                <a:lnTo>
                  <a:pt x="23113" y="47815"/>
                </a:lnTo>
                <a:lnTo>
                  <a:pt x="47633" y="47815"/>
                </a:lnTo>
                <a:lnTo>
                  <a:pt x="54683" y="40923"/>
                </a:lnTo>
                <a:lnTo>
                  <a:pt x="65765" y="34845"/>
                </a:lnTo>
                <a:lnTo>
                  <a:pt x="78205" y="31944"/>
                </a:lnTo>
                <a:lnTo>
                  <a:pt x="138760" y="31944"/>
                </a:lnTo>
                <a:lnTo>
                  <a:pt x="138375" y="30871"/>
                </a:lnTo>
                <a:lnTo>
                  <a:pt x="126705" y="23626"/>
                </a:lnTo>
                <a:lnTo>
                  <a:pt x="118236" y="23152"/>
                </a:lnTo>
                <a:lnTo>
                  <a:pt x="118236" y="16103"/>
                </a:lnTo>
                <a:lnTo>
                  <a:pt x="120776" y="14592"/>
                </a:lnTo>
                <a:lnTo>
                  <a:pt x="122808" y="11582"/>
                </a:lnTo>
                <a:lnTo>
                  <a:pt x="122808" y="4025"/>
                </a:lnTo>
                <a:lnTo>
                  <a:pt x="119252" y="0"/>
                </a:lnTo>
                <a:close/>
              </a:path>
              <a:path w="166115" h="166115">
                <a:moveTo>
                  <a:pt x="162051" y="43294"/>
                </a:moveTo>
                <a:lnTo>
                  <a:pt x="154558" y="43294"/>
                </a:lnTo>
                <a:lnTo>
                  <a:pt x="151510" y="45300"/>
                </a:lnTo>
                <a:lnTo>
                  <a:pt x="149986" y="47815"/>
                </a:lnTo>
                <a:lnTo>
                  <a:pt x="166115" y="47815"/>
                </a:lnTo>
                <a:lnTo>
                  <a:pt x="166115" y="47320"/>
                </a:lnTo>
                <a:lnTo>
                  <a:pt x="162051" y="43294"/>
                </a:lnTo>
                <a:close/>
              </a:path>
              <a:path w="166115" h="166115">
                <a:moveTo>
                  <a:pt x="56387" y="0"/>
                </a:moveTo>
                <a:lnTo>
                  <a:pt x="47371" y="0"/>
                </a:lnTo>
                <a:lnTo>
                  <a:pt x="43306" y="4025"/>
                </a:lnTo>
                <a:lnTo>
                  <a:pt x="43306" y="11582"/>
                </a:lnTo>
                <a:lnTo>
                  <a:pt x="45338" y="14592"/>
                </a:lnTo>
                <a:lnTo>
                  <a:pt x="47878" y="16103"/>
                </a:lnTo>
                <a:lnTo>
                  <a:pt x="47878" y="23152"/>
                </a:lnTo>
                <a:lnTo>
                  <a:pt x="55879" y="23152"/>
                </a:lnTo>
                <a:lnTo>
                  <a:pt x="55879" y="16103"/>
                </a:lnTo>
                <a:lnTo>
                  <a:pt x="58419" y="14592"/>
                </a:lnTo>
                <a:lnTo>
                  <a:pt x="60451" y="11582"/>
                </a:lnTo>
                <a:lnTo>
                  <a:pt x="60451" y="4025"/>
                </a:lnTo>
                <a:lnTo>
                  <a:pt x="56387" y="0"/>
                </a:lnTo>
                <a:close/>
              </a:path>
              <a:path w="166115" h="166115">
                <a:moveTo>
                  <a:pt x="77469" y="0"/>
                </a:moveTo>
                <a:lnTo>
                  <a:pt x="67944" y="0"/>
                </a:lnTo>
                <a:lnTo>
                  <a:pt x="64388" y="4025"/>
                </a:lnTo>
                <a:lnTo>
                  <a:pt x="64388" y="11582"/>
                </a:lnTo>
                <a:lnTo>
                  <a:pt x="65912" y="14592"/>
                </a:lnTo>
                <a:lnTo>
                  <a:pt x="68960" y="16103"/>
                </a:lnTo>
                <a:lnTo>
                  <a:pt x="68960" y="23152"/>
                </a:lnTo>
                <a:lnTo>
                  <a:pt x="76453" y="23152"/>
                </a:lnTo>
                <a:lnTo>
                  <a:pt x="76453" y="16103"/>
                </a:lnTo>
                <a:lnTo>
                  <a:pt x="79501" y="14592"/>
                </a:lnTo>
                <a:lnTo>
                  <a:pt x="81025" y="11582"/>
                </a:lnTo>
                <a:lnTo>
                  <a:pt x="81025" y="4025"/>
                </a:lnTo>
                <a:lnTo>
                  <a:pt x="77469" y="0"/>
                </a:lnTo>
                <a:close/>
              </a:path>
              <a:path w="166115" h="166115">
                <a:moveTo>
                  <a:pt x="98171" y="0"/>
                </a:moveTo>
                <a:lnTo>
                  <a:pt x="89153" y="0"/>
                </a:lnTo>
                <a:lnTo>
                  <a:pt x="85089" y="4025"/>
                </a:lnTo>
                <a:lnTo>
                  <a:pt x="85089" y="11582"/>
                </a:lnTo>
                <a:lnTo>
                  <a:pt x="87122" y="14592"/>
                </a:lnTo>
                <a:lnTo>
                  <a:pt x="89661" y="16103"/>
                </a:lnTo>
                <a:lnTo>
                  <a:pt x="89661" y="23152"/>
                </a:lnTo>
                <a:lnTo>
                  <a:pt x="97662" y="23152"/>
                </a:lnTo>
                <a:lnTo>
                  <a:pt x="97662" y="16103"/>
                </a:lnTo>
                <a:lnTo>
                  <a:pt x="100202" y="14592"/>
                </a:lnTo>
                <a:lnTo>
                  <a:pt x="102234" y="11582"/>
                </a:lnTo>
                <a:lnTo>
                  <a:pt x="102234" y="4025"/>
                </a:lnTo>
                <a:lnTo>
                  <a:pt x="981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336023" y="5952744"/>
            <a:ext cx="166116" cy="166115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968" y="118300"/>
                </a:moveTo>
                <a:lnTo>
                  <a:pt x="23114" y="118300"/>
                </a:lnTo>
                <a:lnTo>
                  <a:pt x="23114" y="122326"/>
                </a:lnTo>
                <a:lnTo>
                  <a:pt x="27902" y="135451"/>
                </a:lnTo>
                <a:lnTo>
                  <a:pt x="39561" y="142511"/>
                </a:lnTo>
                <a:lnTo>
                  <a:pt x="47878" y="142963"/>
                </a:lnTo>
                <a:lnTo>
                  <a:pt x="47878" y="150012"/>
                </a:lnTo>
                <a:lnTo>
                  <a:pt x="45339" y="151523"/>
                </a:lnTo>
                <a:lnTo>
                  <a:pt x="43306" y="154533"/>
                </a:lnTo>
                <a:lnTo>
                  <a:pt x="43306" y="162090"/>
                </a:lnTo>
                <a:lnTo>
                  <a:pt x="47371" y="166115"/>
                </a:lnTo>
                <a:lnTo>
                  <a:pt x="56387" y="166115"/>
                </a:lnTo>
                <a:lnTo>
                  <a:pt x="60451" y="162090"/>
                </a:lnTo>
                <a:lnTo>
                  <a:pt x="60451" y="154533"/>
                </a:lnTo>
                <a:lnTo>
                  <a:pt x="58420" y="151523"/>
                </a:lnTo>
                <a:lnTo>
                  <a:pt x="55879" y="150012"/>
                </a:lnTo>
                <a:lnTo>
                  <a:pt x="55879" y="142963"/>
                </a:lnTo>
                <a:lnTo>
                  <a:pt x="122300" y="142963"/>
                </a:lnTo>
                <a:lnTo>
                  <a:pt x="135446" y="138367"/>
                </a:lnTo>
                <a:lnTo>
                  <a:pt x="137864" y="134404"/>
                </a:lnTo>
                <a:lnTo>
                  <a:pt x="83057" y="134404"/>
                </a:lnTo>
                <a:lnTo>
                  <a:pt x="68822" y="132374"/>
                </a:lnTo>
                <a:lnTo>
                  <a:pt x="56099" y="126675"/>
                </a:lnTo>
                <a:lnTo>
                  <a:pt x="45968" y="118300"/>
                </a:lnTo>
                <a:close/>
              </a:path>
              <a:path w="166116" h="166115">
                <a:moveTo>
                  <a:pt x="76453" y="142963"/>
                </a:moveTo>
                <a:lnTo>
                  <a:pt x="68960" y="142963"/>
                </a:lnTo>
                <a:lnTo>
                  <a:pt x="68960" y="150012"/>
                </a:lnTo>
                <a:lnTo>
                  <a:pt x="65912" y="151523"/>
                </a:lnTo>
                <a:lnTo>
                  <a:pt x="64389" y="154533"/>
                </a:lnTo>
                <a:lnTo>
                  <a:pt x="64389" y="162090"/>
                </a:lnTo>
                <a:lnTo>
                  <a:pt x="67945" y="166115"/>
                </a:lnTo>
                <a:lnTo>
                  <a:pt x="77470" y="166115"/>
                </a:lnTo>
                <a:lnTo>
                  <a:pt x="81025" y="162090"/>
                </a:lnTo>
                <a:lnTo>
                  <a:pt x="81025" y="154533"/>
                </a:lnTo>
                <a:lnTo>
                  <a:pt x="79501" y="151523"/>
                </a:lnTo>
                <a:lnTo>
                  <a:pt x="76453" y="150012"/>
                </a:lnTo>
                <a:lnTo>
                  <a:pt x="76453" y="142963"/>
                </a:lnTo>
                <a:close/>
              </a:path>
              <a:path w="166116" h="166115">
                <a:moveTo>
                  <a:pt x="97662" y="142963"/>
                </a:moveTo>
                <a:lnTo>
                  <a:pt x="89661" y="142963"/>
                </a:lnTo>
                <a:lnTo>
                  <a:pt x="89661" y="150012"/>
                </a:lnTo>
                <a:lnTo>
                  <a:pt x="87122" y="151523"/>
                </a:lnTo>
                <a:lnTo>
                  <a:pt x="85090" y="154533"/>
                </a:lnTo>
                <a:lnTo>
                  <a:pt x="85090" y="162090"/>
                </a:lnTo>
                <a:lnTo>
                  <a:pt x="89153" y="166115"/>
                </a:lnTo>
                <a:lnTo>
                  <a:pt x="98171" y="166115"/>
                </a:lnTo>
                <a:lnTo>
                  <a:pt x="102234" y="162090"/>
                </a:lnTo>
                <a:lnTo>
                  <a:pt x="102234" y="154533"/>
                </a:lnTo>
                <a:lnTo>
                  <a:pt x="100202" y="151523"/>
                </a:lnTo>
                <a:lnTo>
                  <a:pt x="97662" y="150012"/>
                </a:lnTo>
                <a:lnTo>
                  <a:pt x="97662" y="142963"/>
                </a:lnTo>
                <a:close/>
              </a:path>
              <a:path w="166116" h="166115">
                <a:moveTo>
                  <a:pt x="118236" y="142963"/>
                </a:moveTo>
                <a:lnTo>
                  <a:pt x="110235" y="142963"/>
                </a:lnTo>
                <a:lnTo>
                  <a:pt x="110235" y="150012"/>
                </a:lnTo>
                <a:lnTo>
                  <a:pt x="107696" y="151523"/>
                </a:lnTo>
                <a:lnTo>
                  <a:pt x="106172" y="154533"/>
                </a:lnTo>
                <a:lnTo>
                  <a:pt x="106172" y="162090"/>
                </a:lnTo>
                <a:lnTo>
                  <a:pt x="109727" y="166115"/>
                </a:lnTo>
                <a:lnTo>
                  <a:pt x="119252" y="166115"/>
                </a:lnTo>
                <a:lnTo>
                  <a:pt x="122808" y="162090"/>
                </a:lnTo>
                <a:lnTo>
                  <a:pt x="122808" y="154533"/>
                </a:lnTo>
                <a:lnTo>
                  <a:pt x="120776" y="151523"/>
                </a:lnTo>
                <a:lnTo>
                  <a:pt x="118236" y="150012"/>
                </a:lnTo>
                <a:lnTo>
                  <a:pt x="118236" y="142963"/>
                </a:lnTo>
                <a:close/>
              </a:path>
              <a:path w="166116" h="166115">
                <a:moveTo>
                  <a:pt x="138760" y="31944"/>
                </a:moveTo>
                <a:lnTo>
                  <a:pt x="78205" y="31944"/>
                </a:lnTo>
                <a:lnTo>
                  <a:pt x="93829" y="33689"/>
                </a:lnTo>
                <a:lnTo>
                  <a:pt x="107435" y="38818"/>
                </a:lnTo>
                <a:lnTo>
                  <a:pt x="118657" y="46822"/>
                </a:lnTo>
                <a:lnTo>
                  <a:pt x="127130" y="57192"/>
                </a:lnTo>
                <a:lnTo>
                  <a:pt x="132488" y="69421"/>
                </a:lnTo>
                <a:lnTo>
                  <a:pt x="134365" y="83000"/>
                </a:lnTo>
                <a:lnTo>
                  <a:pt x="132342" y="97256"/>
                </a:lnTo>
                <a:lnTo>
                  <a:pt x="106612" y="128620"/>
                </a:lnTo>
                <a:lnTo>
                  <a:pt x="83057" y="134404"/>
                </a:lnTo>
                <a:lnTo>
                  <a:pt x="137864" y="134404"/>
                </a:lnTo>
                <a:lnTo>
                  <a:pt x="142546" y="126731"/>
                </a:lnTo>
                <a:lnTo>
                  <a:pt x="143001" y="118300"/>
                </a:lnTo>
                <a:lnTo>
                  <a:pt x="166116" y="118300"/>
                </a:lnTo>
                <a:lnTo>
                  <a:pt x="166116" y="110235"/>
                </a:lnTo>
                <a:lnTo>
                  <a:pt x="143001" y="110235"/>
                </a:lnTo>
                <a:lnTo>
                  <a:pt x="143001" y="97650"/>
                </a:lnTo>
                <a:lnTo>
                  <a:pt x="166116" y="97650"/>
                </a:lnTo>
                <a:lnTo>
                  <a:pt x="166116" y="89598"/>
                </a:lnTo>
                <a:lnTo>
                  <a:pt x="143001" y="89598"/>
                </a:lnTo>
                <a:lnTo>
                  <a:pt x="143001" y="76517"/>
                </a:lnTo>
                <a:lnTo>
                  <a:pt x="166116" y="76517"/>
                </a:lnTo>
                <a:lnTo>
                  <a:pt x="166116" y="68960"/>
                </a:lnTo>
                <a:lnTo>
                  <a:pt x="143001" y="68960"/>
                </a:lnTo>
                <a:lnTo>
                  <a:pt x="143001" y="55879"/>
                </a:lnTo>
                <a:lnTo>
                  <a:pt x="166116" y="55879"/>
                </a:lnTo>
                <a:lnTo>
                  <a:pt x="166116" y="47815"/>
                </a:lnTo>
                <a:lnTo>
                  <a:pt x="143001" y="47815"/>
                </a:lnTo>
                <a:lnTo>
                  <a:pt x="143001" y="43789"/>
                </a:lnTo>
                <a:lnTo>
                  <a:pt x="138760" y="31944"/>
                </a:lnTo>
                <a:close/>
              </a:path>
              <a:path w="166116" h="166115">
                <a:moveTo>
                  <a:pt x="11556" y="106210"/>
                </a:moveTo>
                <a:lnTo>
                  <a:pt x="4064" y="106210"/>
                </a:lnTo>
                <a:lnTo>
                  <a:pt x="0" y="109740"/>
                </a:lnTo>
                <a:lnTo>
                  <a:pt x="0" y="119303"/>
                </a:lnTo>
                <a:lnTo>
                  <a:pt x="4064" y="122821"/>
                </a:lnTo>
                <a:lnTo>
                  <a:pt x="11556" y="122821"/>
                </a:lnTo>
                <a:lnTo>
                  <a:pt x="14604" y="120815"/>
                </a:lnTo>
                <a:lnTo>
                  <a:pt x="16128" y="118300"/>
                </a:lnTo>
                <a:lnTo>
                  <a:pt x="45968" y="118300"/>
                </a:lnTo>
                <a:lnTo>
                  <a:pt x="45468" y="117887"/>
                </a:lnTo>
                <a:lnTo>
                  <a:pt x="40076" y="110235"/>
                </a:lnTo>
                <a:lnTo>
                  <a:pt x="16128" y="110235"/>
                </a:lnTo>
                <a:lnTo>
                  <a:pt x="14604" y="107721"/>
                </a:lnTo>
                <a:lnTo>
                  <a:pt x="11556" y="106210"/>
                </a:lnTo>
                <a:close/>
              </a:path>
              <a:path w="166116" h="166115">
                <a:moveTo>
                  <a:pt x="166116" y="118300"/>
                </a:moveTo>
                <a:lnTo>
                  <a:pt x="149986" y="118300"/>
                </a:lnTo>
                <a:lnTo>
                  <a:pt x="151510" y="120815"/>
                </a:lnTo>
                <a:lnTo>
                  <a:pt x="154558" y="122821"/>
                </a:lnTo>
                <a:lnTo>
                  <a:pt x="162051" y="122821"/>
                </a:lnTo>
                <a:lnTo>
                  <a:pt x="166116" y="119303"/>
                </a:lnTo>
                <a:lnTo>
                  <a:pt x="166116" y="118300"/>
                </a:lnTo>
                <a:close/>
              </a:path>
              <a:path w="166116" h="166115">
                <a:moveTo>
                  <a:pt x="34324" y="97650"/>
                </a:moveTo>
                <a:lnTo>
                  <a:pt x="23114" y="97650"/>
                </a:lnTo>
                <a:lnTo>
                  <a:pt x="23114" y="110235"/>
                </a:lnTo>
                <a:lnTo>
                  <a:pt x="40076" y="110235"/>
                </a:lnTo>
                <a:lnTo>
                  <a:pt x="37509" y="106593"/>
                </a:lnTo>
                <a:lnTo>
                  <a:pt x="34324" y="97650"/>
                </a:lnTo>
                <a:close/>
              </a:path>
              <a:path w="166116" h="166115">
                <a:moveTo>
                  <a:pt x="162051" y="106210"/>
                </a:moveTo>
                <a:lnTo>
                  <a:pt x="154558" y="106210"/>
                </a:lnTo>
                <a:lnTo>
                  <a:pt x="151510" y="107721"/>
                </a:lnTo>
                <a:lnTo>
                  <a:pt x="149986" y="110235"/>
                </a:lnTo>
                <a:lnTo>
                  <a:pt x="166116" y="110235"/>
                </a:lnTo>
                <a:lnTo>
                  <a:pt x="166116" y="109740"/>
                </a:lnTo>
                <a:lnTo>
                  <a:pt x="162051" y="106210"/>
                </a:lnTo>
                <a:close/>
              </a:path>
              <a:path w="166116" h="166115">
                <a:moveTo>
                  <a:pt x="11556" y="85077"/>
                </a:moveTo>
                <a:lnTo>
                  <a:pt x="4064" y="85077"/>
                </a:lnTo>
                <a:lnTo>
                  <a:pt x="0" y="89103"/>
                </a:lnTo>
                <a:lnTo>
                  <a:pt x="0" y="98158"/>
                </a:lnTo>
                <a:lnTo>
                  <a:pt x="4064" y="102184"/>
                </a:lnTo>
                <a:lnTo>
                  <a:pt x="11556" y="102184"/>
                </a:lnTo>
                <a:lnTo>
                  <a:pt x="14604" y="100177"/>
                </a:lnTo>
                <a:lnTo>
                  <a:pt x="16128" y="97650"/>
                </a:lnTo>
                <a:lnTo>
                  <a:pt x="34324" y="97650"/>
                </a:lnTo>
                <a:lnTo>
                  <a:pt x="32801" y="93374"/>
                </a:lnTo>
                <a:lnTo>
                  <a:pt x="33072" y="89598"/>
                </a:lnTo>
                <a:lnTo>
                  <a:pt x="16128" y="89598"/>
                </a:lnTo>
                <a:lnTo>
                  <a:pt x="14604" y="87083"/>
                </a:lnTo>
                <a:lnTo>
                  <a:pt x="11556" y="85077"/>
                </a:lnTo>
                <a:close/>
              </a:path>
              <a:path w="166116" h="166115">
                <a:moveTo>
                  <a:pt x="166116" y="97650"/>
                </a:moveTo>
                <a:lnTo>
                  <a:pt x="149986" y="97650"/>
                </a:lnTo>
                <a:lnTo>
                  <a:pt x="151510" y="100177"/>
                </a:lnTo>
                <a:lnTo>
                  <a:pt x="154558" y="102184"/>
                </a:lnTo>
                <a:lnTo>
                  <a:pt x="162051" y="102184"/>
                </a:lnTo>
                <a:lnTo>
                  <a:pt x="166116" y="98158"/>
                </a:lnTo>
                <a:lnTo>
                  <a:pt x="166116" y="97650"/>
                </a:lnTo>
                <a:close/>
              </a:path>
              <a:path w="166116" h="166115">
                <a:moveTo>
                  <a:pt x="34010" y="76517"/>
                </a:moveTo>
                <a:lnTo>
                  <a:pt x="23114" y="76517"/>
                </a:lnTo>
                <a:lnTo>
                  <a:pt x="23114" y="89598"/>
                </a:lnTo>
                <a:lnTo>
                  <a:pt x="33072" y="89598"/>
                </a:lnTo>
                <a:lnTo>
                  <a:pt x="34010" y="76517"/>
                </a:lnTo>
                <a:close/>
              </a:path>
              <a:path w="166116" h="166115">
                <a:moveTo>
                  <a:pt x="162051" y="85077"/>
                </a:moveTo>
                <a:lnTo>
                  <a:pt x="154558" y="85077"/>
                </a:lnTo>
                <a:lnTo>
                  <a:pt x="151510" y="87083"/>
                </a:lnTo>
                <a:lnTo>
                  <a:pt x="149986" y="89598"/>
                </a:lnTo>
                <a:lnTo>
                  <a:pt x="166116" y="89598"/>
                </a:lnTo>
                <a:lnTo>
                  <a:pt x="166116" y="89103"/>
                </a:lnTo>
                <a:lnTo>
                  <a:pt x="162051" y="85077"/>
                </a:lnTo>
                <a:close/>
              </a:path>
              <a:path w="166116" h="166115">
                <a:moveTo>
                  <a:pt x="11556" y="64427"/>
                </a:moveTo>
                <a:lnTo>
                  <a:pt x="4064" y="64427"/>
                </a:lnTo>
                <a:lnTo>
                  <a:pt x="0" y="67957"/>
                </a:lnTo>
                <a:lnTo>
                  <a:pt x="0" y="77520"/>
                </a:lnTo>
                <a:lnTo>
                  <a:pt x="4064" y="81038"/>
                </a:lnTo>
                <a:lnTo>
                  <a:pt x="11556" y="81038"/>
                </a:lnTo>
                <a:lnTo>
                  <a:pt x="14604" y="79540"/>
                </a:lnTo>
                <a:lnTo>
                  <a:pt x="16128" y="76517"/>
                </a:lnTo>
                <a:lnTo>
                  <a:pt x="34010" y="76517"/>
                </a:lnTo>
                <a:lnTo>
                  <a:pt x="36247" y="68960"/>
                </a:lnTo>
                <a:lnTo>
                  <a:pt x="16128" y="68960"/>
                </a:lnTo>
                <a:lnTo>
                  <a:pt x="14604" y="65938"/>
                </a:lnTo>
                <a:lnTo>
                  <a:pt x="11556" y="64427"/>
                </a:lnTo>
                <a:close/>
              </a:path>
              <a:path w="166116" h="166115">
                <a:moveTo>
                  <a:pt x="166116" y="76517"/>
                </a:moveTo>
                <a:lnTo>
                  <a:pt x="149986" y="76517"/>
                </a:lnTo>
                <a:lnTo>
                  <a:pt x="151510" y="79540"/>
                </a:lnTo>
                <a:lnTo>
                  <a:pt x="154558" y="81038"/>
                </a:lnTo>
                <a:lnTo>
                  <a:pt x="162051" y="81038"/>
                </a:lnTo>
                <a:lnTo>
                  <a:pt x="166116" y="77520"/>
                </a:lnTo>
                <a:lnTo>
                  <a:pt x="166116" y="76517"/>
                </a:lnTo>
                <a:close/>
              </a:path>
              <a:path w="166116" h="166115">
                <a:moveTo>
                  <a:pt x="41920" y="55879"/>
                </a:moveTo>
                <a:lnTo>
                  <a:pt x="23114" y="55879"/>
                </a:lnTo>
                <a:lnTo>
                  <a:pt x="23114" y="68960"/>
                </a:lnTo>
                <a:lnTo>
                  <a:pt x="36247" y="68960"/>
                </a:lnTo>
                <a:lnTo>
                  <a:pt x="38367" y="61882"/>
                </a:lnTo>
                <a:lnTo>
                  <a:pt x="41920" y="55879"/>
                </a:lnTo>
                <a:close/>
              </a:path>
              <a:path w="166116" h="166115">
                <a:moveTo>
                  <a:pt x="162051" y="64427"/>
                </a:moveTo>
                <a:lnTo>
                  <a:pt x="154558" y="64427"/>
                </a:lnTo>
                <a:lnTo>
                  <a:pt x="151510" y="65938"/>
                </a:lnTo>
                <a:lnTo>
                  <a:pt x="149986" y="68960"/>
                </a:lnTo>
                <a:lnTo>
                  <a:pt x="166116" y="68960"/>
                </a:lnTo>
                <a:lnTo>
                  <a:pt x="166116" y="67957"/>
                </a:lnTo>
                <a:lnTo>
                  <a:pt x="162051" y="64427"/>
                </a:lnTo>
                <a:close/>
              </a:path>
              <a:path w="166116" h="166115">
                <a:moveTo>
                  <a:pt x="11556" y="43294"/>
                </a:moveTo>
                <a:lnTo>
                  <a:pt x="4064" y="43294"/>
                </a:lnTo>
                <a:lnTo>
                  <a:pt x="0" y="47320"/>
                </a:lnTo>
                <a:lnTo>
                  <a:pt x="0" y="56375"/>
                </a:lnTo>
                <a:lnTo>
                  <a:pt x="4064" y="60401"/>
                </a:lnTo>
                <a:lnTo>
                  <a:pt x="11556" y="60401"/>
                </a:lnTo>
                <a:lnTo>
                  <a:pt x="14604" y="58394"/>
                </a:lnTo>
                <a:lnTo>
                  <a:pt x="16128" y="55879"/>
                </a:lnTo>
                <a:lnTo>
                  <a:pt x="41920" y="55879"/>
                </a:lnTo>
                <a:lnTo>
                  <a:pt x="45403" y="49995"/>
                </a:lnTo>
                <a:lnTo>
                  <a:pt x="47633" y="47815"/>
                </a:lnTo>
                <a:lnTo>
                  <a:pt x="16128" y="47815"/>
                </a:lnTo>
                <a:lnTo>
                  <a:pt x="14604" y="45300"/>
                </a:lnTo>
                <a:lnTo>
                  <a:pt x="11556" y="43294"/>
                </a:lnTo>
                <a:close/>
              </a:path>
              <a:path w="166116" h="166115">
                <a:moveTo>
                  <a:pt x="166116" y="55879"/>
                </a:moveTo>
                <a:lnTo>
                  <a:pt x="149986" y="55879"/>
                </a:lnTo>
                <a:lnTo>
                  <a:pt x="151510" y="58394"/>
                </a:lnTo>
                <a:lnTo>
                  <a:pt x="154558" y="60401"/>
                </a:lnTo>
                <a:lnTo>
                  <a:pt x="162051" y="60401"/>
                </a:lnTo>
                <a:lnTo>
                  <a:pt x="166116" y="56375"/>
                </a:lnTo>
                <a:lnTo>
                  <a:pt x="166116" y="55879"/>
                </a:lnTo>
                <a:close/>
              </a:path>
              <a:path w="166116" h="166115">
                <a:moveTo>
                  <a:pt x="119252" y="0"/>
                </a:moveTo>
                <a:lnTo>
                  <a:pt x="109727" y="0"/>
                </a:lnTo>
                <a:lnTo>
                  <a:pt x="106172" y="4025"/>
                </a:lnTo>
                <a:lnTo>
                  <a:pt x="106172" y="11582"/>
                </a:lnTo>
                <a:lnTo>
                  <a:pt x="107696" y="14592"/>
                </a:lnTo>
                <a:lnTo>
                  <a:pt x="110235" y="16103"/>
                </a:lnTo>
                <a:lnTo>
                  <a:pt x="110235" y="23152"/>
                </a:lnTo>
                <a:lnTo>
                  <a:pt x="43815" y="23152"/>
                </a:lnTo>
                <a:lnTo>
                  <a:pt x="30881" y="27907"/>
                </a:lnTo>
                <a:lnTo>
                  <a:pt x="23592" y="39531"/>
                </a:lnTo>
                <a:lnTo>
                  <a:pt x="23114" y="47815"/>
                </a:lnTo>
                <a:lnTo>
                  <a:pt x="47633" y="47815"/>
                </a:lnTo>
                <a:lnTo>
                  <a:pt x="54683" y="40923"/>
                </a:lnTo>
                <a:lnTo>
                  <a:pt x="65765" y="34845"/>
                </a:lnTo>
                <a:lnTo>
                  <a:pt x="78205" y="31944"/>
                </a:lnTo>
                <a:lnTo>
                  <a:pt x="138760" y="31944"/>
                </a:lnTo>
                <a:lnTo>
                  <a:pt x="138375" y="30871"/>
                </a:lnTo>
                <a:lnTo>
                  <a:pt x="126705" y="23626"/>
                </a:lnTo>
                <a:lnTo>
                  <a:pt x="118236" y="23152"/>
                </a:lnTo>
                <a:lnTo>
                  <a:pt x="118236" y="16103"/>
                </a:lnTo>
                <a:lnTo>
                  <a:pt x="120776" y="14592"/>
                </a:lnTo>
                <a:lnTo>
                  <a:pt x="122808" y="11582"/>
                </a:lnTo>
                <a:lnTo>
                  <a:pt x="122808" y="4025"/>
                </a:lnTo>
                <a:lnTo>
                  <a:pt x="119252" y="0"/>
                </a:lnTo>
                <a:close/>
              </a:path>
              <a:path w="166116" h="166115">
                <a:moveTo>
                  <a:pt x="162051" y="43294"/>
                </a:moveTo>
                <a:lnTo>
                  <a:pt x="154558" y="43294"/>
                </a:lnTo>
                <a:lnTo>
                  <a:pt x="151510" y="45300"/>
                </a:lnTo>
                <a:lnTo>
                  <a:pt x="149986" y="47815"/>
                </a:lnTo>
                <a:lnTo>
                  <a:pt x="166116" y="47815"/>
                </a:lnTo>
                <a:lnTo>
                  <a:pt x="166116" y="47320"/>
                </a:lnTo>
                <a:lnTo>
                  <a:pt x="162051" y="43294"/>
                </a:lnTo>
                <a:close/>
              </a:path>
              <a:path w="166116" h="166115">
                <a:moveTo>
                  <a:pt x="56387" y="0"/>
                </a:moveTo>
                <a:lnTo>
                  <a:pt x="47371" y="0"/>
                </a:lnTo>
                <a:lnTo>
                  <a:pt x="43306" y="4025"/>
                </a:lnTo>
                <a:lnTo>
                  <a:pt x="43306" y="11582"/>
                </a:lnTo>
                <a:lnTo>
                  <a:pt x="45339" y="14592"/>
                </a:lnTo>
                <a:lnTo>
                  <a:pt x="47878" y="16103"/>
                </a:lnTo>
                <a:lnTo>
                  <a:pt x="47878" y="23152"/>
                </a:lnTo>
                <a:lnTo>
                  <a:pt x="55879" y="23152"/>
                </a:lnTo>
                <a:lnTo>
                  <a:pt x="55879" y="16103"/>
                </a:lnTo>
                <a:lnTo>
                  <a:pt x="58420" y="14592"/>
                </a:lnTo>
                <a:lnTo>
                  <a:pt x="60451" y="11582"/>
                </a:lnTo>
                <a:lnTo>
                  <a:pt x="60451" y="4025"/>
                </a:lnTo>
                <a:lnTo>
                  <a:pt x="56387" y="0"/>
                </a:lnTo>
                <a:close/>
              </a:path>
              <a:path w="166116" h="166115">
                <a:moveTo>
                  <a:pt x="77470" y="0"/>
                </a:moveTo>
                <a:lnTo>
                  <a:pt x="67945" y="0"/>
                </a:lnTo>
                <a:lnTo>
                  <a:pt x="64389" y="4025"/>
                </a:lnTo>
                <a:lnTo>
                  <a:pt x="64389" y="11582"/>
                </a:lnTo>
                <a:lnTo>
                  <a:pt x="65912" y="14592"/>
                </a:lnTo>
                <a:lnTo>
                  <a:pt x="68960" y="16103"/>
                </a:lnTo>
                <a:lnTo>
                  <a:pt x="68960" y="23152"/>
                </a:lnTo>
                <a:lnTo>
                  <a:pt x="76453" y="23152"/>
                </a:lnTo>
                <a:lnTo>
                  <a:pt x="76453" y="16103"/>
                </a:lnTo>
                <a:lnTo>
                  <a:pt x="79501" y="14592"/>
                </a:lnTo>
                <a:lnTo>
                  <a:pt x="81025" y="11582"/>
                </a:lnTo>
                <a:lnTo>
                  <a:pt x="81025" y="4025"/>
                </a:lnTo>
                <a:lnTo>
                  <a:pt x="77470" y="0"/>
                </a:lnTo>
                <a:close/>
              </a:path>
              <a:path w="166116" h="166115">
                <a:moveTo>
                  <a:pt x="98171" y="0"/>
                </a:moveTo>
                <a:lnTo>
                  <a:pt x="89153" y="0"/>
                </a:lnTo>
                <a:lnTo>
                  <a:pt x="85090" y="4025"/>
                </a:lnTo>
                <a:lnTo>
                  <a:pt x="85090" y="11582"/>
                </a:lnTo>
                <a:lnTo>
                  <a:pt x="87122" y="14592"/>
                </a:lnTo>
                <a:lnTo>
                  <a:pt x="89661" y="16103"/>
                </a:lnTo>
                <a:lnTo>
                  <a:pt x="89661" y="23152"/>
                </a:lnTo>
                <a:lnTo>
                  <a:pt x="97662" y="23152"/>
                </a:lnTo>
                <a:lnTo>
                  <a:pt x="97662" y="16103"/>
                </a:lnTo>
                <a:lnTo>
                  <a:pt x="100202" y="14592"/>
                </a:lnTo>
                <a:lnTo>
                  <a:pt x="102234" y="11582"/>
                </a:lnTo>
                <a:lnTo>
                  <a:pt x="102234" y="4025"/>
                </a:lnTo>
                <a:lnTo>
                  <a:pt x="981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431780" y="5952744"/>
            <a:ext cx="166116" cy="166115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45968" y="118300"/>
                </a:moveTo>
                <a:lnTo>
                  <a:pt x="23114" y="118300"/>
                </a:lnTo>
                <a:lnTo>
                  <a:pt x="23114" y="122326"/>
                </a:lnTo>
                <a:lnTo>
                  <a:pt x="27902" y="135451"/>
                </a:lnTo>
                <a:lnTo>
                  <a:pt x="39561" y="142511"/>
                </a:lnTo>
                <a:lnTo>
                  <a:pt x="47878" y="142963"/>
                </a:lnTo>
                <a:lnTo>
                  <a:pt x="47878" y="150012"/>
                </a:lnTo>
                <a:lnTo>
                  <a:pt x="45339" y="151523"/>
                </a:lnTo>
                <a:lnTo>
                  <a:pt x="43306" y="154533"/>
                </a:lnTo>
                <a:lnTo>
                  <a:pt x="43306" y="162090"/>
                </a:lnTo>
                <a:lnTo>
                  <a:pt x="47371" y="166115"/>
                </a:lnTo>
                <a:lnTo>
                  <a:pt x="56388" y="166115"/>
                </a:lnTo>
                <a:lnTo>
                  <a:pt x="60451" y="162090"/>
                </a:lnTo>
                <a:lnTo>
                  <a:pt x="60451" y="154533"/>
                </a:lnTo>
                <a:lnTo>
                  <a:pt x="58420" y="151523"/>
                </a:lnTo>
                <a:lnTo>
                  <a:pt x="55879" y="150012"/>
                </a:lnTo>
                <a:lnTo>
                  <a:pt x="55879" y="142963"/>
                </a:lnTo>
                <a:lnTo>
                  <a:pt x="122300" y="142963"/>
                </a:lnTo>
                <a:lnTo>
                  <a:pt x="135446" y="138367"/>
                </a:lnTo>
                <a:lnTo>
                  <a:pt x="137864" y="134404"/>
                </a:lnTo>
                <a:lnTo>
                  <a:pt x="83058" y="134404"/>
                </a:lnTo>
                <a:lnTo>
                  <a:pt x="68822" y="132374"/>
                </a:lnTo>
                <a:lnTo>
                  <a:pt x="56099" y="126675"/>
                </a:lnTo>
                <a:lnTo>
                  <a:pt x="45968" y="118300"/>
                </a:lnTo>
                <a:close/>
              </a:path>
              <a:path w="166116" h="166115">
                <a:moveTo>
                  <a:pt x="76453" y="142963"/>
                </a:moveTo>
                <a:lnTo>
                  <a:pt x="68961" y="142963"/>
                </a:lnTo>
                <a:lnTo>
                  <a:pt x="68961" y="150012"/>
                </a:lnTo>
                <a:lnTo>
                  <a:pt x="65913" y="151523"/>
                </a:lnTo>
                <a:lnTo>
                  <a:pt x="64389" y="154533"/>
                </a:lnTo>
                <a:lnTo>
                  <a:pt x="64389" y="162090"/>
                </a:lnTo>
                <a:lnTo>
                  <a:pt x="67945" y="166115"/>
                </a:lnTo>
                <a:lnTo>
                  <a:pt x="77470" y="166115"/>
                </a:lnTo>
                <a:lnTo>
                  <a:pt x="81025" y="162090"/>
                </a:lnTo>
                <a:lnTo>
                  <a:pt x="81025" y="154533"/>
                </a:lnTo>
                <a:lnTo>
                  <a:pt x="79501" y="151523"/>
                </a:lnTo>
                <a:lnTo>
                  <a:pt x="76453" y="150012"/>
                </a:lnTo>
                <a:lnTo>
                  <a:pt x="76453" y="142963"/>
                </a:lnTo>
                <a:close/>
              </a:path>
              <a:path w="166116" h="166115">
                <a:moveTo>
                  <a:pt x="97663" y="142963"/>
                </a:moveTo>
                <a:lnTo>
                  <a:pt x="89662" y="142963"/>
                </a:lnTo>
                <a:lnTo>
                  <a:pt x="89662" y="150012"/>
                </a:lnTo>
                <a:lnTo>
                  <a:pt x="87122" y="151523"/>
                </a:lnTo>
                <a:lnTo>
                  <a:pt x="85090" y="154533"/>
                </a:lnTo>
                <a:lnTo>
                  <a:pt x="85090" y="162090"/>
                </a:lnTo>
                <a:lnTo>
                  <a:pt x="89153" y="166115"/>
                </a:lnTo>
                <a:lnTo>
                  <a:pt x="98171" y="166115"/>
                </a:lnTo>
                <a:lnTo>
                  <a:pt x="102235" y="162090"/>
                </a:lnTo>
                <a:lnTo>
                  <a:pt x="102235" y="154533"/>
                </a:lnTo>
                <a:lnTo>
                  <a:pt x="100202" y="151523"/>
                </a:lnTo>
                <a:lnTo>
                  <a:pt x="97663" y="150012"/>
                </a:lnTo>
                <a:lnTo>
                  <a:pt x="97663" y="142963"/>
                </a:lnTo>
                <a:close/>
              </a:path>
              <a:path w="166116" h="166115">
                <a:moveTo>
                  <a:pt x="118237" y="142963"/>
                </a:moveTo>
                <a:lnTo>
                  <a:pt x="110236" y="142963"/>
                </a:lnTo>
                <a:lnTo>
                  <a:pt x="110236" y="150012"/>
                </a:lnTo>
                <a:lnTo>
                  <a:pt x="107696" y="151523"/>
                </a:lnTo>
                <a:lnTo>
                  <a:pt x="106172" y="154533"/>
                </a:lnTo>
                <a:lnTo>
                  <a:pt x="106172" y="162090"/>
                </a:lnTo>
                <a:lnTo>
                  <a:pt x="109727" y="166115"/>
                </a:lnTo>
                <a:lnTo>
                  <a:pt x="119252" y="166115"/>
                </a:lnTo>
                <a:lnTo>
                  <a:pt x="122809" y="162090"/>
                </a:lnTo>
                <a:lnTo>
                  <a:pt x="122809" y="154533"/>
                </a:lnTo>
                <a:lnTo>
                  <a:pt x="120776" y="151523"/>
                </a:lnTo>
                <a:lnTo>
                  <a:pt x="118237" y="150012"/>
                </a:lnTo>
                <a:lnTo>
                  <a:pt x="118237" y="142963"/>
                </a:lnTo>
                <a:close/>
              </a:path>
              <a:path w="166116" h="166115">
                <a:moveTo>
                  <a:pt x="138760" y="31944"/>
                </a:moveTo>
                <a:lnTo>
                  <a:pt x="78205" y="31944"/>
                </a:lnTo>
                <a:lnTo>
                  <a:pt x="93829" y="33689"/>
                </a:lnTo>
                <a:lnTo>
                  <a:pt x="107435" y="38818"/>
                </a:lnTo>
                <a:lnTo>
                  <a:pt x="118657" y="46822"/>
                </a:lnTo>
                <a:lnTo>
                  <a:pt x="127130" y="57192"/>
                </a:lnTo>
                <a:lnTo>
                  <a:pt x="132488" y="69421"/>
                </a:lnTo>
                <a:lnTo>
                  <a:pt x="134365" y="83000"/>
                </a:lnTo>
                <a:lnTo>
                  <a:pt x="132342" y="97256"/>
                </a:lnTo>
                <a:lnTo>
                  <a:pt x="106612" y="128620"/>
                </a:lnTo>
                <a:lnTo>
                  <a:pt x="83058" y="134404"/>
                </a:lnTo>
                <a:lnTo>
                  <a:pt x="137864" y="134404"/>
                </a:lnTo>
                <a:lnTo>
                  <a:pt x="142546" y="126731"/>
                </a:lnTo>
                <a:lnTo>
                  <a:pt x="143001" y="118300"/>
                </a:lnTo>
                <a:lnTo>
                  <a:pt x="166116" y="118300"/>
                </a:lnTo>
                <a:lnTo>
                  <a:pt x="166116" y="110235"/>
                </a:lnTo>
                <a:lnTo>
                  <a:pt x="143001" y="110235"/>
                </a:lnTo>
                <a:lnTo>
                  <a:pt x="143001" y="97650"/>
                </a:lnTo>
                <a:lnTo>
                  <a:pt x="166116" y="97650"/>
                </a:lnTo>
                <a:lnTo>
                  <a:pt x="166116" y="89598"/>
                </a:lnTo>
                <a:lnTo>
                  <a:pt x="143001" y="89598"/>
                </a:lnTo>
                <a:lnTo>
                  <a:pt x="143001" y="76517"/>
                </a:lnTo>
                <a:lnTo>
                  <a:pt x="166116" y="76517"/>
                </a:lnTo>
                <a:lnTo>
                  <a:pt x="166116" y="68960"/>
                </a:lnTo>
                <a:lnTo>
                  <a:pt x="143001" y="68960"/>
                </a:lnTo>
                <a:lnTo>
                  <a:pt x="143001" y="55879"/>
                </a:lnTo>
                <a:lnTo>
                  <a:pt x="166116" y="55879"/>
                </a:lnTo>
                <a:lnTo>
                  <a:pt x="166116" y="47815"/>
                </a:lnTo>
                <a:lnTo>
                  <a:pt x="143001" y="47815"/>
                </a:lnTo>
                <a:lnTo>
                  <a:pt x="143001" y="43789"/>
                </a:lnTo>
                <a:lnTo>
                  <a:pt x="138760" y="31944"/>
                </a:lnTo>
                <a:close/>
              </a:path>
              <a:path w="166116" h="166115">
                <a:moveTo>
                  <a:pt x="11556" y="106210"/>
                </a:moveTo>
                <a:lnTo>
                  <a:pt x="4064" y="106210"/>
                </a:lnTo>
                <a:lnTo>
                  <a:pt x="0" y="109740"/>
                </a:lnTo>
                <a:lnTo>
                  <a:pt x="0" y="119303"/>
                </a:lnTo>
                <a:lnTo>
                  <a:pt x="4064" y="122821"/>
                </a:lnTo>
                <a:lnTo>
                  <a:pt x="11556" y="122821"/>
                </a:lnTo>
                <a:lnTo>
                  <a:pt x="14604" y="120815"/>
                </a:lnTo>
                <a:lnTo>
                  <a:pt x="16128" y="118300"/>
                </a:lnTo>
                <a:lnTo>
                  <a:pt x="45968" y="118300"/>
                </a:lnTo>
                <a:lnTo>
                  <a:pt x="45468" y="117887"/>
                </a:lnTo>
                <a:lnTo>
                  <a:pt x="40076" y="110235"/>
                </a:lnTo>
                <a:lnTo>
                  <a:pt x="16128" y="110235"/>
                </a:lnTo>
                <a:lnTo>
                  <a:pt x="14604" y="107721"/>
                </a:lnTo>
                <a:lnTo>
                  <a:pt x="11556" y="106210"/>
                </a:lnTo>
                <a:close/>
              </a:path>
              <a:path w="166116" h="166115">
                <a:moveTo>
                  <a:pt x="166116" y="118300"/>
                </a:moveTo>
                <a:lnTo>
                  <a:pt x="149987" y="118300"/>
                </a:lnTo>
                <a:lnTo>
                  <a:pt x="151511" y="120815"/>
                </a:lnTo>
                <a:lnTo>
                  <a:pt x="154559" y="122821"/>
                </a:lnTo>
                <a:lnTo>
                  <a:pt x="162051" y="122821"/>
                </a:lnTo>
                <a:lnTo>
                  <a:pt x="166116" y="119303"/>
                </a:lnTo>
                <a:lnTo>
                  <a:pt x="166116" y="118300"/>
                </a:lnTo>
                <a:close/>
              </a:path>
              <a:path w="166116" h="166115">
                <a:moveTo>
                  <a:pt x="34324" y="97650"/>
                </a:moveTo>
                <a:lnTo>
                  <a:pt x="23114" y="97650"/>
                </a:lnTo>
                <a:lnTo>
                  <a:pt x="23114" y="110235"/>
                </a:lnTo>
                <a:lnTo>
                  <a:pt x="40076" y="110235"/>
                </a:lnTo>
                <a:lnTo>
                  <a:pt x="37509" y="106593"/>
                </a:lnTo>
                <a:lnTo>
                  <a:pt x="34324" y="97650"/>
                </a:lnTo>
                <a:close/>
              </a:path>
              <a:path w="166116" h="166115">
                <a:moveTo>
                  <a:pt x="162051" y="106210"/>
                </a:moveTo>
                <a:lnTo>
                  <a:pt x="154559" y="106210"/>
                </a:lnTo>
                <a:lnTo>
                  <a:pt x="151511" y="107721"/>
                </a:lnTo>
                <a:lnTo>
                  <a:pt x="149987" y="110235"/>
                </a:lnTo>
                <a:lnTo>
                  <a:pt x="166116" y="110235"/>
                </a:lnTo>
                <a:lnTo>
                  <a:pt x="166116" y="109740"/>
                </a:lnTo>
                <a:lnTo>
                  <a:pt x="162051" y="106210"/>
                </a:lnTo>
                <a:close/>
              </a:path>
              <a:path w="166116" h="166115">
                <a:moveTo>
                  <a:pt x="11556" y="85077"/>
                </a:moveTo>
                <a:lnTo>
                  <a:pt x="4064" y="85077"/>
                </a:lnTo>
                <a:lnTo>
                  <a:pt x="0" y="89103"/>
                </a:lnTo>
                <a:lnTo>
                  <a:pt x="0" y="98158"/>
                </a:lnTo>
                <a:lnTo>
                  <a:pt x="4064" y="102184"/>
                </a:lnTo>
                <a:lnTo>
                  <a:pt x="11556" y="102184"/>
                </a:lnTo>
                <a:lnTo>
                  <a:pt x="14604" y="100177"/>
                </a:lnTo>
                <a:lnTo>
                  <a:pt x="16128" y="97650"/>
                </a:lnTo>
                <a:lnTo>
                  <a:pt x="34324" y="97650"/>
                </a:lnTo>
                <a:lnTo>
                  <a:pt x="32801" y="93374"/>
                </a:lnTo>
                <a:lnTo>
                  <a:pt x="33072" y="89598"/>
                </a:lnTo>
                <a:lnTo>
                  <a:pt x="16128" y="89598"/>
                </a:lnTo>
                <a:lnTo>
                  <a:pt x="14604" y="87083"/>
                </a:lnTo>
                <a:lnTo>
                  <a:pt x="11556" y="85077"/>
                </a:lnTo>
                <a:close/>
              </a:path>
              <a:path w="166116" h="166115">
                <a:moveTo>
                  <a:pt x="166116" y="97650"/>
                </a:moveTo>
                <a:lnTo>
                  <a:pt x="149987" y="97650"/>
                </a:lnTo>
                <a:lnTo>
                  <a:pt x="151511" y="100177"/>
                </a:lnTo>
                <a:lnTo>
                  <a:pt x="154559" y="102184"/>
                </a:lnTo>
                <a:lnTo>
                  <a:pt x="162051" y="102184"/>
                </a:lnTo>
                <a:lnTo>
                  <a:pt x="166116" y="98158"/>
                </a:lnTo>
                <a:lnTo>
                  <a:pt x="166116" y="97650"/>
                </a:lnTo>
                <a:close/>
              </a:path>
              <a:path w="166116" h="166115">
                <a:moveTo>
                  <a:pt x="34010" y="76517"/>
                </a:moveTo>
                <a:lnTo>
                  <a:pt x="23114" y="76517"/>
                </a:lnTo>
                <a:lnTo>
                  <a:pt x="23114" y="89598"/>
                </a:lnTo>
                <a:lnTo>
                  <a:pt x="33072" y="89598"/>
                </a:lnTo>
                <a:lnTo>
                  <a:pt x="34010" y="76517"/>
                </a:lnTo>
                <a:close/>
              </a:path>
              <a:path w="166116" h="166115">
                <a:moveTo>
                  <a:pt x="162051" y="85077"/>
                </a:moveTo>
                <a:lnTo>
                  <a:pt x="154559" y="85077"/>
                </a:lnTo>
                <a:lnTo>
                  <a:pt x="151511" y="87083"/>
                </a:lnTo>
                <a:lnTo>
                  <a:pt x="149987" y="89598"/>
                </a:lnTo>
                <a:lnTo>
                  <a:pt x="166116" y="89598"/>
                </a:lnTo>
                <a:lnTo>
                  <a:pt x="166116" y="89103"/>
                </a:lnTo>
                <a:lnTo>
                  <a:pt x="162051" y="85077"/>
                </a:lnTo>
                <a:close/>
              </a:path>
              <a:path w="166116" h="166115">
                <a:moveTo>
                  <a:pt x="11556" y="64427"/>
                </a:moveTo>
                <a:lnTo>
                  <a:pt x="4064" y="64427"/>
                </a:lnTo>
                <a:lnTo>
                  <a:pt x="0" y="67957"/>
                </a:lnTo>
                <a:lnTo>
                  <a:pt x="0" y="77520"/>
                </a:lnTo>
                <a:lnTo>
                  <a:pt x="4064" y="81038"/>
                </a:lnTo>
                <a:lnTo>
                  <a:pt x="11556" y="81038"/>
                </a:lnTo>
                <a:lnTo>
                  <a:pt x="14604" y="79540"/>
                </a:lnTo>
                <a:lnTo>
                  <a:pt x="16128" y="76517"/>
                </a:lnTo>
                <a:lnTo>
                  <a:pt x="34010" y="76517"/>
                </a:lnTo>
                <a:lnTo>
                  <a:pt x="36247" y="68960"/>
                </a:lnTo>
                <a:lnTo>
                  <a:pt x="16128" y="68960"/>
                </a:lnTo>
                <a:lnTo>
                  <a:pt x="14604" y="65938"/>
                </a:lnTo>
                <a:lnTo>
                  <a:pt x="11556" y="64427"/>
                </a:lnTo>
                <a:close/>
              </a:path>
              <a:path w="166116" h="166115">
                <a:moveTo>
                  <a:pt x="166116" y="76517"/>
                </a:moveTo>
                <a:lnTo>
                  <a:pt x="149987" y="76517"/>
                </a:lnTo>
                <a:lnTo>
                  <a:pt x="151511" y="79540"/>
                </a:lnTo>
                <a:lnTo>
                  <a:pt x="154559" y="81038"/>
                </a:lnTo>
                <a:lnTo>
                  <a:pt x="162051" y="81038"/>
                </a:lnTo>
                <a:lnTo>
                  <a:pt x="166116" y="77520"/>
                </a:lnTo>
                <a:lnTo>
                  <a:pt x="166116" y="76517"/>
                </a:lnTo>
                <a:close/>
              </a:path>
              <a:path w="166116" h="166115">
                <a:moveTo>
                  <a:pt x="41920" y="55879"/>
                </a:moveTo>
                <a:lnTo>
                  <a:pt x="23114" y="55879"/>
                </a:lnTo>
                <a:lnTo>
                  <a:pt x="23114" y="68960"/>
                </a:lnTo>
                <a:lnTo>
                  <a:pt x="36247" y="68960"/>
                </a:lnTo>
                <a:lnTo>
                  <a:pt x="38367" y="61882"/>
                </a:lnTo>
                <a:lnTo>
                  <a:pt x="41920" y="55879"/>
                </a:lnTo>
                <a:close/>
              </a:path>
              <a:path w="166116" h="166115">
                <a:moveTo>
                  <a:pt x="162051" y="64427"/>
                </a:moveTo>
                <a:lnTo>
                  <a:pt x="154559" y="64427"/>
                </a:lnTo>
                <a:lnTo>
                  <a:pt x="151511" y="65938"/>
                </a:lnTo>
                <a:lnTo>
                  <a:pt x="149987" y="68960"/>
                </a:lnTo>
                <a:lnTo>
                  <a:pt x="166116" y="68960"/>
                </a:lnTo>
                <a:lnTo>
                  <a:pt x="166116" y="67957"/>
                </a:lnTo>
                <a:lnTo>
                  <a:pt x="162051" y="64427"/>
                </a:lnTo>
                <a:close/>
              </a:path>
              <a:path w="166116" h="166115">
                <a:moveTo>
                  <a:pt x="11556" y="43294"/>
                </a:moveTo>
                <a:lnTo>
                  <a:pt x="4064" y="43294"/>
                </a:lnTo>
                <a:lnTo>
                  <a:pt x="0" y="47320"/>
                </a:lnTo>
                <a:lnTo>
                  <a:pt x="0" y="56375"/>
                </a:lnTo>
                <a:lnTo>
                  <a:pt x="4064" y="60401"/>
                </a:lnTo>
                <a:lnTo>
                  <a:pt x="11556" y="60401"/>
                </a:lnTo>
                <a:lnTo>
                  <a:pt x="14604" y="58394"/>
                </a:lnTo>
                <a:lnTo>
                  <a:pt x="16128" y="55879"/>
                </a:lnTo>
                <a:lnTo>
                  <a:pt x="41920" y="55879"/>
                </a:lnTo>
                <a:lnTo>
                  <a:pt x="45403" y="49995"/>
                </a:lnTo>
                <a:lnTo>
                  <a:pt x="47633" y="47815"/>
                </a:lnTo>
                <a:lnTo>
                  <a:pt x="16128" y="47815"/>
                </a:lnTo>
                <a:lnTo>
                  <a:pt x="14604" y="45300"/>
                </a:lnTo>
                <a:lnTo>
                  <a:pt x="11556" y="43294"/>
                </a:lnTo>
                <a:close/>
              </a:path>
              <a:path w="166116" h="166115">
                <a:moveTo>
                  <a:pt x="166116" y="55879"/>
                </a:moveTo>
                <a:lnTo>
                  <a:pt x="149987" y="55879"/>
                </a:lnTo>
                <a:lnTo>
                  <a:pt x="151511" y="58394"/>
                </a:lnTo>
                <a:lnTo>
                  <a:pt x="154559" y="60401"/>
                </a:lnTo>
                <a:lnTo>
                  <a:pt x="162051" y="60401"/>
                </a:lnTo>
                <a:lnTo>
                  <a:pt x="166116" y="56375"/>
                </a:lnTo>
                <a:lnTo>
                  <a:pt x="166116" y="55879"/>
                </a:lnTo>
                <a:close/>
              </a:path>
              <a:path w="166116" h="166115">
                <a:moveTo>
                  <a:pt x="119252" y="0"/>
                </a:moveTo>
                <a:lnTo>
                  <a:pt x="109727" y="0"/>
                </a:lnTo>
                <a:lnTo>
                  <a:pt x="106172" y="4025"/>
                </a:lnTo>
                <a:lnTo>
                  <a:pt x="106172" y="11582"/>
                </a:lnTo>
                <a:lnTo>
                  <a:pt x="107696" y="14592"/>
                </a:lnTo>
                <a:lnTo>
                  <a:pt x="110236" y="16103"/>
                </a:lnTo>
                <a:lnTo>
                  <a:pt x="110236" y="23152"/>
                </a:lnTo>
                <a:lnTo>
                  <a:pt x="43815" y="23152"/>
                </a:lnTo>
                <a:lnTo>
                  <a:pt x="30881" y="27907"/>
                </a:lnTo>
                <a:lnTo>
                  <a:pt x="23592" y="39531"/>
                </a:lnTo>
                <a:lnTo>
                  <a:pt x="23114" y="47815"/>
                </a:lnTo>
                <a:lnTo>
                  <a:pt x="47633" y="47815"/>
                </a:lnTo>
                <a:lnTo>
                  <a:pt x="54683" y="40923"/>
                </a:lnTo>
                <a:lnTo>
                  <a:pt x="65765" y="34845"/>
                </a:lnTo>
                <a:lnTo>
                  <a:pt x="78205" y="31944"/>
                </a:lnTo>
                <a:lnTo>
                  <a:pt x="138760" y="31944"/>
                </a:lnTo>
                <a:lnTo>
                  <a:pt x="138375" y="30871"/>
                </a:lnTo>
                <a:lnTo>
                  <a:pt x="126705" y="23626"/>
                </a:lnTo>
                <a:lnTo>
                  <a:pt x="118237" y="23152"/>
                </a:lnTo>
                <a:lnTo>
                  <a:pt x="118237" y="16103"/>
                </a:lnTo>
                <a:lnTo>
                  <a:pt x="120776" y="14592"/>
                </a:lnTo>
                <a:lnTo>
                  <a:pt x="122809" y="11582"/>
                </a:lnTo>
                <a:lnTo>
                  <a:pt x="122809" y="4025"/>
                </a:lnTo>
                <a:lnTo>
                  <a:pt x="119252" y="0"/>
                </a:lnTo>
                <a:close/>
              </a:path>
              <a:path w="166116" h="166115">
                <a:moveTo>
                  <a:pt x="162051" y="43294"/>
                </a:moveTo>
                <a:lnTo>
                  <a:pt x="154559" y="43294"/>
                </a:lnTo>
                <a:lnTo>
                  <a:pt x="151511" y="45300"/>
                </a:lnTo>
                <a:lnTo>
                  <a:pt x="149987" y="47815"/>
                </a:lnTo>
                <a:lnTo>
                  <a:pt x="166116" y="47815"/>
                </a:lnTo>
                <a:lnTo>
                  <a:pt x="166116" y="47320"/>
                </a:lnTo>
                <a:lnTo>
                  <a:pt x="162051" y="43294"/>
                </a:lnTo>
                <a:close/>
              </a:path>
              <a:path w="166116" h="166115">
                <a:moveTo>
                  <a:pt x="56388" y="0"/>
                </a:moveTo>
                <a:lnTo>
                  <a:pt x="47371" y="0"/>
                </a:lnTo>
                <a:lnTo>
                  <a:pt x="43306" y="4025"/>
                </a:lnTo>
                <a:lnTo>
                  <a:pt x="43306" y="11582"/>
                </a:lnTo>
                <a:lnTo>
                  <a:pt x="45339" y="14592"/>
                </a:lnTo>
                <a:lnTo>
                  <a:pt x="47878" y="16103"/>
                </a:lnTo>
                <a:lnTo>
                  <a:pt x="47878" y="23152"/>
                </a:lnTo>
                <a:lnTo>
                  <a:pt x="55879" y="23152"/>
                </a:lnTo>
                <a:lnTo>
                  <a:pt x="55879" y="16103"/>
                </a:lnTo>
                <a:lnTo>
                  <a:pt x="58420" y="14592"/>
                </a:lnTo>
                <a:lnTo>
                  <a:pt x="60451" y="11582"/>
                </a:lnTo>
                <a:lnTo>
                  <a:pt x="60451" y="4025"/>
                </a:lnTo>
                <a:lnTo>
                  <a:pt x="56388" y="0"/>
                </a:lnTo>
                <a:close/>
              </a:path>
              <a:path w="166116" h="166115">
                <a:moveTo>
                  <a:pt x="77470" y="0"/>
                </a:moveTo>
                <a:lnTo>
                  <a:pt x="67945" y="0"/>
                </a:lnTo>
                <a:lnTo>
                  <a:pt x="64389" y="4025"/>
                </a:lnTo>
                <a:lnTo>
                  <a:pt x="64389" y="11582"/>
                </a:lnTo>
                <a:lnTo>
                  <a:pt x="65913" y="14592"/>
                </a:lnTo>
                <a:lnTo>
                  <a:pt x="68961" y="16103"/>
                </a:lnTo>
                <a:lnTo>
                  <a:pt x="68961" y="23152"/>
                </a:lnTo>
                <a:lnTo>
                  <a:pt x="76453" y="23152"/>
                </a:lnTo>
                <a:lnTo>
                  <a:pt x="76453" y="16103"/>
                </a:lnTo>
                <a:lnTo>
                  <a:pt x="79501" y="14592"/>
                </a:lnTo>
                <a:lnTo>
                  <a:pt x="81025" y="11582"/>
                </a:lnTo>
                <a:lnTo>
                  <a:pt x="81025" y="4025"/>
                </a:lnTo>
                <a:lnTo>
                  <a:pt x="77470" y="0"/>
                </a:lnTo>
                <a:close/>
              </a:path>
              <a:path w="166116" h="166115">
                <a:moveTo>
                  <a:pt x="98171" y="0"/>
                </a:moveTo>
                <a:lnTo>
                  <a:pt x="89153" y="0"/>
                </a:lnTo>
                <a:lnTo>
                  <a:pt x="85090" y="4025"/>
                </a:lnTo>
                <a:lnTo>
                  <a:pt x="85090" y="11582"/>
                </a:lnTo>
                <a:lnTo>
                  <a:pt x="87122" y="14592"/>
                </a:lnTo>
                <a:lnTo>
                  <a:pt x="89662" y="16103"/>
                </a:lnTo>
                <a:lnTo>
                  <a:pt x="89662" y="23152"/>
                </a:lnTo>
                <a:lnTo>
                  <a:pt x="97663" y="23152"/>
                </a:lnTo>
                <a:lnTo>
                  <a:pt x="97663" y="16103"/>
                </a:lnTo>
                <a:lnTo>
                  <a:pt x="100202" y="14592"/>
                </a:lnTo>
                <a:lnTo>
                  <a:pt x="102235" y="11582"/>
                </a:lnTo>
                <a:lnTo>
                  <a:pt x="102235" y="4025"/>
                </a:lnTo>
                <a:lnTo>
                  <a:pt x="981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graphicFrame>
        <p:nvGraphicFramePr>
          <p:cNvPr id="158" name="object 158"/>
          <p:cNvGraphicFramePr>
            <a:graphicFrameLocks noGrp="1"/>
          </p:cNvGraphicFramePr>
          <p:nvPr/>
        </p:nvGraphicFramePr>
        <p:xfrm>
          <a:off x="8129016" y="4885944"/>
          <a:ext cx="3225545" cy="1700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1308"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on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ner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9812">
                      <a:solidFill>
                        <a:srgbClr val="00BBF1"/>
                      </a:solidFill>
                      <a:prstDash val="solid"/>
                    </a:lnL>
                    <a:lnR w="19812">
                      <a:solidFill>
                        <a:srgbClr val="00BBF1"/>
                      </a:solidFill>
                      <a:prstDash val="solid"/>
                    </a:lnR>
                    <a:lnT w="19812">
                      <a:solidFill>
                        <a:srgbClr val="00BBF1"/>
                      </a:solidFill>
                      <a:prstDash val="solid"/>
                    </a:lnT>
                    <a:lnB w="19812">
                      <a:solidFill>
                        <a:srgbClr val="00BB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on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ner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9812">
                      <a:solidFill>
                        <a:srgbClr val="00BBF1"/>
                      </a:solidFill>
                      <a:prstDash val="solid"/>
                    </a:lnL>
                    <a:lnR w="19812">
                      <a:solidFill>
                        <a:srgbClr val="00BB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on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ner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9812">
                      <a:solidFill>
                        <a:srgbClr val="00BBF1"/>
                      </a:solidFill>
                      <a:prstDash val="solid"/>
                    </a:lnL>
                    <a:lnR w="19812">
                      <a:solidFill>
                        <a:srgbClr val="00BBF1"/>
                      </a:solidFill>
                      <a:prstDash val="solid"/>
                    </a:lnR>
                    <a:lnT w="19812">
                      <a:solidFill>
                        <a:srgbClr val="00BBF1"/>
                      </a:solidFill>
                      <a:prstDash val="solid"/>
                    </a:lnT>
                    <a:lnB w="19812">
                      <a:solidFill>
                        <a:srgbClr val="00BB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7">
                <a:tc gridSpan="3">
                  <a:txBody>
                    <a:bodyPr/>
                    <a:lstStyle/>
                    <a:p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19812" cap="flat" cmpd="sng" algn="ctr">
                      <a:solidFill>
                        <a:srgbClr val="00B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44">
                <a:tc gridSpan="3">
                  <a:txBody>
                    <a:bodyPr/>
                    <a:lstStyle/>
                    <a:p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00BB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0" dirty="0">
                <a:latin typeface="Segoe UI Light"/>
                <a:cs typeface="Segoe UI Light"/>
              </a:rPr>
              <a:t>Be</a:t>
            </a:r>
            <a:r>
              <a:rPr spc="-145" dirty="0">
                <a:latin typeface="Segoe UI Light"/>
                <a:cs typeface="Segoe UI Light"/>
              </a:rPr>
              <a:t>n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120" dirty="0">
                <a:latin typeface="Segoe UI Light"/>
                <a:cs typeface="Segoe UI Light"/>
              </a:rPr>
              <a:t>f</a:t>
            </a:r>
            <a:r>
              <a:rPr spc="-105" dirty="0">
                <a:latin typeface="Segoe UI Light"/>
                <a:cs typeface="Segoe UI Light"/>
              </a:rPr>
              <a:t>i</a:t>
            </a:r>
            <a:r>
              <a:rPr spc="-140" dirty="0">
                <a:latin typeface="Segoe UI Light"/>
                <a:cs typeface="Segoe UI Light"/>
              </a:rPr>
              <a:t>c</a:t>
            </a:r>
            <a:r>
              <a:rPr spc="-105" dirty="0">
                <a:latin typeface="Segoe UI Light"/>
                <a:cs typeface="Segoe UI Light"/>
              </a:rPr>
              <a:t>iil</a:t>
            </a:r>
            <a:r>
              <a:rPr spc="-25" dirty="0">
                <a:latin typeface="Segoe UI Light"/>
                <a:cs typeface="Segoe UI Light"/>
              </a:rPr>
              <a:t>e</a:t>
            </a:r>
            <a:r>
              <a:rPr spc="-170" dirty="0">
                <a:latin typeface="Segoe UI Light"/>
                <a:cs typeface="Segoe UI Light"/>
              </a:rPr>
              <a:t> </a:t>
            </a:r>
            <a:r>
              <a:rPr spc="-150" dirty="0">
                <a:latin typeface="Segoe UI Light"/>
                <a:cs typeface="Segoe UI Light"/>
              </a:rPr>
              <a:t>C</a:t>
            </a:r>
            <a:r>
              <a:rPr spc="-140" dirty="0">
                <a:latin typeface="Segoe UI Light"/>
                <a:cs typeface="Segoe UI Light"/>
              </a:rPr>
              <a:t>ont</a:t>
            </a:r>
            <a:r>
              <a:rPr spc="-130" dirty="0">
                <a:latin typeface="Segoe UI Light"/>
                <a:cs typeface="Segoe UI Light"/>
              </a:rPr>
              <a:t>a</a:t>
            </a:r>
            <a:r>
              <a:rPr spc="-105" dirty="0">
                <a:latin typeface="Segoe UI Light"/>
                <a:cs typeface="Segoe UI Light"/>
              </a:rPr>
              <a:t>i</a:t>
            </a:r>
            <a:r>
              <a:rPr spc="-145" dirty="0">
                <a:latin typeface="Segoe UI Light"/>
                <a:cs typeface="Segoe UI Light"/>
              </a:rPr>
              <a:t>n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210" dirty="0">
                <a:latin typeface="Segoe UI Light"/>
                <a:cs typeface="Segoe UI Light"/>
              </a:rPr>
              <a:t>r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105" dirty="0">
                <a:latin typeface="Segoe UI Light"/>
                <a:cs typeface="Segoe UI Light"/>
              </a:rPr>
              <a:t>l</a:t>
            </a:r>
            <a:r>
              <a:rPr spc="-140" dirty="0">
                <a:latin typeface="Segoe UI Light"/>
                <a:cs typeface="Segoe UI Light"/>
              </a:rPr>
              <a:t>o</a:t>
            </a:r>
            <a:r>
              <a:rPr spc="-20" dirty="0">
                <a:latin typeface="Segoe UI Light"/>
                <a:cs typeface="Segoe UI Light"/>
              </a:rPr>
              <a:t>r</a:t>
            </a:r>
          </a:p>
          <a:p>
            <a:pPr marL="12700">
              <a:lnSpc>
                <a:spcPts val="2660"/>
              </a:lnSpc>
            </a:pPr>
            <a:r>
              <a:rPr sz="2400" b="0" spc="-20" dirty="0">
                <a:solidFill>
                  <a:srgbClr val="0078D6"/>
                </a:solidFill>
                <a:latin typeface="Segoe UI"/>
                <a:cs typeface="Segoe UI"/>
              </a:rPr>
              <a:t>O</a:t>
            </a:r>
            <a:r>
              <a:rPr sz="2400" b="0" spc="-20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400" b="0" spc="-114" dirty="0">
                <a:solidFill>
                  <a:srgbClr val="0078D6"/>
                </a:solidFill>
                <a:latin typeface="Segoe UI"/>
                <a:cs typeface="Segoe UI"/>
              </a:rPr>
              <a:t>nou</a:t>
            </a:r>
            <a:r>
              <a:rPr sz="2400" b="0" dirty="0">
                <a:solidFill>
                  <a:srgbClr val="0078D6"/>
                </a:solidFill>
                <a:latin typeface="Segoe UI"/>
                <a:cs typeface="Segoe UI"/>
              </a:rPr>
              <a:t>ă</a:t>
            </a:r>
            <a:r>
              <a:rPr sz="2400" b="0" spc="-15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400" b="0" spc="-110" dirty="0">
                <a:solidFill>
                  <a:srgbClr val="0078D6"/>
                </a:solidFill>
                <a:latin typeface="Segoe UI"/>
                <a:cs typeface="Segoe UI"/>
              </a:rPr>
              <a:t>a</a:t>
            </a:r>
            <a:r>
              <a:rPr sz="2400" b="0" spc="-105" dirty="0">
                <a:solidFill>
                  <a:srgbClr val="0078D6"/>
                </a:solidFill>
                <a:latin typeface="Segoe UI"/>
                <a:cs typeface="Segoe UI"/>
              </a:rPr>
              <a:t>b</a:t>
            </a:r>
            <a:r>
              <a:rPr sz="2400" b="0" spc="-114" dirty="0">
                <a:solidFill>
                  <a:srgbClr val="0078D6"/>
                </a:solidFill>
                <a:latin typeface="Segoe UI"/>
                <a:cs typeface="Segoe UI"/>
              </a:rPr>
              <a:t>o</a:t>
            </a:r>
            <a:r>
              <a:rPr sz="2400" b="0" spc="-140" dirty="0">
                <a:solidFill>
                  <a:srgbClr val="0078D6"/>
                </a:solidFill>
                <a:latin typeface="Segoe UI"/>
                <a:cs typeface="Segoe UI"/>
              </a:rPr>
              <a:t>r</a:t>
            </a:r>
            <a:r>
              <a:rPr sz="2400" b="0" spc="-110" dirty="0">
                <a:solidFill>
                  <a:srgbClr val="0078D6"/>
                </a:solidFill>
                <a:latin typeface="Segoe UI"/>
                <a:cs typeface="Segoe UI"/>
              </a:rPr>
              <a:t>da</a:t>
            </a:r>
            <a:r>
              <a:rPr sz="2400" b="0" spc="-140" dirty="0">
                <a:solidFill>
                  <a:srgbClr val="0078D6"/>
                </a:solidFill>
                <a:latin typeface="Segoe UI"/>
                <a:cs typeface="Segoe UI"/>
              </a:rPr>
              <a:t>r</a:t>
            </a:r>
            <a:r>
              <a:rPr sz="2400" b="0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400" b="0" spc="-16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400" b="0" dirty="0">
                <a:solidFill>
                  <a:srgbClr val="0078D6"/>
                </a:solidFill>
                <a:latin typeface="Segoe UI"/>
                <a:cs typeface="Segoe UI"/>
              </a:rPr>
              <a:t>a</a:t>
            </a:r>
            <a:r>
              <a:rPr sz="2400" b="0" spc="-18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400" b="0" spc="-110" dirty="0">
                <a:solidFill>
                  <a:srgbClr val="0078D6"/>
                </a:solidFill>
                <a:latin typeface="Segoe UI"/>
                <a:cs typeface="Segoe UI"/>
              </a:rPr>
              <a:t>d</a:t>
            </a:r>
            <a:r>
              <a:rPr sz="2400" b="0" spc="-105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400" b="0" spc="-114" dirty="0">
                <a:solidFill>
                  <a:srgbClr val="0078D6"/>
                </a:solidFill>
                <a:latin typeface="Segoe UI"/>
                <a:cs typeface="Segoe UI"/>
              </a:rPr>
              <a:t>z</a:t>
            </a:r>
            <a:r>
              <a:rPr sz="2400" b="0" spc="-120" dirty="0">
                <a:solidFill>
                  <a:srgbClr val="0078D6"/>
                </a:solidFill>
                <a:latin typeface="Segoe UI"/>
                <a:cs typeface="Segoe UI"/>
              </a:rPr>
              <a:t>v</a:t>
            </a:r>
            <a:r>
              <a:rPr sz="2400" b="0" spc="-114" dirty="0">
                <a:solidFill>
                  <a:srgbClr val="0078D6"/>
                </a:solidFill>
                <a:latin typeface="Segoe UI"/>
                <a:cs typeface="Segoe UI"/>
              </a:rPr>
              <a:t>ol</a:t>
            </a:r>
            <a:r>
              <a:rPr sz="2400" b="0" spc="-110" dirty="0">
                <a:solidFill>
                  <a:srgbClr val="0078D6"/>
                </a:solidFill>
                <a:latin typeface="Segoe UI"/>
                <a:cs typeface="Segoe UI"/>
              </a:rPr>
              <a:t>tă</a:t>
            </a:r>
            <a:r>
              <a:rPr sz="2400" b="0" dirty="0">
                <a:solidFill>
                  <a:srgbClr val="0078D6"/>
                </a:solidFill>
                <a:latin typeface="Segoe UI"/>
                <a:cs typeface="Segoe UI"/>
              </a:rPr>
              <a:t>r</a:t>
            </a:r>
            <a:r>
              <a:rPr sz="2400" b="0" spc="-27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400" b="0" spc="-10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400" b="0" spc="-10" dirty="0">
                <a:solidFill>
                  <a:srgbClr val="0078D6"/>
                </a:solidFill>
                <a:latin typeface="Segoe UI"/>
                <a:cs typeface="Segoe UI"/>
              </a:rPr>
              <a:t>,</a:t>
            </a:r>
            <a:r>
              <a:rPr sz="2400" b="0" spc="-15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400" b="0" spc="-120" dirty="0">
                <a:solidFill>
                  <a:srgbClr val="0078D6"/>
                </a:solidFill>
                <a:latin typeface="Segoe UI"/>
                <a:cs typeface="Segoe UI"/>
              </a:rPr>
              <a:t>tra</a:t>
            </a:r>
            <a:r>
              <a:rPr sz="2400" b="0" spc="-130" dirty="0">
                <a:solidFill>
                  <a:srgbClr val="0078D6"/>
                </a:solidFill>
                <a:latin typeface="Segoe UI"/>
                <a:cs typeface="Segoe UI"/>
              </a:rPr>
              <a:t>n</a:t>
            </a:r>
            <a:r>
              <a:rPr sz="2400" b="0" spc="-110" dirty="0">
                <a:solidFill>
                  <a:srgbClr val="0078D6"/>
                </a:solidFill>
                <a:latin typeface="Segoe UI"/>
                <a:cs typeface="Segoe UI"/>
              </a:rPr>
              <a:t>s</a:t>
            </a:r>
            <a:r>
              <a:rPr sz="2400" b="0" spc="-114" dirty="0">
                <a:solidFill>
                  <a:srgbClr val="0078D6"/>
                </a:solidFill>
                <a:latin typeface="Segoe UI"/>
                <a:cs typeface="Segoe UI"/>
              </a:rPr>
              <a:t>fer</a:t>
            </a:r>
            <a:r>
              <a:rPr sz="2400" b="0" spc="-130" dirty="0">
                <a:solidFill>
                  <a:srgbClr val="0078D6"/>
                </a:solidFill>
                <a:latin typeface="Segoe UI"/>
                <a:cs typeface="Segoe UI"/>
              </a:rPr>
              <a:t>u</a:t>
            </a:r>
            <a:r>
              <a:rPr sz="2400" b="0" spc="-105" dirty="0">
                <a:solidFill>
                  <a:srgbClr val="0078D6"/>
                </a:solidFill>
                <a:latin typeface="Segoe UI"/>
                <a:cs typeface="Segoe UI"/>
              </a:rPr>
              <a:t>l</a:t>
            </a:r>
            <a:r>
              <a:rPr sz="2400" b="0" spc="-114" dirty="0">
                <a:solidFill>
                  <a:srgbClr val="0078D6"/>
                </a:solidFill>
                <a:latin typeface="Segoe UI"/>
                <a:cs typeface="Segoe UI"/>
              </a:rPr>
              <a:t>u</a:t>
            </a:r>
            <a:r>
              <a:rPr sz="2400" b="0" spc="-105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400" b="0" spc="-10" dirty="0">
                <a:solidFill>
                  <a:srgbClr val="0078D6"/>
                </a:solidFill>
                <a:latin typeface="Segoe UI"/>
                <a:cs typeface="Segoe UI"/>
              </a:rPr>
              <a:t>,</a:t>
            </a:r>
            <a:r>
              <a:rPr sz="2400" b="0" spc="-15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400" b="0" spc="-125" dirty="0">
                <a:solidFill>
                  <a:srgbClr val="0078D6"/>
                </a:solidFill>
                <a:latin typeface="Segoe UI"/>
                <a:cs typeface="Segoe UI"/>
              </a:rPr>
              <a:t>d</a:t>
            </a:r>
            <a:r>
              <a:rPr sz="2400" b="0" spc="-120" dirty="0">
                <a:solidFill>
                  <a:srgbClr val="0078D6"/>
                </a:solidFill>
                <a:latin typeface="Segoe UI"/>
                <a:cs typeface="Segoe UI"/>
              </a:rPr>
              <a:t>ep</a:t>
            </a:r>
            <a:r>
              <a:rPr sz="2400" b="0" spc="-114" dirty="0">
                <a:solidFill>
                  <a:srgbClr val="0078D6"/>
                </a:solidFill>
                <a:latin typeface="Segoe UI"/>
                <a:cs typeface="Segoe UI"/>
              </a:rPr>
              <a:t>l</a:t>
            </a:r>
            <a:r>
              <a:rPr sz="2400" b="0" spc="-130" dirty="0">
                <a:solidFill>
                  <a:srgbClr val="0078D6"/>
                </a:solidFill>
                <a:latin typeface="Segoe UI"/>
                <a:cs typeface="Segoe UI"/>
              </a:rPr>
              <a:t>o</a:t>
            </a:r>
            <a:r>
              <a:rPr sz="2400" b="0" spc="-120" dirty="0">
                <a:solidFill>
                  <a:srgbClr val="0078D6"/>
                </a:solidFill>
                <a:latin typeface="Segoe UI"/>
                <a:cs typeface="Segoe UI"/>
              </a:rPr>
              <a:t>y</a:t>
            </a:r>
            <a:r>
              <a:rPr sz="2400" b="0" spc="-114" dirty="0">
                <a:solidFill>
                  <a:srgbClr val="0078D6"/>
                </a:solidFill>
                <a:latin typeface="Segoe UI"/>
                <a:cs typeface="Segoe UI"/>
              </a:rPr>
              <a:t>m</a:t>
            </a:r>
            <a:r>
              <a:rPr sz="2400" b="0" spc="-120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400" b="0" spc="-130" dirty="0">
                <a:solidFill>
                  <a:srgbClr val="0078D6"/>
                </a:solidFill>
                <a:latin typeface="Segoe UI"/>
                <a:cs typeface="Segoe UI"/>
              </a:rPr>
              <a:t>n</a:t>
            </a:r>
            <a:r>
              <a:rPr sz="2400" b="0" spc="-120" dirty="0">
                <a:solidFill>
                  <a:srgbClr val="0078D6"/>
                </a:solidFill>
                <a:latin typeface="Segoe UI"/>
                <a:cs typeface="Segoe UI"/>
              </a:rPr>
              <a:t>t</a:t>
            </a:r>
            <a:r>
              <a:rPr sz="2400" b="0" spc="-110" dirty="0">
                <a:solidFill>
                  <a:srgbClr val="0078D6"/>
                </a:solidFill>
                <a:latin typeface="Segoe UI"/>
                <a:cs typeface="Segoe UI"/>
              </a:rPr>
              <a:t>-</a:t>
            </a:r>
            <a:r>
              <a:rPr sz="2400" b="0" spc="-90" dirty="0">
                <a:solidFill>
                  <a:srgbClr val="0078D6"/>
                </a:solidFill>
                <a:latin typeface="Segoe UI"/>
                <a:cs typeface="Segoe UI"/>
              </a:rPr>
              <a:t>u</a:t>
            </a:r>
            <a:r>
              <a:rPr sz="2400" b="0" spc="-105" dirty="0">
                <a:solidFill>
                  <a:srgbClr val="0078D6"/>
                </a:solidFill>
                <a:latin typeface="Segoe UI"/>
                <a:cs typeface="Segoe UI"/>
              </a:rPr>
              <a:t>l</a:t>
            </a:r>
            <a:r>
              <a:rPr sz="2400" b="0" spc="-100" dirty="0">
                <a:solidFill>
                  <a:srgbClr val="0078D6"/>
                </a:solidFill>
                <a:latin typeface="Segoe UI"/>
                <a:cs typeface="Segoe UI"/>
              </a:rPr>
              <a:t>u</a:t>
            </a:r>
            <a:r>
              <a:rPr sz="2400" b="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400" b="0" spc="-15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400" b="0" spc="-110" dirty="0">
                <a:solidFill>
                  <a:srgbClr val="0078D6"/>
                </a:solidFill>
                <a:latin typeface="Segoe UI"/>
                <a:cs typeface="Segoe UI"/>
              </a:rPr>
              <a:t>ș</a:t>
            </a:r>
            <a:r>
              <a:rPr sz="2400" b="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400" b="0" spc="-19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400" b="0" spc="-114" dirty="0">
                <a:solidFill>
                  <a:srgbClr val="0078D6"/>
                </a:solidFill>
                <a:latin typeface="Segoe UI"/>
                <a:cs typeface="Segoe UI"/>
              </a:rPr>
              <a:t>in</a:t>
            </a:r>
            <a:r>
              <a:rPr sz="2400" b="0" spc="-110" dirty="0">
                <a:solidFill>
                  <a:srgbClr val="0078D6"/>
                </a:solidFill>
                <a:latin typeface="Segoe UI"/>
                <a:cs typeface="Segoe UI"/>
              </a:rPr>
              <a:t>sta</a:t>
            </a:r>
            <a:r>
              <a:rPr sz="2400" b="0" spc="-114" dirty="0">
                <a:solidFill>
                  <a:srgbClr val="0078D6"/>
                </a:solidFill>
                <a:latin typeface="Segoe UI"/>
                <a:cs typeface="Segoe UI"/>
              </a:rPr>
              <a:t>n</a:t>
            </a:r>
            <a:r>
              <a:rPr sz="2400" b="0" spc="-95" dirty="0">
                <a:solidFill>
                  <a:srgbClr val="0078D6"/>
                </a:solidFill>
                <a:latin typeface="Segoe UI"/>
                <a:cs typeface="Segoe UI"/>
              </a:rPr>
              <a:t>ț</a:t>
            </a:r>
            <a:r>
              <a:rPr sz="2400" b="0" spc="-114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400" b="0" spc="-105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400" b="0" spc="-95" dirty="0">
                <a:solidFill>
                  <a:srgbClr val="0078D6"/>
                </a:solidFill>
                <a:latin typeface="Segoe UI"/>
                <a:cs typeface="Segoe UI"/>
              </a:rPr>
              <a:t>r</a:t>
            </a:r>
            <a:r>
              <a:rPr sz="2400" b="0" spc="-9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400" b="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400" b="0" spc="-14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400" b="0" spc="-110" dirty="0">
                <a:solidFill>
                  <a:srgbClr val="0078D6"/>
                </a:solidFill>
                <a:latin typeface="Segoe UI"/>
                <a:cs typeface="Segoe UI"/>
              </a:rPr>
              <a:t>a</a:t>
            </a:r>
            <a:r>
              <a:rPr sz="2400" b="0" spc="-105" dirty="0">
                <a:solidFill>
                  <a:srgbClr val="0078D6"/>
                </a:solidFill>
                <a:latin typeface="Segoe UI"/>
                <a:cs typeface="Segoe UI"/>
              </a:rPr>
              <a:t>p</a:t>
            </a:r>
            <a:r>
              <a:rPr sz="2400" b="0" spc="-114" dirty="0">
                <a:solidFill>
                  <a:srgbClr val="0078D6"/>
                </a:solidFill>
                <a:latin typeface="Segoe UI"/>
                <a:cs typeface="Segoe UI"/>
              </a:rPr>
              <a:t>lic</a:t>
            </a:r>
            <a:r>
              <a:rPr sz="2400" b="0" spc="-110" dirty="0">
                <a:solidFill>
                  <a:srgbClr val="0078D6"/>
                </a:solidFill>
                <a:latin typeface="Segoe UI"/>
                <a:cs typeface="Segoe UI"/>
              </a:rPr>
              <a:t>a</a:t>
            </a:r>
            <a:r>
              <a:rPr sz="2400" b="0" spc="-95" dirty="0">
                <a:solidFill>
                  <a:srgbClr val="0078D6"/>
                </a:solidFill>
                <a:latin typeface="Segoe UI"/>
                <a:cs typeface="Segoe UI"/>
              </a:rPr>
              <a:t>ț</a:t>
            </a:r>
            <a:r>
              <a:rPr sz="2400" b="0" spc="-9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400" b="0" spc="-105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400" b="0" spc="-90" dirty="0">
                <a:solidFill>
                  <a:srgbClr val="0078D6"/>
                </a:solidFill>
                <a:latin typeface="Segoe UI"/>
                <a:cs typeface="Segoe UI"/>
              </a:rPr>
              <a:t>l</a:t>
            </a:r>
            <a:r>
              <a:rPr sz="2400" b="0" spc="-114" dirty="0">
                <a:solidFill>
                  <a:srgbClr val="0078D6"/>
                </a:solidFill>
                <a:latin typeface="Segoe UI"/>
                <a:cs typeface="Segoe UI"/>
              </a:rPr>
              <a:t>o</a:t>
            </a:r>
            <a:r>
              <a:rPr sz="2400" b="0" dirty="0">
                <a:solidFill>
                  <a:srgbClr val="0078D6"/>
                </a:solidFill>
                <a:latin typeface="Segoe UI"/>
                <a:cs typeface="Segoe UI"/>
              </a:rPr>
              <a:t>r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" y="1979675"/>
            <a:ext cx="6035040" cy="2209799"/>
          </a:xfrm>
          <a:custGeom>
            <a:avLst/>
            <a:gdLst/>
            <a:ahLst/>
            <a:cxnLst/>
            <a:rect l="l" t="t" r="r" b="b"/>
            <a:pathLst>
              <a:path w="6035040" h="2209800">
                <a:moveTo>
                  <a:pt x="0" y="2209799"/>
                </a:moveTo>
                <a:lnTo>
                  <a:pt x="6035040" y="2209799"/>
                </a:lnTo>
                <a:lnTo>
                  <a:pt x="6035040" y="0"/>
                </a:lnTo>
                <a:lnTo>
                  <a:pt x="0" y="0"/>
                </a:lnTo>
                <a:lnTo>
                  <a:pt x="0" y="220979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8154" y="2530982"/>
            <a:ext cx="669036" cy="189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6147" y="2530982"/>
            <a:ext cx="125602" cy="145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7154" y="2530982"/>
            <a:ext cx="967867" cy="180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5353" y="2532760"/>
            <a:ext cx="834924" cy="144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1525" y="2532760"/>
            <a:ext cx="106425" cy="178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9739" y="2530982"/>
            <a:ext cx="1167002" cy="1892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1870" y="2785871"/>
            <a:ext cx="192659" cy="1446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5776" y="2743072"/>
            <a:ext cx="629793" cy="1449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0339" y="2739262"/>
            <a:ext cx="422910" cy="1486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4497" y="2739262"/>
            <a:ext cx="2639060" cy="1912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1804" y="2946907"/>
            <a:ext cx="293496" cy="1497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0923" y="3034061"/>
            <a:ext cx="52006" cy="122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28647" y="2950082"/>
            <a:ext cx="1055751" cy="1892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7455" y="2954908"/>
            <a:ext cx="195072" cy="1417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09390" y="3075177"/>
            <a:ext cx="21336" cy="214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4029" y="3262502"/>
            <a:ext cx="431292" cy="1462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5208" y="3262502"/>
            <a:ext cx="635090" cy="1892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84119" y="3264280"/>
            <a:ext cx="668782" cy="14490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29047" y="3262502"/>
            <a:ext cx="608383" cy="1466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9727" y="3264280"/>
            <a:ext cx="242315" cy="14446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38496" y="3264280"/>
            <a:ext cx="629792" cy="1449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34584" y="3260470"/>
            <a:ext cx="422910" cy="1486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1870" y="3489325"/>
            <a:ext cx="539115" cy="1711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1630" y="3471290"/>
            <a:ext cx="635762" cy="1462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8419" y="3471290"/>
            <a:ext cx="826643" cy="14668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20871" y="3596385"/>
            <a:ext cx="21336" cy="2146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4759" y="2598419"/>
            <a:ext cx="784752" cy="609600"/>
          </a:xfrm>
          <a:custGeom>
            <a:avLst/>
            <a:gdLst/>
            <a:ahLst/>
            <a:cxnLst/>
            <a:rect l="l" t="t" r="r" b="b"/>
            <a:pathLst>
              <a:path w="784752" h="609600">
                <a:moveTo>
                  <a:pt x="662578" y="0"/>
                </a:moveTo>
                <a:lnTo>
                  <a:pt x="123247" y="0"/>
                </a:lnTo>
                <a:lnTo>
                  <a:pt x="118584" y="5978"/>
                </a:lnTo>
                <a:lnTo>
                  <a:pt x="115297" y="18486"/>
                </a:lnTo>
                <a:lnTo>
                  <a:pt x="112165" y="30830"/>
                </a:lnTo>
                <a:lnTo>
                  <a:pt x="109145" y="43051"/>
                </a:lnTo>
                <a:lnTo>
                  <a:pt x="100334" y="79383"/>
                </a:lnTo>
                <a:lnTo>
                  <a:pt x="97337" y="91518"/>
                </a:lnTo>
                <a:lnTo>
                  <a:pt x="87570" y="128562"/>
                </a:lnTo>
                <a:lnTo>
                  <a:pt x="66733" y="200504"/>
                </a:lnTo>
                <a:lnTo>
                  <a:pt x="56396" y="236451"/>
                </a:lnTo>
                <a:lnTo>
                  <a:pt x="42549" y="285267"/>
                </a:lnTo>
                <a:lnTo>
                  <a:pt x="28599" y="335535"/>
                </a:lnTo>
                <a:lnTo>
                  <a:pt x="19097" y="373591"/>
                </a:lnTo>
                <a:lnTo>
                  <a:pt x="16106" y="385822"/>
                </a:lnTo>
                <a:lnTo>
                  <a:pt x="12703" y="398060"/>
                </a:lnTo>
                <a:lnTo>
                  <a:pt x="8992" y="410308"/>
                </a:lnTo>
                <a:lnTo>
                  <a:pt x="5077" y="422570"/>
                </a:lnTo>
                <a:lnTo>
                  <a:pt x="1060" y="434848"/>
                </a:lnTo>
                <a:lnTo>
                  <a:pt x="0" y="438318"/>
                </a:lnTo>
                <a:lnTo>
                  <a:pt x="5002" y="445250"/>
                </a:lnTo>
                <a:lnTo>
                  <a:pt x="19556" y="447548"/>
                </a:lnTo>
                <a:lnTo>
                  <a:pt x="776370" y="447548"/>
                </a:lnTo>
                <a:lnTo>
                  <a:pt x="784752" y="443356"/>
                </a:lnTo>
                <a:lnTo>
                  <a:pt x="780228" y="433727"/>
                </a:lnTo>
                <a:lnTo>
                  <a:pt x="776910" y="422296"/>
                </a:lnTo>
                <a:lnTo>
                  <a:pt x="764724" y="376730"/>
                </a:lnTo>
                <a:lnTo>
                  <a:pt x="755368" y="340120"/>
                </a:lnTo>
                <a:lnTo>
                  <a:pt x="751950" y="326958"/>
                </a:lnTo>
                <a:lnTo>
                  <a:pt x="748302" y="313161"/>
                </a:lnTo>
                <a:lnTo>
                  <a:pt x="744374" y="298638"/>
                </a:lnTo>
                <a:lnTo>
                  <a:pt x="710261" y="180392"/>
                </a:lnTo>
                <a:lnTo>
                  <a:pt x="699667" y="143263"/>
                </a:lnTo>
                <a:lnTo>
                  <a:pt x="688812" y="104870"/>
                </a:lnTo>
                <a:lnTo>
                  <a:pt x="681406" y="78434"/>
                </a:lnTo>
                <a:lnTo>
                  <a:pt x="677601" y="66743"/>
                </a:lnTo>
                <a:lnTo>
                  <a:pt x="664764" y="17635"/>
                </a:lnTo>
                <a:lnTo>
                  <a:pt x="662578" y="4317"/>
                </a:lnTo>
                <a:lnTo>
                  <a:pt x="662578" y="0"/>
                </a:lnTo>
                <a:close/>
              </a:path>
              <a:path w="784752" h="609600">
                <a:moveTo>
                  <a:pt x="780561" y="468884"/>
                </a:moveTo>
                <a:lnTo>
                  <a:pt x="1060" y="468884"/>
                </a:lnTo>
                <a:lnTo>
                  <a:pt x="1060" y="605281"/>
                </a:lnTo>
                <a:lnTo>
                  <a:pt x="5277" y="609600"/>
                </a:lnTo>
                <a:lnTo>
                  <a:pt x="776370" y="609600"/>
                </a:lnTo>
                <a:lnTo>
                  <a:pt x="780561" y="605281"/>
                </a:lnTo>
                <a:lnTo>
                  <a:pt x="780561" y="562556"/>
                </a:lnTo>
                <a:lnTo>
                  <a:pt x="73752" y="562556"/>
                </a:lnTo>
                <a:lnTo>
                  <a:pt x="62961" y="558489"/>
                </a:lnTo>
                <a:lnTo>
                  <a:pt x="55168" y="548222"/>
                </a:lnTo>
                <a:lnTo>
                  <a:pt x="52722" y="530626"/>
                </a:lnTo>
                <a:lnTo>
                  <a:pt x="59046" y="521384"/>
                </a:lnTo>
                <a:lnTo>
                  <a:pt x="70780" y="515347"/>
                </a:lnTo>
                <a:lnTo>
                  <a:pt x="87691" y="514531"/>
                </a:lnTo>
                <a:lnTo>
                  <a:pt x="780561" y="514531"/>
                </a:lnTo>
                <a:lnTo>
                  <a:pt x="780561" y="468884"/>
                </a:lnTo>
                <a:close/>
              </a:path>
              <a:path w="784752" h="609600">
                <a:moveTo>
                  <a:pt x="717341" y="514531"/>
                </a:moveTo>
                <a:lnTo>
                  <a:pt x="87691" y="514531"/>
                </a:lnTo>
                <a:lnTo>
                  <a:pt x="97998" y="524137"/>
                </a:lnTo>
                <a:lnTo>
                  <a:pt x="102178" y="537082"/>
                </a:lnTo>
                <a:lnTo>
                  <a:pt x="102175" y="537499"/>
                </a:lnTo>
                <a:lnTo>
                  <a:pt x="98196" y="551531"/>
                </a:lnTo>
                <a:lnTo>
                  <a:pt x="88036" y="559887"/>
                </a:lnTo>
                <a:lnTo>
                  <a:pt x="73752" y="562556"/>
                </a:lnTo>
                <a:lnTo>
                  <a:pt x="780561" y="562556"/>
                </a:lnTo>
                <a:lnTo>
                  <a:pt x="700830" y="562457"/>
                </a:lnTo>
                <a:lnTo>
                  <a:pt x="690386" y="558121"/>
                </a:lnTo>
                <a:lnTo>
                  <a:pt x="684623" y="549910"/>
                </a:lnTo>
                <a:lnTo>
                  <a:pt x="152736" y="549910"/>
                </a:lnTo>
                <a:lnTo>
                  <a:pt x="144316" y="545718"/>
                </a:lnTo>
                <a:lnTo>
                  <a:pt x="144316" y="532891"/>
                </a:lnTo>
                <a:lnTo>
                  <a:pt x="152736" y="524382"/>
                </a:lnTo>
                <a:lnTo>
                  <a:pt x="684971" y="524382"/>
                </a:lnTo>
                <a:lnTo>
                  <a:pt x="687610" y="520910"/>
                </a:lnTo>
                <a:lnTo>
                  <a:pt x="699744" y="515236"/>
                </a:lnTo>
                <a:lnTo>
                  <a:pt x="717341" y="514531"/>
                </a:lnTo>
                <a:close/>
              </a:path>
              <a:path w="784752" h="609600">
                <a:moveTo>
                  <a:pt x="780561" y="514531"/>
                </a:moveTo>
                <a:lnTo>
                  <a:pt x="717341" y="514531"/>
                </a:lnTo>
                <a:lnTo>
                  <a:pt x="726835" y="524137"/>
                </a:lnTo>
                <a:lnTo>
                  <a:pt x="730015" y="537082"/>
                </a:lnTo>
                <a:lnTo>
                  <a:pt x="730000" y="538309"/>
                </a:lnTo>
                <a:lnTo>
                  <a:pt x="726742" y="551885"/>
                </a:lnTo>
                <a:lnTo>
                  <a:pt x="717270" y="559945"/>
                </a:lnTo>
                <a:lnTo>
                  <a:pt x="700830" y="562457"/>
                </a:lnTo>
                <a:lnTo>
                  <a:pt x="780561" y="562457"/>
                </a:lnTo>
                <a:lnTo>
                  <a:pt x="780561" y="514531"/>
                </a:lnTo>
                <a:close/>
              </a:path>
              <a:path w="784752" h="609600">
                <a:moveTo>
                  <a:pt x="684971" y="524382"/>
                </a:moveTo>
                <a:lnTo>
                  <a:pt x="633114" y="524382"/>
                </a:lnTo>
                <a:lnTo>
                  <a:pt x="637305" y="532891"/>
                </a:lnTo>
                <a:lnTo>
                  <a:pt x="637305" y="545718"/>
                </a:lnTo>
                <a:lnTo>
                  <a:pt x="633114" y="549910"/>
                </a:lnTo>
                <a:lnTo>
                  <a:pt x="684623" y="549910"/>
                </a:lnTo>
                <a:lnTo>
                  <a:pt x="683008" y="547607"/>
                </a:lnTo>
                <a:lnTo>
                  <a:pt x="680922" y="529713"/>
                </a:lnTo>
                <a:lnTo>
                  <a:pt x="684971" y="524382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6780" y="2657855"/>
            <a:ext cx="259079" cy="147827"/>
          </a:xfrm>
          <a:custGeom>
            <a:avLst/>
            <a:gdLst/>
            <a:ahLst/>
            <a:cxnLst/>
            <a:rect l="l" t="t" r="r" b="b"/>
            <a:pathLst>
              <a:path w="259079" h="147827">
                <a:moveTo>
                  <a:pt x="129539" y="0"/>
                </a:moveTo>
                <a:lnTo>
                  <a:pt x="0" y="72389"/>
                </a:lnTo>
                <a:lnTo>
                  <a:pt x="0" y="75437"/>
                </a:lnTo>
                <a:lnTo>
                  <a:pt x="129539" y="147827"/>
                </a:lnTo>
                <a:lnTo>
                  <a:pt x="259079" y="75437"/>
                </a:lnTo>
                <a:lnTo>
                  <a:pt x="259079" y="72389"/>
                </a:lnTo>
                <a:lnTo>
                  <a:pt x="12953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8511" y="2755391"/>
            <a:ext cx="129540" cy="220979"/>
          </a:xfrm>
          <a:custGeom>
            <a:avLst/>
            <a:gdLst/>
            <a:ahLst/>
            <a:cxnLst/>
            <a:rect l="l" t="t" r="r" b="b"/>
            <a:pathLst>
              <a:path w="129540" h="220979">
                <a:moveTo>
                  <a:pt x="129540" y="0"/>
                </a:moveTo>
                <a:lnTo>
                  <a:pt x="0" y="72643"/>
                </a:lnTo>
                <a:lnTo>
                  <a:pt x="0" y="220979"/>
                </a:lnTo>
                <a:lnTo>
                  <a:pt x="129540" y="148335"/>
                </a:lnTo>
                <a:lnTo>
                  <a:pt x="12954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588" y="2755391"/>
            <a:ext cx="129540" cy="220979"/>
          </a:xfrm>
          <a:custGeom>
            <a:avLst/>
            <a:gdLst/>
            <a:ahLst/>
            <a:cxnLst/>
            <a:rect l="l" t="t" r="r" b="b"/>
            <a:pathLst>
              <a:path w="129540" h="220979">
                <a:moveTo>
                  <a:pt x="0" y="0"/>
                </a:moveTo>
                <a:lnTo>
                  <a:pt x="0" y="148335"/>
                </a:lnTo>
                <a:lnTo>
                  <a:pt x="129540" y="220979"/>
                </a:lnTo>
                <a:lnTo>
                  <a:pt x="129540" y="72643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2944" y="3288156"/>
            <a:ext cx="465455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00BBF1"/>
                </a:solidFill>
                <a:latin typeface="Segoe UI"/>
                <a:cs typeface="Segoe UI"/>
              </a:rPr>
              <a:t>Fizic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020" y="4457700"/>
            <a:ext cx="5884164" cy="2209800"/>
          </a:xfrm>
          <a:custGeom>
            <a:avLst/>
            <a:gdLst/>
            <a:ahLst/>
            <a:cxnLst/>
            <a:rect l="l" t="t" r="r" b="b"/>
            <a:pathLst>
              <a:path w="5884164" h="2209800">
                <a:moveTo>
                  <a:pt x="0" y="2209800"/>
                </a:moveTo>
                <a:lnTo>
                  <a:pt x="5884164" y="2209800"/>
                </a:lnTo>
                <a:lnTo>
                  <a:pt x="5884164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55028" y="4597526"/>
            <a:ext cx="101965" cy="14122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75834" y="4610100"/>
            <a:ext cx="263099" cy="12839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6023" y="4593844"/>
            <a:ext cx="284988" cy="14364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83307" y="4593844"/>
            <a:ext cx="353568" cy="14364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11243" y="4592065"/>
            <a:ext cx="199062" cy="14668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82161" y="4592065"/>
            <a:ext cx="967512" cy="14668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22445" y="4593844"/>
            <a:ext cx="106425" cy="17868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06258" y="4636642"/>
            <a:ext cx="95149" cy="10166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78298" y="4592065"/>
            <a:ext cx="650366" cy="14643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04230" y="4593844"/>
            <a:ext cx="284988" cy="14364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55522" y="4800219"/>
            <a:ext cx="2045460" cy="14884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24859" y="4927472"/>
            <a:ext cx="21336" cy="2133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64029" y="5113273"/>
            <a:ext cx="980567" cy="14643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25623" y="5115051"/>
            <a:ext cx="284988" cy="14364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91382" y="5113273"/>
            <a:ext cx="513333" cy="18923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80064" y="5157850"/>
            <a:ext cx="77052" cy="10084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32464" y="5113273"/>
            <a:ext cx="876517" cy="18923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5095" y="5109971"/>
            <a:ext cx="456999" cy="14998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84165" y="5109971"/>
            <a:ext cx="293497" cy="14973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93283" y="5197125"/>
            <a:ext cx="52006" cy="122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59839" y="5368163"/>
            <a:ext cx="192786" cy="10077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34667" y="5323585"/>
            <a:ext cx="510158" cy="1466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18232" y="5321426"/>
            <a:ext cx="321310" cy="14880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57779" y="5323585"/>
            <a:ext cx="857884" cy="18046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42207" y="5448680"/>
            <a:ext cx="21335" cy="2133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48154" y="5634481"/>
            <a:ext cx="823594" cy="18923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42997" y="5652515"/>
            <a:ext cx="352805" cy="12862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67430" y="5634481"/>
            <a:ext cx="1167003" cy="18923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88409" y="5631179"/>
            <a:ext cx="148336" cy="14767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04690" y="5642228"/>
            <a:ext cx="277368" cy="13662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13934" y="5718371"/>
            <a:ext cx="52006" cy="122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91659" y="5636259"/>
            <a:ext cx="198627" cy="14356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67350" y="5679058"/>
            <a:ext cx="448970" cy="10204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55421" y="5844768"/>
            <a:ext cx="371701" cy="18935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91385" y="5841529"/>
            <a:ext cx="368553" cy="14973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27195" y="5844768"/>
            <a:ext cx="199062" cy="14668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98114" y="5844768"/>
            <a:ext cx="1263167" cy="189255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79951" y="5969825"/>
            <a:ext cx="21336" cy="2143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48154" y="6155664"/>
            <a:ext cx="823594" cy="18925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48839" y="6153568"/>
            <a:ext cx="930910" cy="14874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54371" y="6155664"/>
            <a:ext cx="199062" cy="14668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19728" y="6153568"/>
            <a:ext cx="512191" cy="18258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00117" y="6163474"/>
            <a:ext cx="277368" cy="13658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57978" y="6155664"/>
            <a:ext cx="432587" cy="14664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02250" y="6200241"/>
            <a:ext cx="447801" cy="12496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54668" y="6410553"/>
            <a:ext cx="157189" cy="10084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72055" y="6363880"/>
            <a:ext cx="87375" cy="146494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44395" y="6367779"/>
            <a:ext cx="734313" cy="18755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59735" y="6365976"/>
            <a:ext cx="667003" cy="16954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01141" y="6062471"/>
            <a:ext cx="69977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0078D6"/>
                </a:solidFill>
                <a:latin typeface="Segoe UI"/>
                <a:cs typeface="Segoe UI"/>
              </a:rPr>
              <a:t>Vi</a:t>
            </a:r>
            <a:r>
              <a:rPr sz="1800" spc="45" dirty="0">
                <a:solidFill>
                  <a:srgbClr val="0078D6"/>
                </a:solidFill>
                <a:latin typeface="Segoe UI"/>
                <a:cs typeface="Segoe UI"/>
              </a:rPr>
              <a:t>r</a:t>
            </a:r>
            <a:r>
              <a:rPr sz="1800" spc="5" dirty="0">
                <a:solidFill>
                  <a:srgbClr val="0078D6"/>
                </a:solidFill>
                <a:latin typeface="Segoe UI"/>
                <a:cs typeface="Segoe UI"/>
              </a:rPr>
              <a:t>tual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82751" y="5398007"/>
            <a:ext cx="739140" cy="557784"/>
          </a:xfrm>
          <a:custGeom>
            <a:avLst/>
            <a:gdLst/>
            <a:ahLst/>
            <a:cxnLst/>
            <a:rect l="l" t="t" r="r" b="b"/>
            <a:pathLst>
              <a:path w="739139" h="557784">
                <a:moveTo>
                  <a:pt x="624459" y="0"/>
                </a:moveTo>
                <a:lnTo>
                  <a:pt x="118579" y="0"/>
                </a:lnTo>
                <a:lnTo>
                  <a:pt x="113998" y="6231"/>
                </a:lnTo>
                <a:lnTo>
                  <a:pt x="110645" y="18736"/>
                </a:lnTo>
                <a:lnTo>
                  <a:pt x="107460" y="31068"/>
                </a:lnTo>
                <a:lnTo>
                  <a:pt x="104391" y="43272"/>
                </a:lnTo>
                <a:lnTo>
                  <a:pt x="98390" y="67483"/>
                </a:lnTo>
                <a:lnTo>
                  <a:pt x="95355" y="79581"/>
                </a:lnTo>
                <a:lnTo>
                  <a:pt x="85486" y="116398"/>
                </a:lnTo>
                <a:lnTo>
                  <a:pt x="71512" y="163456"/>
                </a:lnTo>
                <a:lnTo>
                  <a:pt x="61196" y="198365"/>
                </a:lnTo>
                <a:lnTo>
                  <a:pt x="47254" y="246310"/>
                </a:lnTo>
                <a:lnTo>
                  <a:pt x="36589" y="283839"/>
                </a:lnTo>
                <a:lnTo>
                  <a:pt x="25683" y="323163"/>
                </a:lnTo>
                <a:lnTo>
                  <a:pt x="19131" y="348965"/>
                </a:lnTo>
                <a:lnTo>
                  <a:pt x="15775" y="361190"/>
                </a:lnTo>
                <a:lnTo>
                  <a:pt x="12043" y="373415"/>
                </a:lnTo>
                <a:lnTo>
                  <a:pt x="8060" y="385640"/>
                </a:lnTo>
                <a:lnTo>
                  <a:pt x="3949" y="397865"/>
                </a:lnTo>
                <a:lnTo>
                  <a:pt x="0" y="405663"/>
                </a:lnTo>
                <a:lnTo>
                  <a:pt x="7899" y="409562"/>
                </a:lnTo>
                <a:lnTo>
                  <a:pt x="731266" y="409562"/>
                </a:lnTo>
                <a:lnTo>
                  <a:pt x="739140" y="405663"/>
                </a:lnTo>
                <a:lnTo>
                  <a:pt x="734487" y="395489"/>
                </a:lnTo>
                <a:lnTo>
                  <a:pt x="731154" y="384149"/>
                </a:lnTo>
                <a:lnTo>
                  <a:pt x="727973" y="372898"/>
                </a:lnTo>
                <a:lnTo>
                  <a:pt x="724769" y="361190"/>
                </a:lnTo>
                <a:lnTo>
                  <a:pt x="721837" y="350220"/>
                </a:lnTo>
                <a:lnTo>
                  <a:pt x="712355" y="314095"/>
                </a:lnTo>
                <a:lnTo>
                  <a:pt x="708894" y="301047"/>
                </a:lnTo>
                <a:lnTo>
                  <a:pt x="705189" y="287309"/>
                </a:lnTo>
                <a:lnTo>
                  <a:pt x="701182" y="272772"/>
                </a:lnTo>
                <a:lnTo>
                  <a:pt x="686943" y="224962"/>
                </a:lnTo>
                <a:lnTo>
                  <a:pt x="676270" y="188849"/>
                </a:lnTo>
                <a:lnTo>
                  <a:pt x="665586" y="152347"/>
                </a:lnTo>
                <a:lnTo>
                  <a:pt x="658451" y="127721"/>
                </a:lnTo>
                <a:lnTo>
                  <a:pt x="651302" y="102810"/>
                </a:lnTo>
                <a:lnTo>
                  <a:pt x="644133" y="77570"/>
                </a:lnTo>
                <a:lnTo>
                  <a:pt x="640238" y="65934"/>
                </a:lnTo>
                <a:lnTo>
                  <a:pt x="626775" y="17203"/>
                </a:lnTo>
                <a:lnTo>
                  <a:pt x="624459" y="3936"/>
                </a:lnTo>
                <a:lnTo>
                  <a:pt x="624459" y="0"/>
                </a:lnTo>
                <a:close/>
              </a:path>
              <a:path w="739139" h="557784">
                <a:moveTo>
                  <a:pt x="735203" y="429069"/>
                </a:moveTo>
                <a:lnTo>
                  <a:pt x="3949" y="429069"/>
                </a:lnTo>
                <a:lnTo>
                  <a:pt x="3949" y="553885"/>
                </a:lnTo>
                <a:lnTo>
                  <a:pt x="7899" y="557783"/>
                </a:lnTo>
                <a:lnTo>
                  <a:pt x="731266" y="557783"/>
                </a:lnTo>
                <a:lnTo>
                  <a:pt x="735203" y="553885"/>
                </a:lnTo>
                <a:lnTo>
                  <a:pt x="735203" y="513054"/>
                </a:lnTo>
                <a:lnTo>
                  <a:pt x="65543" y="513054"/>
                </a:lnTo>
                <a:lnTo>
                  <a:pt x="55526" y="504762"/>
                </a:lnTo>
                <a:lnTo>
                  <a:pt x="51535" y="489185"/>
                </a:lnTo>
                <a:lnTo>
                  <a:pt x="56248" y="478966"/>
                </a:lnTo>
                <a:lnTo>
                  <a:pt x="67085" y="471720"/>
                </a:lnTo>
                <a:lnTo>
                  <a:pt x="83399" y="469899"/>
                </a:lnTo>
                <a:lnTo>
                  <a:pt x="673680" y="469899"/>
                </a:lnTo>
                <a:lnTo>
                  <a:pt x="673923" y="469874"/>
                </a:lnTo>
                <a:lnTo>
                  <a:pt x="735203" y="469874"/>
                </a:lnTo>
                <a:lnTo>
                  <a:pt x="735203" y="429069"/>
                </a:lnTo>
                <a:close/>
              </a:path>
              <a:path w="739139" h="557784">
                <a:moveTo>
                  <a:pt x="673680" y="469899"/>
                </a:moveTo>
                <a:lnTo>
                  <a:pt x="83399" y="469899"/>
                </a:lnTo>
                <a:lnTo>
                  <a:pt x="94276" y="478718"/>
                </a:lnTo>
                <a:lnTo>
                  <a:pt x="94386" y="478966"/>
                </a:lnTo>
                <a:lnTo>
                  <a:pt x="98818" y="491477"/>
                </a:lnTo>
                <a:lnTo>
                  <a:pt x="98546" y="495398"/>
                </a:lnTo>
                <a:lnTo>
                  <a:pt x="93495" y="506111"/>
                </a:lnTo>
                <a:lnTo>
                  <a:pt x="82364" y="512100"/>
                </a:lnTo>
                <a:lnTo>
                  <a:pt x="65543" y="513054"/>
                </a:lnTo>
                <a:lnTo>
                  <a:pt x="735203" y="513054"/>
                </a:lnTo>
                <a:lnTo>
                  <a:pt x="735203" y="512797"/>
                </a:lnTo>
                <a:lnTo>
                  <a:pt x="653938" y="512797"/>
                </a:lnTo>
                <a:lnTo>
                  <a:pt x="644332" y="504226"/>
                </a:lnTo>
                <a:lnTo>
                  <a:pt x="644089" y="503173"/>
                </a:lnTo>
                <a:lnTo>
                  <a:pt x="146253" y="503173"/>
                </a:lnTo>
                <a:lnTo>
                  <a:pt x="138341" y="499275"/>
                </a:lnTo>
                <a:lnTo>
                  <a:pt x="138341" y="487578"/>
                </a:lnTo>
                <a:lnTo>
                  <a:pt x="146253" y="479767"/>
                </a:lnTo>
                <a:lnTo>
                  <a:pt x="645057" y="479767"/>
                </a:lnTo>
                <a:lnTo>
                  <a:pt x="645754" y="478433"/>
                </a:lnTo>
                <a:lnTo>
                  <a:pt x="656951" y="471569"/>
                </a:lnTo>
                <a:lnTo>
                  <a:pt x="673680" y="469899"/>
                </a:lnTo>
                <a:close/>
              </a:path>
              <a:path w="739139" h="557784">
                <a:moveTo>
                  <a:pt x="735203" y="469874"/>
                </a:moveTo>
                <a:lnTo>
                  <a:pt x="673923" y="469874"/>
                </a:lnTo>
                <a:lnTo>
                  <a:pt x="684259" y="478718"/>
                </a:lnTo>
                <a:lnTo>
                  <a:pt x="687705" y="491477"/>
                </a:lnTo>
                <a:lnTo>
                  <a:pt x="687461" y="495898"/>
                </a:lnTo>
                <a:lnTo>
                  <a:pt x="683284" y="506310"/>
                </a:lnTo>
                <a:lnTo>
                  <a:pt x="672659" y="512057"/>
                </a:lnTo>
                <a:lnTo>
                  <a:pt x="653938" y="512797"/>
                </a:lnTo>
                <a:lnTo>
                  <a:pt x="735203" y="512797"/>
                </a:lnTo>
                <a:lnTo>
                  <a:pt x="735203" y="469874"/>
                </a:lnTo>
                <a:close/>
              </a:path>
              <a:path w="739139" h="557784">
                <a:moveTo>
                  <a:pt x="645057" y="479767"/>
                </a:moveTo>
                <a:lnTo>
                  <a:pt x="596900" y="479767"/>
                </a:lnTo>
                <a:lnTo>
                  <a:pt x="600836" y="487578"/>
                </a:lnTo>
                <a:lnTo>
                  <a:pt x="600836" y="499275"/>
                </a:lnTo>
                <a:lnTo>
                  <a:pt x="596900" y="503173"/>
                </a:lnTo>
                <a:lnTo>
                  <a:pt x="644089" y="503173"/>
                </a:lnTo>
                <a:lnTo>
                  <a:pt x="640637" y="488228"/>
                </a:lnTo>
                <a:lnTo>
                  <a:pt x="645057" y="479767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5904" y="5106923"/>
            <a:ext cx="269748" cy="179831"/>
          </a:xfrm>
          <a:custGeom>
            <a:avLst/>
            <a:gdLst/>
            <a:ahLst/>
            <a:cxnLst/>
            <a:rect l="l" t="t" r="r" b="b"/>
            <a:pathLst>
              <a:path w="269748" h="179831">
                <a:moveTo>
                  <a:pt x="0" y="179831"/>
                </a:moveTo>
                <a:lnTo>
                  <a:pt x="269748" y="179831"/>
                </a:lnTo>
                <a:lnTo>
                  <a:pt x="269748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3044" y="5084063"/>
            <a:ext cx="312419" cy="277368"/>
          </a:xfrm>
          <a:custGeom>
            <a:avLst/>
            <a:gdLst/>
            <a:ahLst/>
            <a:cxnLst/>
            <a:rect l="l" t="t" r="r" b="b"/>
            <a:pathLst>
              <a:path w="312419" h="277368">
                <a:moveTo>
                  <a:pt x="293649" y="219710"/>
                </a:moveTo>
                <a:lnTo>
                  <a:pt x="111620" y="219710"/>
                </a:lnTo>
                <a:lnTo>
                  <a:pt x="114494" y="232293"/>
                </a:lnTo>
                <a:lnTo>
                  <a:pt x="114332" y="241943"/>
                </a:lnTo>
                <a:lnTo>
                  <a:pt x="76422" y="258703"/>
                </a:lnTo>
                <a:lnTo>
                  <a:pt x="55909" y="259304"/>
                </a:lnTo>
                <a:lnTo>
                  <a:pt x="48501" y="277368"/>
                </a:lnTo>
                <a:lnTo>
                  <a:pt x="252437" y="277368"/>
                </a:lnTo>
                <a:lnTo>
                  <a:pt x="252437" y="259334"/>
                </a:lnTo>
                <a:lnTo>
                  <a:pt x="229332" y="258926"/>
                </a:lnTo>
                <a:lnTo>
                  <a:pt x="212497" y="257392"/>
                </a:lnTo>
                <a:lnTo>
                  <a:pt x="201225" y="254267"/>
                </a:lnTo>
                <a:lnTo>
                  <a:pt x="194808" y="249084"/>
                </a:lnTo>
                <a:lnTo>
                  <a:pt x="192540" y="241376"/>
                </a:lnTo>
                <a:lnTo>
                  <a:pt x="193711" y="230679"/>
                </a:lnTo>
                <a:lnTo>
                  <a:pt x="293649" y="219710"/>
                </a:lnTo>
                <a:close/>
              </a:path>
              <a:path w="312419" h="277368">
                <a:moveTo>
                  <a:pt x="303034" y="0"/>
                </a:moveTo>
                <a:lnTo>
                  <a:pt x="7823" y="0"/>
                </a:lnTo>
                <a:lnTo>
                  <a:pt x="0" y="8509"/>
                </a:lnTo>
                <a:lnTo>
                  <a:pt x="0" y="211709"/>
                </a:lnTo>
                <a:lnTo>
                  <a:pt x="7823" y="219710"/>
                </a:lnTo>
                <a:lnTo>
                  <a:pt x="303034" y="219710"/>
                </a:lnTo>
                <a:lnTo>
                  <a:pt x="312419" y="211709"/>
                </a:lnTo>
                <a:lnTo>
                  <a:pt x="312419" y="196596"/>
                </a:lnTo>
                <a:lnTo>
                  <a:pt x="24510" y="196596"/>
                </a:lnTo>
                <a:lnTo>
                  <a:pt x="24510" y="23622"/>
                </a:lnTo>
                <a:lnTo>
                  <a:pt x="312419" y="23114"/>
                </a:lnTo>
                <a:lnTo>
                  <a:pt x="312419" y="8509"/>
                </a:lnTo>
                <a:lnTo>
                  <a:pt x="303034" y="0"/>
                </a:lnTo>
                <a:close/>
              </a:path>
              <a:path w="312419" h="277368">
                <a:moveTo>
                  <a:pt x="312419" y="23114"/>
                </a:moveTo>
                <a:lnTo>
                  <a:pt x="288950" y="23114"/>
                </a:lnTo>
                <a:lnTo>
                  <a:pt x="288429" y="23622"/>
                </a:lnTo>
                <a:lnTo>
                  <a:pt x="288429" y="196596"/>
                </a:lnTo>
                <a:lnTo>
                  <a:pt x="312419" y="196596"/>
                </a:lnTo>
                <a:lnTo>
                  <a:pt x="312419" y="2311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38200" y="5134355"/>
            <a:ext cx="96012" cy="53340"/>
          </a:xfrm>
          <a:custGeom>
            <a:avLst/>
            <a:gdLst/>
            <a:ahLst/>
            <a:cxnLst/>
            <a:rect l="l" t="t" r="r" b="b"/>
            <a:pathLst>
              <a:path w="96012" h="53340">
                <a:moveTo>
                  <a:pt x="48006" y="0"/>
                </a:moveTo>
                <a:lnTo>
                  <a:pt x="0" y="26161"/>
                </a:lnTo>
                <a:lnTo>
                  <a:pt x="0" y="27177"/>
                </a:lnTo>
                <a:lnTo>
                  <a:pt x="48006" y="53339"/>
                </a:lnTo>
                <a:lnTo>
                  <a:pt x="96012" y="27177"/>
                </a:lnTo>
                <a:lnTo>
                  <a:pt x="96012" y="26161"/>
                </a:lnTo>
                <a:lnTo>
                  <a:pt x="48006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91539" y="5169407"/>
            <a:ext cx="47243" cy="80771"/>
          </a:xfrm>
          <a:custGeom>
            <a:avLst/>
            <a:gdLst/>
            <a:ahLst/>
            <a:cxnLst/>
            <a:rect l="l" t="t" r="r" b="b"/>
            <a:pathLst>
              <a:path w="47243" h="80772">
                <a:moveTo>
                  <a:pt x="47243" y="0"/>
                </a:moveTo>
                <a:lnTo>
                  <a:pt x="0" y="26543"/>
                </a:lnTo>
                <a:lnTo>
                  <a:pt x="0" y="80771"/>
                </a:lnTo>
                <a:lnTo>
                  <a:pt x="47243" y="54228"/>
                </a:lnTo>
                <a:lnTo>
                  <a:pt x="47243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3627" y="5169407"/>
            <a:ext cx="47243" cy="80771"/>
          </a:xfrm>
          <a:custGeom>
            <a:avLst/>
            <a:gdLst/>
            <a:ahLst/>
            <a:cxnLst/>
            <a:rect l="l" t="t" r="r" b="b"/>
            <a:pathLst>
              <a:path w="47243" h="80772">
                <a:moveTo>
                  <a:pt x="0" y="0"/>
                </a:moveTo>
                <a:lnTo>
                  <a:pt x="0" y="54228"/>
                </a:lnTo>
                <a:lnTo>
                  <a:pt x="47243" y="80771"/>
                </a:lnTo>
                <a:lnTo>
                  <a:pt x="47243" y="26543"/>
                </a:lnTo>
                <a:lnTo>
                  <a:pt x="0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04900" y="5106923"/>
            <a:ext cx="271272" cy="179831"/>
          </a:xfrm>
          <a:custGeom>
            <a:avLst/>
            <a:gdLst/>
            <a:ahLst/>
            <a:cxnLst/>
            <a:rect l="l" t="t" r="r" b="b"/>
            <a:pathLst>
              <a:path w="271272" h="179831">
                <a:moveTo>
                  <a:pt x="0" y="179831"/>
                </a:moveTo>
                <a:lnTo>
                  <a:pt x="271272" y="179831"/>
                </a:lnTo>
                <a:lnTo>
                  <a:pt x="271272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82039" y="5084063"/>
            <a:ext cx="312419" cy="277368"/>
          </a:xfrm>
          <a:custGeom>
            <a:avLst/>
            <a:gdLst/>
            <a:ahLst/>
            <a:cxnLst/>
            <a:rect l="l" t="t" r="r" b="b"/>
            <a:pathLst>
              <a:path w="312419" h="277368">
                <a:moveTo>
                  <a:pt x="293623" y="219710"/>
                </a:moveTo>
                <a:lnTo>
                  <a:pt x="111620" y="219710"/>
                </a:lnTo>
                <a:lnTo>
                  <a:pt x="114494" y="232293"/>
                </a:lnTo>
                <a:lnTo>
                  <a:pt x="114332" y="241943"/>
                </a:lnTo>
                <a:lnTo>
                  <a:pt x="76422" y="258703"/>
                </a:lnTo>
                <a:lnTo>
                  <a:pt x="55909" y="259304"/>
                </a:lnTo>
                <a:lnTo>
                  <a:pt x="48501" y="277368"/>
                </a:lnTo>
                <a:lnTo>
                  <a:pt x="252475" y="277368"/>
                </a:lnTo>
                <a:lnTo>
                  <a:pt x="252475" y="259334"/>
                </a:lnTo>
                <a:lnTo>
                  <a:pt x="229339" y="258926"/>
                </a:lnTo>
                <a:lnTo>
                  <a:pt x="212487" y="257392"/>
                </a:lnTo>
                <a:lnTo>
                  <a:pt x="201207" y="254267"/>
                </a:lnTo>
                <a:lnTo>
                  <a:pt x="194788" y="249084"/>
                </a:lnTo>
                <a:lnTo>
                  <a:pt x="192517" y="241376"/>
                </a:lnTo>
                <a:lnTo>
                  <a:pt x="193683" y="230679"/>
                </a:lnTo>
                <a:lnTo>
                  <a:pt x="293623" y="219710"/>
                </a:lnTo>
                <a:close/>
              </a:path>
              <a:path w="312419" h="277368">
                <a:moveTo>
                  <a:pt x="303022" y="0"/>
                </a:moveTo>
                <a:lnTo>
                  <a:pt x="7823" y="0"/>
                </a:lnTo>
                <a:lnTo>
                  <a:pt x="0" y="8509"/>
                </a:lnTo>
                <a:lnTo>
                  <a:pt x="0" y="211709"/>
                </a:lnTo>
                <a:lnTo>
                  <a:pt x="7823" y="219710"/>
                </a:lnTo>
                <a:lnTo>
                  <a:pt x="303022" y="219710"/>
                </a:lnTo>
                <a:lnTo>
                  <a:pt x="312419" y="211709"/>
                </a:lnTo>
                <a:lnTo>
                  <a:pt x="312419" y="196596"/>
                </a:lnTo>
                <a:lnTo>
                  <a:pt x="24510" y="196596"/>
                </a:lnTo>
                <a:lnTo>
                  <a:pt x="24510" y="23622"/>
                </a:lnTo>
                <a:lnTo>
                  <a:pt x="312419" y="23114"/>
                </a:lnTo>
                <a:lnTo>
                  <a:pt x="312419" y="8509"/>
                </a:lnTo>
                <a:lnTo>
                  <a:pt x="303022" y="0"/>
                </a:lnTo>
                <a:close/>
              </a:path>
              <a:path w="312419" h="277368">
                <a:moveTo>
                  <a:pt x="312419" y="23114"/>
                </a:moveTo>
                <a:lnTo>
                  <a:pt x="288925" y="23114"/>
                </a:lnTo>
                <a:lnTo>
                  <a:pt x="288416" y="23622"/>
                </a:lnTo>
                <a:lnTo>
                  <a:pt x="288416" y="196596"/>
                </a:lnTo>
                <a:lnTo>
                  <a:pt x="312419" y="196596"/>
                </a:lnTo>
                <a:lnTo>
                  <a:pt x="312419" y="2311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87196" y="5134355"/>
            <a:ext cx="97535" cy="53340"/>
          </a:xfrm>
          <a:custGeom>
            <a:avLst/>
            <a:gdLst/>
            <a:ahLst/>
            <a:cxnLst/>
            <a:rect l="l" t="t" r="r" b="b"/>
            <a:pathLst>
              <a:path w="97535" h="53340">
                <a:moveTo>
                  <a:pt x="48767" y="0"/>
                </a:moveTo>
                <a:lnTo>
                  <a:pt x="0" y="26161"/>
                </a:lnTo>
                <a:lnTo>
                  <a:pt x="0" y="27177"/>
                </a:lnTo>
                <a:lnTo>
                  <a:pt x="48767" y="53339"/>
                </a:lnTo>
                <a:lnTo>
                  <a:pt x="97535" y="27177"/>
                </a:lnTo>
                <a:lnTo>
                  <a:pt x="97535" y="26161"/>
                </a:lnTo>
                <a:lnTo>
                  <a:pt x="48767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40536" y="5169407"/>
            <a:ext cx="48767" cy="80771"/>
          </a:xfrm>
          <a:custGeom>
            <a:avLst/>
            <a:gdLst/>
            <a:ahLst/>
            <a:cxnLst/>
            <a:rect l="l" t="t" r="r" b="b"/>
            <a:pathLst>
              <a:path w="48767" h="80772">
                <a:moveTo>
                  <a:pt x="48767" y="0"/>
                </a:moveTo>
                <a:lnTo>
                  <a:pt x="0" y="26543"/>
                </a:lnTo>
                <a:lnTo>
                  <a:pt x="0" y="80771"/>
                </a:lnTo>
                <a:lnTo>
                  <a:pt x="48767" y="54228"/>
                </a:lnTo>
                <a:lnTo>
                  <a:pt x="48767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82624" y="5169407"/>
            <a:ext cx="48767" cy="80771"/>
          </a:xfrm>
          <a:custGeom>
            <a:avLst/>
            <a:gdLst/>
            <a:ahLst/>
            <a:cxnLst/>
            <a:rect l="l" t="t" r="r" b="b"/>
            <a:pathLst>
              <a:path w="48767" h="80772">
                <a:moveTo>
                  <a:pt x="0" y="0"/>
                </a:moveTo>
                <a:lnTo>
                  <a:pt x="0" y="54228"/>
                </a:lnTo>
                <a:lnTo>
                  <a:pt x="48767" y="80771"/>
                </a:lnTo>
                <a:lnTo>
                  <a:pt x="48767" y="26543"/>
                </a:lnTo>
                <a:lnTo>
                  <a:pt x="0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5904" y="4803647"/>
            <a:ext cx="269748" cy="178307"/>
          </a:xfrm>
          <a:custGeom>
            <a:avLst/>
            <a:gdLst/>
            <a:ahLst/>
            <a:cxnLst/>
            <a:rect l="l" t="t" r="r" b="b"/>
            <a:pathLst>
              <a:path w="269748" h="178307">
                <a:moveTo>
                  <a:pt x="0" y="178307"/>
                </a:moveTo>
                <a:lnTo>
                  <a:pt x="269748" y="178307"/>
                </a:lnTo>
                <a:lnTo>
                  <a:pt x="269748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33044" y="4780788"/>
            <a:ext cx="312419" cy="277368"/>
          </a:xfrm>
          <a:custGeom>
            <a:avLst/>
            <a:gdLst/>
            <a:ahLst/>
            <a:cxnLst/>
            <a:rect l="l" t="t" r="r" b="b"/>
            <a:pathLst>
              <a:path w="312419" h="277368">
                <a:moveTo>
                  <a:pt x="293649" y="219710"/>
                </a:moveTo>
                <a:lnTo>
                  <a:pt x="111620" y="219710"/>
                </a:lnTo>
                <a:lnTo>
                  <a:pt x="114494" y="232293"/>
                </a:lnTo>
                <a:lnTo>
                  <a:pt x="114332" y="241943"/>
                </a:lnTo>
                <a:lnTo>
                  <a:pt x="76422" y="258703"/>
                </a:lnTo>
                <a:lnTo>
                  <a:pt x="55909" y="259304"/>
                </a:lnTo>
                <a:lnTo>
                  <a:pt x="48501" y="277368"/>
                </a:lnTo>
                <a:lnTo>
                  <a:pt x="252437" y="277368"/>
                </a:lnTo>
                <a:lnTo>
                  <a:pt x="252437" y="259334"/>
                </a:lnTo>
                <a:lnTo>
                  <a:pt x="229332" y="258926"/>
                </a:lnTo>
                <a:lnTo>
                  <a:pt x="212497" y="257392"/>
                </a:lnTo>
                <a:lnTo>
                  <a:pt x="201225" y="254267"/>
                </a:lnTo>
                <a:lnTo>
                  <a:pt x="194808" y="249084"/>
                </a:lnTo>
                <a:lnTo>
                  <a:pt x="192540" y="241376"/>
                </a:lnTo>
                <a:lnTo>
                  <a:pt x="193711" y="230679"/>
                </a:lnTo>
                <a:lnTo>
                  <a:pt x="293649" y="219710"/>
                </a:lnTo>
                <a:close/>
              </a:path>
              <a:path w="312419" h="277368">
                <a:moveTo>
                  <a:pt x="303034" y="0"/>
                </a:moveTo>
                <a:lnTo>
                  <a:pt x="7823" y="0"/>
                </a:lnTo>
                <a:lnTo>
                  <a:pt x="0" y="8509"/>
                </a:lnTo>
                <a:lnTo>
                  <a:pt x="0" y="211709"/>
                </a:lnTo>
                <a:lnTo>
                  <a:pt x="7823" y="219710"/>
                </a:lnTo>
                <a:lnTo>
                  <a:pt x="303034" y="219710"/>
                </a:lnTo>
                <a:lnTo>
                  <a:pt x="312419" y="211709"/>
                </a:lnTo>
                <a:lnTo>
                  <a:pt x="312419" y="196596"/>
                </a:lnTo>
                <a:lnTo>
                  <a:pt x="24510" y="196596"/>
                </a:lnTo>
                <a:lnTo>
                  <a:pt x="24510" y="23622"/>
                </a:lnTo>
                <a:lnTo>
                  <a:pt x="312419" y="23114"/>
                </a:lnTo>
                <a:lnTo>
                  <a:pt x="312419" y="8509"/>
                </a:lnTo>
                <a:lnTo>
                  <a:pt x="303034" y="0"/>
                </a:lnTo>
                <a:close/>
              </a:path>
              <a:path w="312419" h="277368">
                <a:moveTo>
                  <a:pt x="312419" y="23114"/>
                </a:moveTo>
                <a:lnTo>
                  <a:pt x="288950" y="23114"/>
                </a:lnTo>
                <a:lnTo>
                  <a:pt x="288429" y="23622"/>
                </a:lnTo>
                <a:lnTo>
                  <a:pt x="288429" y="196596"/>
                </a:lnTo>
                <a:lnTo>
                  <a:pt x="312419" y="196596"/>
                </a:lnTo>
                <a:lnTo>
                  <a:pt x="312419" y="2311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8200" y="4831079"/>
            <a:ext cx="96012" cy="53340"/>
          </a:xfrm>
          <a:custGeom>
            <a:avLst/>
            <a:gdLst/>
            <a:ahLst/>
            <a:cxnLst/>
            <a:rect l="l" t="t" r="r" b="b"/>
            <a:pathLst>
              <a:path w="96012" h="53340">
                <a:moveTo>
                  <a:pt x="48006" y="0"/>
                </a:moveTo>
                <a:lnTo>
                  <a:pt x="0" y="26161"/>
                </a:lnTo>
                <a:lnTo>
                  <a:pt x="0" y="27177"/>
                </a:lnTo>
                <a:lnTo>
                  <a:pt x="48006" y="53339"/>
                </a:lnTo>
                <a:lnTo>
                  <a:pt x="96012" y="27177"/>
                </a:lnTo>
                <a:lnTo>
                  <a:pt x="96012" y="26161"/>
                </a:lnTo>
                <a:lnTo>
                  <a:pt x="48006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91539" y="4866131"/>
            <a:ext cx="47243" cy="80771"/>
          </a:xfrm>
          <a:custGeom>
            <a:avLst/>
            <a:gdLst/>
            <a:ahLst/>
            <a:cxnLst/>
            <a:rect l="l" t="t" r="r" b="b"/>
            <a:pathLst>
              <a:path w="47243" h="80772">
                <a:moveTo>
                  <a:pt x="47243" y="0"/>
                </a:moveTo>
                <a:lnTo>
                  <a:pt x="0" y="26542"/>
                </a:lnTo>
                <a:lnTo>
                  <a:pt x="0" y="80771"/>
                </a:lnTo>
                <a:lnTo>
                  <a:pt x="47243" y="54228"/>
                </a:lnTo>
                <a:lnTo>
                  <a:pt x="47243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3627" y="4866131"/>
            <a:ext cx="47243" cy="80771"/>
          </a:xfrm>
          <a:custGeom>
            <a:avLst/>
            <a:gdLst/>
            <a:ahLst/>
            <a:cxnLst/>
            <a:rect l="l" t="t" r="r" b="b"/>
            <a:pathLst>
              <a:path w="47243" h="80772">
                <a:moveTo>
                  <a:pt x="0" y="0"/>
                </a:moveTo>
                <a:lnTo>
                  <a:pt x="0" y="54228"/>
                </a:lnTo>
                <a:lnTo>
                  <a:pt x="47243" y="80771"/>
                </a:lnTo>
                <a:lnTo>
                  <a:pt x="47243" y="26542"/>
                </a:lnTo>
                <a:lnTo>
                  <a:pt x="0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04900" y="4803647"/>
            <a:ext cx="271272" cy="178307"/>
          </a:xfrm>
          <a:custGeom>
            <a:avLst/>
            <a:gdLst/>
            <a:ahLst/>
            <a:cxnLst/>
            <a:rect l="l" t="t" r="r" b="b"/>
            <a:pathLst>
              <a:path w="271272" h="178307">
                <a:moveTo>
                  <a:pt x="0" y="178307"/>
                </a:moveTo>
                <a:lnTo>
                  <a:pt x="271272" y="178307"/>
                </a:lnTo>
                <a:lnTo>
                  <a:pt x="271272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82039" y="4780788"/>
            <a:ext cx="312419" cy="277368"/>
          </a:xfrm>
          <a:custGeom>
            <a:avLst/>
            <a:gdLst/>
            <a:ahLst/>
            <a:cxnLst/>
            <a:rect l="l" t="t" r="r" b="b"/>
            <a:pathLst>
              <a:path w="312419" h="277368">
                <a:moveTo>
                  <a:pt x="293623" y="219710"/>
                </a:moveTo>
                <a:lnTo>
                  <a:pt x="111620" y="219710"/>
                </a:lnTo>
                <a:lnTo>
                  <a:pt x="114494" y="232293"/>
                </a:lnTo>
                <a:lnTo>
                  <a:pt x="114332" y="241943"/>
                </a:lnTo>
                <a:lnTo>
                  <a:pt x="76422" y="258703"/>
                </a:lnTo>
                <a:lnTo>
                  <a:pt x="55909" y="259304"/>
                </a:lnTo>
                <a:lnTo>
                  <a:pt x="48501" y="277368"/>
                </a:lnTo>
                <a:lnTo>
                  <a:pt x="252475" y="277368"/>
                </a:lnTo>
                <a:lnTo>
                  <a:pt x="252475" y="259334"/>
                </a:lnTo>
                <a:lnTo>
                  <a:pt x="229339" y="258926"/>
                </a:lnTo>
                <a:lnTo>
                  <a:pt x="212487" y="257392"/>
                </a:lnTo>
                <a:lnTo>
                  <a:pt x="201207" y="254267"/>
                </a:lnTo>
                <a:lnTo>
                  <a:pt x="194788" y="249084"/>
                </a:lnTo>
                <a:lnTo>
                  <a:pt x="192517" y="241376"/>
                </a:lnTo>
                <a:lnTo>
                  <a:pt x="193683" y="230679"/>
                </a:lnTo>
                <a:lnTo>
                  <a:pt x="293623" y="219710"/>
                </a:lnTo>
                <a:close/>
              </a:path>
              <a:path w="312419" h="277368">
                <a:moveTo>
                  <a:pt x="303022" y="0"/>
                </a:moveTo>
                <a:lnTo>
                  <a:pt x="7823" y="0"/>
                </a:lnTo>
                <a:lnTo>
                  <a:pt x="0" y="8509"/>
                </a:lnTo>
                <a:lnTo>
                  <a:pt x="0" y="211709"/>
                </a:lnTo>
                <a:lnTo>
                  <a:pt x="7823" y="219710"/>
                </a:lnTo>
                <a:lnTo>
                  <a:pt x="303022" y="219710"/>
                </a:lnTo>
                <a:lnTo>
                  <a:pt x="312419" y="211709"/>
                </a:lnTo>
                <a:lnTo>
                  <a:pt x="312419" y="196596"/>
                </a:lnTo>
                <a:lnTo>
                  <a:pt x="24510" y="196596"/>
                </a:lnTo>
                <a:lnTo>
                  <a:pt x="24510" y="23622"/>
                </a:lnTo>
                <a:lnTo>
                  <a:pt x="312419" y="23114"/>
                </a:lnTo>
                <a:lnTo>
                  <a:pt x="312419" y="8509"/>
                </a:lnTo>
                <a:lnTo>
                  <a:pt x="303022" y="0"/>
                </a:lnTo>
                <a:close/>
              </a:path>
              <a:path w="312419" h="277368">
                <a:moveTo>
                  <a:pt x="312419" y="23114"/>
                </a:moveTo>
                <a:lnTo>
                  <a:pt x="288925" y="23114"/>
                </a:lnTo>
                <a:lnTo>
                  <a:pt x="288416" y="23622"/>
                </a:lnTo>
                <a:lnTo>
                  <a:pt x="288416" y="196596"/>
                </a:lnTo>
                <a:lnTo>
                  <a:pt x="312419" y="196596"/>
                </a:lnTo>
                <a:lnTo>
                  <a:pt x="312419" y="2311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87196" y="4831079"/>
            <a:ext cx="97535" cy="53340"/>
          </a:xfrm>
          <a:custGeom>
            <a:avLst/>
            <a:gdLst/>
            <a:ahLst/>
            <a:cxnLst/>
            <a:rect l="l" t="t" r="r" b="b"/>
            <a:pathLst>
              <a:path w="97535" h="53340">
                <a:moveTo>
                  <a:pt x="48767" y="0"/>
                </a:moveTo>
                <a:lnTo>
                  <a:pt x="0" y="26161"/>
                </a:lnTo>
                <a:lnTo>
                  <a:pt x="0" y="27177"/>
                </a:lnTo>
                <a:lnTo>
                  <a:pt x="48767" y="53339"/>
                </a:lnTo>
                <a:lnTo>
                  <a:pt x="97535" y="27177"/>
                </a:lnTo>
                <a:lnTo>
                  <a:pt x="97535" y="26161"/>
                </a:lnTo>
                <a:lnTo>
                  <a:pt x="48767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40536" y="4866131"/>
            <a:ext cx="48767" cy="80771"/>
          </a:xfrm>
          <a:custGeom>
            <a:avLst/>
            <a:gdLst/>
            <a:ahLst/>
            <a:cxnLst/>
            <a:rect l="l" t="t" r="r" b="b"/>
            <a:pathLst>
              <a:path w="48767" h="80772">
                <a:moveTo>
                  <a:pt x="48767" y="0"/>
                </a:moveTo>
                <a:lnTo>
                  <a:pt x="0" y="26542"/>
                </a:lnTo>
                <a:lnTo>
                  <a:pt x="0" y="80771"/>
                </a:lnTo>
                <a:lnTo>
                  <a:pt x="48767" y="54228"/>
                </a:lnTo>
                <a:lnTo>
                  <a:pt x="48767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82624" y="4866131"/>
            <a:ext cx="48767" cy="80771"/>
          </a:xfrm>
          <a:custGeom>
            <a:avLst/>
            <a:gdLst/>
            <a:ahLst/>
            <a:cxnLst/>
            <a:rect l="l" t="t" r="r" b="b"/>
            <a:pathLst>
              <a:path w="48767" h="80772">
                <a:moveTo>
                  <a:pt x="0" y="0"/>
                </a:moveTo>
                <a:lnTo>
                  <a:pt x="0" y="54228"/>
                </a:lnTo>
                <a:lnTo>
                  <a:pt x="48767" y="80771"/>
                </a:lnTo>
                <a:lnTo>
                  <a:pt x="48767" y="26542"/>
                </a:lnTo>
                <a:lnTo>
                  <a:pt x="0" y="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394703" y="1979675"/>
            <a:ext cx="5768340" cy="2209799"/>
          </a:xfrm>
          <a:custGeom>
            <a:avLst/>
            <a:gdLst/>
            <a:ahLst/>
            <a:cxnLst/>
            <a:rect l="l" t="t" r="r" b="b"/>
            <a:pathLst>
              <a:path w="5768340" h="2209800">
                <a:moveTo>
                  <a:pt x="0" y="2209799"/>
                </a:moveTo>
                <a:lnTo>
                  <a:pt x="5768340" y="2209799"/>
                </a:lnTo>
                <a:lnTo>
                  <a:pt x="5768340" y="0"/>
                </a:lnTo>
                <a:lnTo>
                  <a:pt x="0" y="0"/>
                </a:lnTo>
                <a:lnTo>
                  <a:pt x="0" y="220979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80298" y="2865500"/>
            <a:ext cx="3478403" cy="22034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87456" y="3107308"/>
            <a:ext cx="841964" cy="142875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838105" y="3106800"/>
            <a:ext cx="341835" cy="14320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192006" y="3228974"/>
            <a:ext cx="20827" cy="2095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81108" y="2287523"/>
            <a:ext cx="1009630" cy="787908"/>
          </a:xfrm>
          <a:custGeom>
            <a:avLst/>
            <a:gdLst/>
            <a:ahLst/>
            <a:cxnLst/>
            <a:rect l="l" t="t" r="r" b="b"/>
            <a:pathLst>
              <a:path w="1009630" h="787908">
                <a:moveTo>
                  <a:pt x="856976" y="0"/>
                </a:moveTo>
                <a:lnTo>
                  <a:pt x="159111" y="0"/>
                </a:lnTo>
                <a:lnTo>
                  <a:pt x="150595" y="16945"/>
                </a:lnTo>
                <a:lnTo>
                  <a:pt x="140954" y="55162"/>
                </a:lnTo>
                <a:lnTo>
                  <a:pt x="129051" y="104399"/>
                </a:lnTo>
                <a:lnTo>
                  <a:pt x="126084" y="116488"/>
                </a:lnTo>
                <a:lnTo>
                  <a:pt x="113523" y="164363"/>
                </a:lnTo>
                <a:lnTo>
                  <a:pt x="81415" y="274939"/>
                </a:lnTo>
                <a:lnTo>
                  <a:pt x="69122" y="317638"/>
                </a:lnTo>
                <a:lnTo>
                  <a:pt x="52721" y="375297"/>
                </a:lnTo>
                <a:lnTo>
                  <a:pt x="36308" y="434093"/>
                </a:lnTo>
                <a:lnTo>
                  <a:pt x="25786" y="476291"/>
                </a:lnTo>
                <a:lnTo>
                  <a:pt x="23046" y="488550"/>
                </a:lnTo>
                <a:lnTo>
                  <a:pt x="12853" y="525282"/>
                </a:lnTo>
                <a:lnTo>
                  <a:pt x="996" y="561975"/>
                </a:lnTo>
                <a:lnTo>
                  <a:pt x="0" y="564483"/>
                </a:lnTo>
                <a:lnTo>
                  <a:pt x="3068" y="574996"/>
                </a:lnTo>
                <a:lnTo>
                  <a:pt x="12157" y="578485"/>
                </a:lnTo>
                <a:lnTo>
                  <a:pt x="963145" y="578238"/>
                </a:lnTo>
                <a:lnTo>
                  <a:pt x="1002694" y="577694"/>
                </a:lnTo>
                <a:lnTo>
                  <a:pt x="1009426" y="571201"/>
                </a:lnTo>
                <a:lnTo>
                  <a:pt x="1007988" y="556407"/>
                </a:lnTo>
                <a:lnTo>
                  <a:pt x="1004494" y="544273"/>
                </a:lnTo>
                <a:lnTo>
                  <a:pt x="1001143" y="532265"/>
                </a:lnTo>
                <a:lnTo>
                  <a:pt x="988630" y="484670"/>
                </a:lnTo>
                <a:lnTo>
                  <a:pt x="976267" y="435806"/>
                </a:lnTo>
                <a:lnTo>
                  <a:pt x="973000" y="423085"/>
                </a:lnTo>
                <a:lnTo>
                  <a:pt x="969610" y="410079"/>
                </a:lnTo>
                <a:lnTo>
                  <a:pt x="966069" y="396748"/>
                </a:lnTo>
                <a:lnTo>
                  <a:pt x="949671" y="340432"/>
                </a:lnTo>
                <a:lnTo>
                  <a:pt x="929035" y="269215"/>
                </a:lnTo>
                <a:lnTo>
                  <a:pt x="916511" y="225619"/>
                </a:lnTo>
                <a:lnTo>
                  <a:pt x="899568" y="165984"/>
                </a:lnTo>
                <a:lnTo>
                  <a:pt x="882262" y="104106"/>
                </a:lnTo>
                <a:lnTo>
                  <a:pt x="878449" y="92421"/>
                </a:lnTo>
                <a:lnTo>
                  <a:pt x="864531" y="44390"/>
                </a:lnTo>
                <a:lnTo>
                  <a:pt x="856976" y="5461"/>
                </a:lnTo>
                <a:lnTo>
                  <a:pt x="856976" y="0"/>
                </a:lnTo>
                <a:close/>
              </a:path>
              <a:path w="1009630" h="787908">
                <a:moveTo>
                  <a:pt x="1009630" y="606044"/>
                </a:moveTo>
                <a:lnTo>
                  <a:pt x="996" y="606044"/>
                </a:lnTo>
                <a:lnTo>
                  <a:pt x="996" y="782447"/>
                </a:lnTo>
                <a:lnTo>
                  <a:pt x="6457" y="787908"/>
                </a:lnTo>
                <a:lnTo>
                  <a:pt x="1004169" y="787908"/>
                </a:lnTo>
                <a:lnTo>
                  <a:pt x="1009630" y="782447"/>
                </a:lnTo>
                <a:lnTo>
                  <a:pt x="1009630" y="725705"/>
                </a:lnTo>
                <a:lnTo>
                  <a:pt x="88565" y="725705"/>
                </a:lnTo>
                <a:lnTo>
                  <a:pt x="77424" y="719391"/>
                </a:lnTo>
                <a:lnTo>
                  <a:pt x="69507" y="708028"/>
                </a:lnTo>
                <a:lnTo>
                  <a:pt x="66565" y="691313"/>
                </a:lnTo>
                <a:lnTo>
                  <a:pt x="70439" y="680100"/>
                </a:lnTo>
                <a:lnTo>
                  <a:pt x="79012" y="670646"/>
                </a:lnTo>
                <a:lnTo>
                  <a:pt x="91678" y="664362"/>
                </a:lnTo>
                <a:lnTo>
                  <a:pt x="107832" y="662660"/>
                </a:lnTo>
                <a:lnTo>
                  <a:pt x="1009630" y="662660"/>
                </a:lnTo>
                <a:lnTo>
                  <a:pt x="1009630" y="606044"/>
                </a:lnTo>
                <a:close/>
              </a:path>
              <a:path w="1009630" h="787908">
                <a:moveTo>
                  <a:pt x="1009630" y="662660"/>
                </a:moveTo>
                <a:lnTo>
                  <a:pt x="107832" y="662660"/>
                </a:lnTo>
                <a:lnTo>
                  <a:pt x="119799" y="669788"/>
                </a:lnTo>
                <a:lnTo>
                  <a:pt x="128472" y="680995"/>
                </a:lnTo>
                <a:lnTo>
                  <a:pt x="131806" y="694182"/>
                </a:lnTo>
                <a:lnTo>
                  <a:pt x="131459" y="699544"/>
                </a:lnTo>
                <a:lnTo>
                  <a:pt x="127162" y="711650"/>
                </a:lnTo>
                <a:lnTo>
                  <a:pt x="118297" y="720124"/>
                </a:lnTo>
                <a:lnTo>
                  <a:pt x="105290" y="724847"/>
                </a:lnTo>
                <a:lnTo>
                  <a:pt x="88565" y="725705"/>
                </a:lnTo>
                <a:lnTo>
                  <a:pt x="1009630" y="725705"/>
                </a:lnTo>
                <a:lnTo>
                  <a:pt x="1009630" y="725442"/>
                </a:lnTo>
                <a:lnTo>
                  <a:pt x="900192" y="725442"/>
                </a:lnTo>
                <a:lnTo>
                  <a:pt x="889452" y="718877"/>
                </a:lnTo>
                <a:lnTo>
                  <a:pt x="884229" y="710819"/>
                </a:lnTo>
                <a:lnTo>
                  <a:pt x="197211" y="710819"/>
                </a:lnTo>
                <a:lnTo>
                  <a:pt x="186416" y="705231"/>
                </a:lnTo>
                <a:lnTo>
                  <a:pt x="186416" y="688721"/>
                </a:lnTo>
                <a:lnTo>
                  <a:pt x="197211" y="677672"/>
                </a:lnTo>
                <a:lnTo>
                  <a:pt x="884992" y="677672"/>
                </a:lnTo>
                <a:lnTo>
                  <a:pt x="892359" y="670199"/>
                </a:lnTo>
                <a:lnTo>
                  <a:pt x="905421" y="664257"/>
                </a:lnTo>
                <a:lnTo>
                  <a:pt x="922245" y="662686"/>
                </a:lnTo>
                <a:lnTo>
                  <a:pt x="1009630" y="662686"/>
                </a:lnTo>
                <a:close/>
              </a:path>
              <a:path w="1009630" h="787908">
                <a:moveTo>
                  <a:pt x="1009630" y="662686"/>
                </a:moveTo>
                <a:lnTo>
                  <a:pt x="922245" y="662686"/>
                </a:lnTo>
                <a:lnTo>
                  <a:pt x="934456" y="669825"/>
                </a:lnTo>
                <a:lnTo>
                  <a:pt x="941783" y="680995"/>
                </a:lnTo>
                <a:lnTo>
                  <a:pt x="944225" y="694182"/>
                </a:lnTo>
                <a:lnTo>
                  <a:pt x="943905" y="700310"/>
                </a:lnTo>
                <a:lnTo>
                  <a:pt x="940429" y="712068"/>
                </a:lnTo>
                <a:lnTo>
                  <a:pt x="932503" y="720263"/>
                </a:lnTo>
                <a:lnTo>
                  <a:pt x="919350" y="724764"/>
                </a:lnTo>
                <a:lnTo>
                  <a:pt x="900192" y="725442"/>
                </a:lnTo>
                <a:lnTo>
                  <a:pt x="1009630" y="725442"/>
                </a:lnTo>
                <a:lnTo>
                  <a:pt x="1009630" y="662686"/>
                </a:lnTo>
                <a:close/>
              </a:path>
              <a:path w="1009630" h="787908">
                <a:moveTo>
                  <a:pt x="884992" y="677672"/>
                </a:moveTo>
                <a:lnTo>
                  <a:pt x="818749" y="677672"/>
                </a:lnTo>
                <a:lnTo>
                  <a:pt x="824210" y="688721"/>
                </a:lnTo>
                <a:lnTo>
                  <a:pt x="824210" y="705231"/>
                </a:lnTo>
                <a:lnTo>
                  <a:pt x="818749" y="710819"/>
                </a:lnTo>
                <a:lnTo>
                  <a:pt x="884229" y="710819"/>
                </a:lnTo>
                <a:lnTo>
                  <a:pt x="881885" y="707203"/>
                </a:lnTo>
                <a:lnTo>
                  <a:pt x="879167" y="690007"/>
                </a:lnTo>
                <a:lnTo>
                  <a:pt x="883470" y="679215"/>
                </a:lnTo>
                <a:lnTo>
                  <a:pt x="884992" y="677672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803135" y="2648711"/>
            <a:ext cx="121920" cy="70103"/>
          </a:xfrm>
          <a:custGeom>
            <a:avLst/>
            <a:gdLst/>
            <a:ahLst/>
            <a:cxnLst/>
            <a:rect l="l" t="t" r="r" b="b"/>
            <a:pathLst>
              <a:path w="121920" h="70103">
                <a:moveTo>
                  <a:pt x="60960" y="0"/>
                </a:moveTo>
                <a:lnTo>
                  <a:pt x="0" y="34289"/>
                </a:lnTo>
                <a:lnTo>
                  <a:pt x="0" y="35813"/>
                </a:lnTo>
                <a:lnTo>
                  <a:pt x="60960" y="70103"/>
                </a:lnTo>
                <a:lnTo>
                  <a:pt x="121920" y="35813"/>
                </a:lnTo>
                <a:lnTo>
                  <a:pt x="121920" y="34289"/>
                </a:lnTo>
                <a:lnTo>
                  <a:pt x="60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70192" y="2695955"/>
            <a:ext cx="60959" cy="105155"/>
          </a:xfrm>
          <a:custGeom>
            <a:avLst/>
            <a:gdLst/>
            <a:ahLst/>
            <a:cxnLst/>
            <a:rect l="l" t="t" r="r" b="b"/>
            <a:pathLst>
              <a:path w="60959" h="105155">
                <a:moveTo>
                  <a:pt x="60959" y="0"/>
                </a:moveTo>
                <a:lnTo>
                  <a:pt x="0" y="34543"/>
                </a:lnTo>
                <a:lnTo>
                  <a:pt x="0" y="105155"/>
                </a:lnTo>
                <a:lnTo>
                  <a:pt x="60959" y="706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797040" y="2695955"/>
            <a:ext cx="60959" cy="105155"/>
          </a:xfrm>
          <a:custGeom>
            <a:avLst/>
            <a:gdLst/>
            <a:ahLst/>
            <a:cxnLst/>
            <a:rect l="l" t="t" r="r" b="b"/>
            <a:pathLst>
              <a:path w="60959" h="105155">
                <a:moveTo>
                  <a:pt x="0" y="0"/>
                </a:moveTo>
                <a:lnTo>
                  <a:pt x="0" y="70612"/>
                </a:lnTo>
                <a:lnTo>
                  <a:pt x="60959" y="105155"/>
                </a:lnTo>
                <a:lnTo>
                  <a:pt x="60959" y="345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766559" y="2633471"/>
            <a:ext cx="195072" cy="188975"/>
          </a:xfrm>
          <a:custGeom>
            <a:avLst/>
            <a:gdLst/>
            <a:ahLst/>
            <a:cxnLst/>
            <a:rect l="l" t="t" r="r" b="b"/>
            <a:pathLst>
              <a:path w="195072" h="188975">
                <a:moveTo>
                  <a:pt x="0" y="31496"/>
                </a:moveTo>
                <a:lnTo>
                  <a:pt x="3187" y="17668"/>
                </a:lnTo>
                <a:lnTo>
                  <a:pt x="11750" y="6953"/>
                </a:lnTo>
                <a:lnTo>
                  <a:pt x="24186" y="851"/>
                </a:lnTo>
                <a:lnTo>
                  <a:pt x="163575" y="0"/>
                </a:lnTo>
                <a:lnTo>
                  <a:pt x="177403" y="3187"/>
                </a:lnTo>
                <a:lnTo>
                  <a:pt x="188118" y="11750"/>
                </a:lnTo>
                <a:lnTo>
                  <a:pt x="194220" y="24186"/>
                </a:lnTo>
                <a:lnTo>
                  <a:pt x="195072" y="157479"/>
                </a:lnTo>
                <a:lnTo>
                  <a:pt x="191884" y="171307"/>
                </a:lnTo>
                <a:lnTo>
                  <a:pt x="183321" y="182022"/>
                </a:lnTo>
                <a:lnTo>
                  <a:pt x="170885" y="188124"/>
                </a:lnTo>
                <a:lnTo>
                  <a:pt x="31496" y="188975"/>
                </a:lnTo>
                <a:lnTo>
                  <a:pt x="17668" y="185788"/>
                </a:lnTo>
                <a:lnTo>
                  <a:pt x="6953" y="177225"/>
                </a:lnTo>
                <a:lnTo>
                  <a:pt x="851" y="164789"/>
                </a:lnTo>
                <a:lnTo>
                  <a:pt x="0" y="3149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22592" y="2648711"/>
            <a:ext cx="121919" cy="70103"/>
          </a:xfrm>
          <a:custGeom>
            <a:avLst/>
            <a:gdLst/>
            <a:ahLst/>
            <a:cxnLst/>
            <a:rect l="l" t="t" r="r" b="b"/>
            <a:pathLst>
              <a:path w="121919" h="70103">
                <a:moveTo>
                  <a:pt x="60959" y="0"/>
                </a:moveTo>
                <a:lnTo>
                  <a:pt x="0" y="34289"/>
                </a:lnTo>
                <a:lnTo>
                  <a:pt x="0" y="35813"/>
                </a:lnTo>
                <a:lnTo>
                  <a:pt x="60959" y="70103"/>
                </a:lnTo>
                <a:lnTo>
                  <a:pt x="121919" y="35813"/>
                </a:lnTo>
                <a:lnTo>
                  <a:pt x="121919" y="34289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89647" y="2695955"/>
            <a:ext cx="60959" cy="105155"/>
          </a:xfrm>
          <a:custGeom>
            <a:avLst/>
            <a:gdLst/>
            <a:ahLst/>
            <a:cxnLst/>
            <a:rect l="l" t="t" r="r" b="b"/>
            <a:pathLst>
              <a:path w="60959" h="105155">
                <a:moveTo>
                  <a:pt x="60959" y="0"/>
                </a:moveTo>
                <a:lnTo>
                  <a:pt x="0" y="34543"/>
                </a:lnTo>
                <a:lnTo>
                  <a:pt x="0" y="105155"/>
                </a:lnTo>
                <a:lnTo>
                  <a:pt x="60959" y="706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16495" y="2695955"/>
            <a:ext cx="60959" cy="105155"/>
          </a:xfrm>
          <a:custGeom>
            <a:avLst/>
            <a:gdLst/>
            <a:ahLst/>
            <a:cxnLst/>
            <a:rect l="l" t="t" r="r" b="b"/>
            <a:pathLst>
              <a:path w="60959" h="105155">
                <a:moveTo>
                  <a:pt x="0" y="0"/>
                </a:moveTo>
                <a:lnTo>
                  <a:pt x="0" y="70612"/>
                </a:lnTo>
                <a:lnTo>
                  <a:pt x="60959" y="105155"/>
                </a:lnTo>
                <a:lnTo>
                  <a:pt x="60959" y="345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986016" y="2633471"/>
            <a:ext cx="195072" cy="188975"/>
          </a:xfrm>
          <a:custGeom>
            <a:avLst/>
            <a:gdLst/>
            <a:ahLst/>
            <a:cxnLst/>
            <a:rect l="l" t="t" r="r" b="b"/>
            <a:pathLst>
              <a:path w="195072" h="188975">
                <a:moveTo>
                  <a:pt x="0" y="31496"/>
                </a:moveTo>
                <a:lnTo>
                  <a:pt x="3187" y="17668"/>
                </a:lnTo>
                <a:lnTo>
                  <a:pt x="11750" y="6953"/>
                </a:lnTo>
                <a:lnTo>
                  <a:pt x="24186" y="851"/>
                </a:lnTo>
                <a:lnTo>
                  <a:pt x="163575" y="0"/>
                </a:lnTo>
                <a:lnTo>
                  <a:pt x="177403" y="3187"/>
                </a:lnTo>
                <a:lnTo>
                  <a:pt x="188118" y="11750"/>
                </a:lnTo>
                <a:lnTo>
                  <a:pt x="194220" y="24186"/>
                </a:lnTo>
                <a:lnTo>
                  <a:pt x="195072" y="157479"/>
                </a:lnTo>
                <a:lnTo>
                  <a:pt x="191884" y="171307"/>
                </a:lnTo>
                <a:lnTo>
                  <a:pt x="183321" y="182022"/>
                </a:lnTo>
                <a:lnTo>
                  <a:pt x="170885" y="188124"/>
                </a:lnTo>
                <a:lnTo>
                  <a:pt x="31495" y="188975"/>
                </a:lnTo>
                <a:lnTo>
                  <a:pt x="17668" y="185788"/>
                </a:lnTo>
                <a:lnTo>
                  <a:pt x="6953" y="177225"/>
                </a:lnTo>
                <a:lnTo>
                  <a:pt x="851" y="164789"/>
                </a:lnTo>
                <a:lnTo>
                  <a:pt x="0" y="3149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37476" y="2648711"/>
            <a:ext cx="123444" cy="70103"/>
          </a:xfrm>
          <a:custGeom>
            <a:avLst/>
            <a:gdLst/>
            <a:ahLst/>
            <a:cxnLst/>
            <a:rect l="l" t="t" r="r" b="b"/>
            <a:pathLst>
              <a:path w="123444" h="70103">
                <a:moveTo>
                  <a:pt x="61722" y="0"/>
                </a:moveTo>
                <a:lnTo>
                  <a:pt x="0" y="34289"/>
                </a:lnTo>
                <a:lnTo>
                  <a:pt x="0" y="35813"/>
                </a:lnTo>
                <a:lnTo>
                  <a:pt x="61722" y="70103"/>
                </a:lnTo>
                <a:lnTo>
                  <a:pt x="123444" y="35813"/>
                </a:lnTo>
                <a:lnTo>
                  <a:pt x="123444" y="34289"/>
                </a:lnTo>
                <a:lnTo>
                  <a:pt x="6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304531" y="2695955"/>
            <a:ext cx="62484" cy="105155"/>
          </a:xfrm>
          <a:custGeom>
            <a:avLst/>
            <a:gdLst/>
            <a:ahLst/>
            <a:cxnLst/>
            <a:rect l="l" t="t" r="r" b="b"/>
            <a:pathLst>
              <a:path w="62484" h="105155">
                <a:moveTo>
                  <a:pt x="62484" y="0"/>
                </a:moveTo>
                <a:lnTo>
                  <a:pt x="0" y="34543"/>
                </a:lnTo>
                <a:lnTo>
                  <a:pt x="0" y="105155"/>
                </a:lnTo>
                <a:lnTo>
                  <a:pt x="62484" y="70612"/>
                </a:lnTo>
                <a:lnTo>
                  <a:pt x="62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231380" y="2695955"/>
            <a:ext cx="60960" cy="105155"/>
          </a:xfrm>
          <a:custGeom>
            <a:avLst/>
            <a:gdLst/>
            <a:ahLst/>
            <a:cxnLst/>
            <a:rect l="l" t="t" r="r" b="b"/>
            <a:pathLst>
              <a:path w="60960" h="105155">
                <a:moveTo>
                  <a:pt x="0" y="0"/>
                </a:moveTo>
                <a:lnTo>
                  <a:pt x="0" y="70612"/>
                </a:lnTo>
                <a:lnTo>
                  <a:pt x="60960" y="105155"/>
                </a:lnTo>
                <a:lnTo>
                  <a:pt x="60960" y="345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200900" y="2633471"/>
            <a:ext cx="195072" cy="188975"/>
          </a:xfrm>
          <a:custGeom>
            <a:avLst/>
            <a:gdLst/>
            <a:ahLst/>
            <a:cxnLst/>
            <a:rect l="l" t="t" r="r" b="b"/>
            <a:pathLst>
              <a:path w="195072" h="188975">
                <a:moveTo>
                  <a:pt x="0" y="31496"/>
                </a:moveTo>
                <a:lnTo>
                  <a:pt x="3187" y="17668"/>
                </a:lnTo>
                <a:lnTo>
                  <a:pt x="11750" y="6953"/>
                </a:lnTo>
                <a:lnTo>
                  <a:pt x="24186" y="851"/>
                </a:lnTo>
                <a:lnTo>
                  <a:pt x="163575" y="0"/>
                </a:lnTo>
                <a:lnTo>
                  <a:pt x="177403" y="3187"/>
                </a:lnTo>
                <a:lnTo>
                  <a:pt x="188118" y="11750"/>
                </a:lnTo>
                <a:lnTo>
                  <a:pt x="194220" y="24186"/>
                </a:lnTo>
                <a:lnTo>
                  <a:pt x="195072" y="157479"/>
                </a:lnTo>
                <a:lnTo>
                  <a:pt x="191884" y="171307"/>
                </a:lnTo>
                <a:lnTo>
                  <a:pt x="183321" y="182022"/>
                </a:lnTo>
                <a:lnTo>
                  <a:pt x="170885" y="188124"/>
                </a:lnTo>
                <a:lnTo>
                  <a:pt x="31496" y="188975"/>
                </a:lnTo>
                <a:lnTo>
                  <a:pt x="17668" y="185788"/>
                </a:lnTo>
                <a:lnTo>
                  <a:pt x="6953" y="177225"/>
                </a:lnTo>
                <a:lnTo>
                  <a:pt x="851" y="164789"/>
                </a:lnTo>
                <a:lnTo>
                  <a:pt x="0" y="3149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452359" y="2648711"/>
            <a:ext cx="121920" cy="70103"/>
          </a:xfrm>
          <a:custGeom>
            <a:avLst/>
            <a:gdLst/>
            <a:ahLst/>
            <a:cxnLst/>
            <a:rect l="l" t="t" r="r" b="b"/>
            <a:pathLst>
              <a:path w="121920" h="70103">
                <a:moveTo>
                  <a:pt x="60960" y="0"/>
                </a:moveTo>
                <a:lnTo>
                  <a:pt x="0" y="34289"/>
                </a:lnTo>
                <a:lnTo>
                  <a:pt x="0" y="35813"/>
                </a:lnTo>
                <a:lnTo>
                  <a:pt x="60960" y="70103"/>
                </a:lnTo>
                <a:lnTo>
                  <a:pt x="121920" y="35813"/>
                </a:lnTo>
                <a:lnTo>
                  <a:pt x="121920" y="34289"/>
                </a:lnTo>
                <a:lnTo>
                  <a:pt x="60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519416" y="2695955"/>
            <a:ext cx="60959" cy="105155"/>
          </a:xfrm>
          <a:custGeom>
            <a:avLst/>
            <a:gdLst/>
            <a:ahLst/>
            <a:cxnLst/>
            <a:rect l="l" t="t" r="r" b="b"/>
            <a:pathLst>
              <a:path w="60959" h="105155">
                <a:moveTo>
                  <a:pt x="60959" y="0"/>
                </a:moveTo>
                <a:lnTo>
                  <a:pt x="0" y="34543"/>
                </a:lnTo>
                <a:lnTo>
                  <a:pt x="0" y="105155"/>
                </a:lnTo>
                <a:lnTo>
                  <a:pt x="60959" y="706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446264" y="2695955"/>
            <a:ext cx="60959" cy="105155"/>
          </a:xfrm>
          <a:custGeom>
            <a:avLst/>
            <a:gdLst/>
            <a:ahLst/>
            <a:cxnLst/>
            <a:rect l="l" t="t" r="r" b="b"/>
            <a:pathLst>
              <a:path w="60959" h="105155">
                <a:moveTo>
                  <a:pt x="0" y="0"/>
                </a:moveTo>
                <a:lnTo>
                  <a:pt x="0" y="70612"/>
                </a:lnTo>
                <a:lnTo>
                  <a:pt x="60959" y="105155"/>
                </a:lnTo>
                <a:lnTo>
                  <a:pt x="60959" y="345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415783" y="2633471"/>
            <a:ext cx="195072" cy="188975"/>
          </a:xfrm>
          <a:custGeom>
            <a:avLst/>
            <a:gdLst/>
            <a:ahLst/>
            <a:cxnLst/>
            <a:rect l="l" t="t" r="r" b="b"/>
            <a:pathLst>
              <a:path w="195072" h="188975">
                <a:moveTo>
                  <a:pt x="0" y="31496"/>
                </a:moveTo>
                <a:lnTo>
                  <a:pt x="3187" y="17668"/>
                </a:lnTo>
                <a:lnTo>
                  <a:pt x="11750" y="6953"/>
                </a:lnTo>
                <a:lnTo>
                  <a:pt x="24186" y="851"/>
                </a:lnTo>
                <a:lnTo>
                  <a:pt x="163575" y="0"/>
                </a:lnTo>
                <a:lnTo>
                  <a:pt x="177403" y="3187"/>
                </a:lnTo>
                <a:lnTo>
                  <a:pt x="188118" y="11750"/>
                </a:lnTo>
                <a:lnTo>
                  <a:pt x="194220" y="24186"/>
                </a:lnTo>
                <a:lnTo>
                  <a:pt x="195072" y="157479"/>
                </a:lnTo>
                <a:lnTo>
                  <a:pt x="191884" y="171307"/>
                </a:lnTo>
                <a:lnTo>
                  <a:pt x="183321" y="182022"/>
                </a:lnTo>
                <a:lnTo>
                  <a:pt x="170885" y="188124"/>
                </a:lnTo>
                <a:lnTo>
                  <a:pt x="31496" y="188975"/>
                </a:lnTo>
                <a:lnTo>
                  <a:pt x="17668" y="185788"/>
                </a:lnTo>
                <a:lnTo>
                  <a:pt x="6953" y="177225"/>
                </a:lnTo>
                <a:lnTo>
                  <a:pt x="851" y="164789"/>
                </a:lnTo>
                <a:lnTo>
                  <a:pt x="0" y="3149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908292" y="2427731"/>
            <a:ext cx="121919" cy="70103"/>
          </a:xfrm>
          <a:custGeom>
            <a:avLst/>
            <a:gdLst/>
            <a:ahLst/>
            <a:cxnLst/>
            <a:rect l="l" t="t" r="r" b="b"/>
            <a:pathLst>
              <a:path w="121919" h="70103">
                <a:moveTo>
                  <a:pt x="60959" y="0"/>
                </a:moveTo>
                <a:lnTo>
                  <a:pt x="0" y="34289"/>
                </a:lnTo>
                <a:lnTo>
                  <a:pt x="0" y="35813"/>
                </a:lnTo>
                <a:lnTo>
                  <a:pt x="60959" y="70103"/>
                </a:lnTo>
                <a:lnTo>
                  <a:pt x="121919" y="35813"/>
                </a:lnTo>
                <a:lnTo>
                  <a:pt x="121919" y="34289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975347" y="2473451"/>
            <a:ext cx="60959" cy="105156"/>
          </a:xfrm>
          <a:custGeom>
            <a:avLst/>
            <a:gdLst/>
            <a:ahLst/>
            <a:cxnLst/>
            <a:rect l="l" t="t" r="r" b="b"/>
            <a:pathLst>
              <a:path w="60959" h="105156">
                <a:moveTo>
                  <a:pt x="60959" y="0"/>
                </a:moveTo>
                <a:lnTo>
                  <a:pt x="0" y="34544"/>
                </a:lnTo>
                <a:lnTo>
                  <a:pt x="0" y="105156"/>
                </a:lnTo>
                <a:lnTo>
                  <a:pt x="60959" y="706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02195" y="2473451"/>
            <a:ext cx="60959" cy="105156"/>
          </a:xfrm>
          <a:custGeom>
            <a:avLst/>
            <a:gdLst/>
            <a:ahLst/>
            <a:cxnLst/>
            <a:rect l="l" t="t" r="r" b="b"/>
            <a:pathLst>
              <a:path w="60959" h="105156">
                <a:moveTo>
                  <a:pt x="0" y="0"/>
                </a:moveTo>
                <a:lnTo>
                  <a:pt x="0" y="70612"/>
                </a:lnTo>
                <a:lnTo>
                  <a:pt x="60959" y="105156"/>
                </a:lnTo>
                <a:lnTo>
                  <a:pt x="60959" y="345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871716" y="2410967"/>
            <a:ext cx="195072" cy="190500"/>
          </a:xfrm>
          <a:custGeom>
            <a:avLst/>
            <a:gdLst/>
            <a:ahLst/>
            <a:cxnLst/>
            <a:rect l="l" t="t" r="r" b="b"/>
            <a:pathLst>
              <a:path w="195072" h="190500">
                <a:moveTo>
                  <a:pt x="0" y="31750"/>
                </a:moveTo>
                <a:lnTo>
                  <a:pt x="3166" y="17918"/>
                </a:lnTo>
                <a:lnTo>
                  <a:pt x="11677" y="7154"/>
                </a:lnTo>
                <a:lnTo>
                  <a:pt x="24051" y="941"/>
                </a:lnTo>
                <a:lnTo>
                  <a:pt x="163322" y="0"/>
                </a:lnTo>
                <a:lnTo>
                  <a:pt x="177153" y="3166"/>
                </a:lnTo>
                <a:lnTo>
                  <a:pt x="187917" y="11677"/>
                </a:lnTo>
                <a:lnTo>
                  <a:pt x="194130" y="24051"/>
                </a:lnTo>
                <a:lnTo>
                  <a:pt x="195072" y="158750"/>
                </a:lnTo>
                <a:lnTo>
                  <a:pt x="191905" y="172581"/>
                </a:lnTo>
                <a:lnTo>
                  <a:pt x="183394" y="183345"/>
                </a:lnTo>
                <a:lnTo>
                  <a:pt x="171020" y="189558"/>
                </a:lnTo>
                <a:lnTo>
                  <a:pt x="31750" y="190500"/>
                </a:lnTo>
                <a:lnTo>
                  <a:pt x="17918" y="187333"/>
                </a:lnTo>
                <a:lnTo>
                  <a:pt x="7154" y="178822"/>
                </a:lnTo>
                <a:lnTo>
                  <a:pt x="941" y="166448"/>
                </a:lnTo>
                <a:lnTo>
                  <a:pt x="0" y="3175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123176" y="2427731"/>
            <a:ext cx="123444" cy="70103"/>
          </a:xfrm>
          <a:custGeom>
            <a:avLst/>
            <a:gdLst/>
            <a:ahLst/>
            <a:cxnLst/>
            <a:rect l="l" t="t" r="r" b="b"/>
            <a:pathLst>
              <a:path w="123444" h="70103">
                <a:moveTo>
                  <a:pt x="61722" y="0"/>
                </a:moveTo>
                <a:lnTo>
                  <a:pt x="0" y="34289"/>
                </a:lnTo>
                <a:lnTo>
                  <a:pt x="0" y="35813"/>
                </a:lnTo>
                <a:lnTo>
                  <a:pt x="61722" y="70103"/>
                </a:lnTo>
                <a:lnTo>
                  <a:pt x="123444" y="35813"/>
                </a:lnTo>
                <a:lnTo>
                  <a:pt x="123444" y="34289"/>
                </a:lnTo>
                <a:lnTo>
                  <a:pt x="6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190231" y="2473451"/>
            <a:ext cx="62484" cy="105156"/>
          </a:xfrm>
          <a:custGeom>
            <a:avLst/>
            <a:gdLst/>
            <a:ahLst/>
            <a:cxnLst/>
            <a:rect l="l" t="t" r="r" b="b"/>
            <a:pathLst>
              <a:path w="62484" h="105156">
                <a:moveTo>
                  <a:pt x="62484" y="0"/>
                </a:moveTo>
                <a:lnTo>
                  <a:pt x="0" y="34544"/>
                </a:lnTo>
                <a:lnTo>
                  <a:pt x="0" y="105156"/>
                </a:lnTo>
                <a:lnTo>
                  <a:pt x="62484" y="70612"/>
                </a:lnTo>
                <a:lnTo>
                  <a:pt x="62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17080" y="2473451"/>
            <a:ext cx="62484" cy="105156"/>
          </a:xfrm>
          <a:custGeom>
            <a:avLst/>
            <a:gdLst/>
            <a:ahLst/>
            <a:cxnLst/>
            <a:rect l="l" t="t" r="r" b="b"/>
            <a:pathLst>
              <a:path w="62484" h="105156">
                <a:moveTo>
                  <a:pt x="0" y="0"/>
                </a:moveTo>
                <a:lnTo>
                  <a:pt x="0" y="70612"/>
                </a:lnTo>
                <a:lnTo>
                  <a:pt x="62484" y="105156"/>
                </a:lnTo>
                <a:lnTo>
                  <a:pt x="62484" y="345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88123" y="2410967"/>
            <a:ext cx="193548" cy="190500"/>
          </a:xfrm>
          <a:custGeom>
            <a:avLst/>
            <a:gdLst/>
            <a:ahLst/>
            <a:cxnLst/>
            <a:rect l="l" t="t" r="r" b="b"/>
            <a:pathLst>
              <a:path w="193548" h="190500">
                <a:moveTo>
                  <a:pt x="0" y="31750"/>
                </a:moveTo>
                <a:lnTo>
                  <a:pt x="3166" y="17918"/>
                </a:lnTo>
                <a:lnTo>
                  <a:pt x="11677" y="7154"/>
                </a:lnTo>
                <a:lnTo>
                  <a:pt x="24051" y="941"/>
                </a:lnTo>
                <a:lnTo>
                  <a:pt x="161798" y="0"/>
                </a:lnTo>
                <a:lnTo>
                  <a:pt x="175629" y="3166"/>
                </a:lnTo>
                <a:lnTo>
                  <a:pt x="186393" y="11677"/>
                </a:lnTo>
                <a:lnTo>
                  <a:pt x="192606" y="24051"/>
                </a:lnTo>
                <a:lnTo>
                  <a:pt x="193548" y="158750"/>
                </a:lnTo>
                <a:lnTo>
                  <a:pt x="190381" y="172581"/>
                </a:lnTo>
                <a:lnTo>
                  <a:pt x="181870" y="183345"/>
                </a:lnTo>
                <a:lnTo>
                  <a:pt x="169496" y="189558"/>
                </a:lnTo>
                <a:lnTo>
                  <a:pt x="31750" y="190500"/>
                </a:lnTo>
                <a:lnTo>
                  <a:pt x="17918" y="187333"/>
                </a:lnTo>
                <a:lnTo>
                  <a:pt x="7154" y="178822"/>
                </a:lnTo>
                <a:lnTo>
                  <a:pt x="941" y="166448"/>
                </a:lnTo>
                <a:lnTo>
                  <a:pt x="0" y="3175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38059" y="2427731"/>
            <a:ext cx="121920" cy="70103"/>
          </a:xfrm>
          <a:custGeom>
            <a:avLst/>
            <a:gdLst/>
            <a:ahLst/>
            <a:cxnLst/>
            <a:rect l="l" t="t" r="r" b="b"/>
            <a:pathLst>
              <a:path w="121920" h="70103">
                <a:moveTo>
                  <a:pt x="60960" y="0"/>
                </a:moveTo>
                <a:lnTo>
                  <a:pt x="0" y="34289"/>
                </a:lnTo>
                <a:lnTo>
                  <a:pt x="0" y="35813"/>
                </a:lnTo>
                <a:lnTo>
                  <a:pt x="60960" y="70103"/>
                </a:lnTo>
                <a:lnTo>
                  <a:pt x="121920" y="35813"/>
                </a:lnTo>
                <a:lnTo>
                  <a:pt x="121920" y="34289"/>
                </a:lnTo>
                <a:lnTo>
                  <a:pt x="60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05116" y="2473451"/>
            <a:ext cx="60959" cy="105156"/>
          </a:xfrm>
          <a:custGeom>
            <a:avLst/>
            <a:gdLst/>
            <a:ahLst/>
            <a:cxnLst/>
            <a:rect l="l" t="t" r="r" b="b"/>
            <a:pathLst>
              <a:path w="60959" h="105156">
                <a:moveTo>
                  <a:pt x="60959" y="0"/>
                </a:moveTo>
                <a:lnTo>
                  <a:pt x="0" y="34544"/>
                </a:lnTo>
                <a:lnTo>
                  <a:pt x="0" y="105156"/>
                </a:lnTo>
                <a:lnTo>
                  <a:pt x="60959" y="70612"/>
                </a:lnTo>
                <a:lnTo>
                  <a:pt x="60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331964" y="2473451"/>
            <a:ext cx="60959" cy="105156"/>
          </a:xfrm>
          <a:custGeom>
            <a:avLst/>
            <a:gdLst/>
            <a:ahLst/>
            <a:cxnLst/>
            <a:rect l="l" t="t" r="r" b="b"/>
            <a:pathLst>
              <a:path w="60959" h="105156">
                <a:moveTo>
                  <a:pt x="0" y="0"/>
                </a:moveTo>
                <a:lnTo>
                  <a:pt x="0" y="70612"/>
                </a:lnTo>
                <a:lnTo>
                  <a:pt x="60959" y="105156"/>
                </a:lnTo>
                <a:lnTo>
                  <a:pt x="60959" y="345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301483" y="2410967"/>
            <a:ext cx="195072" cy="190500"/>
          </a:xfrm>
          <a:custGeom>
            <a:avLst/>
            <a:gdLst/>
            <a:ahLst/>
            <a:cxnLst/>
            <a:rect l="l" t="t" r="r" b="b"/>
            <a:pathLst>
              <a:path w="195072" h="190500">
                <a:moveTo>
                  <a:pt x="0" y="31750"/>
                </a:moveTo>
                <a:lnTo>
                  <a:pt x="3166" y="17918"/>
                </a:lnTo>
                <a:lnTo>
                  <a:pt x="11677" y="7154"/>
                </a:lnTo>
                <a:lnTo>
                  <a:pt x="24051" y="941"/>
                </a:lnTo>
                <a:lnTo>
                  <a:pt x="163322" y="0"/>
                </a:lnTo>
                <a:lnTo>
                  <a:pt x="177153" y="3166"/>
                </a:lnTo>
                <a:lnTo>
                  <a:pt x="187917" y="11677"/>
                </a:lnTo>
                <a:lnTo>
                  <a:pt x="194130" y="24051"/>
                </a:lnTo>
                <a:lnTo>
                  <a:pt x="195072" y="158750"/>
                </a:lnTo>
                <a:lnTo>
                  <a:pt x="191905" y="172581"/>
                </a:lnTo>
                <a:lnTo>
                  <a:pt x="183394" y="183345"/>
                </a:lnTo>
                <a:lnTo>
                  <a:pt x="171020" y="189558"/>
                </a:lnTo>
                <a:lnTo>
                  <a:pt x="31750" y="190500"/>
                </a:lnTo>
                <a:lnTo>
                  <a:pt x="17918" y="187333"/>
                </a:lnTo>
                <a:lnTo>
                  <a:pt x="7154" y="178822"/>
                </a:lnTo>
                <a:lnTo>
                  <a:pt x="941" y="166448"/>
                </a:lnTo>
                <a:lnTo>
                  <a:pt x="0" y="3175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6795643" y="3195827"/>
            <a:ext cx="69977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sz="1800" spc="10" dirty="0">
                <a:solidFill>
                  <a:srgbClr val="333333"/>
                </a:solidFill>
                <a:latin typeface="Segoe UI"/>
                <a:cs typeface="Segoe UI"/>
              </a:rPr>
              <a:t>Fizic/</a:t>
            </a:r>
            <a:endParaRPr sz="1800">
              <a:latin typeface="Segoe UI"/>
              <a:cs typeface="Segoe UI"/>
            </a:endParaRPr>
          </a:p>
          <a:p>
            <a:pPr algn="ctr">
              <a:lnSpc>
                <a:spcPts val="1980"/>
              </a:lnSpc>
            </a:pP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Vi</a:t>
            </a:r>
            <a:r>
              <a:rPr sz="1800" spc="4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tual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532244" y="4616703"/>
            <a:ext cx="912494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0" spc="-10" dirty="0">
                <a:solidFill>
                  <a:srgbClr val="0078D6"/>
                </a:solidFill>
                <a:latin typeface="Segoe UI Light"/>
                <a:cs typeface="Segoe UI Light"/>
              </a:rPr>
              <a:t>Beneficii</a:t>
            </a:r>
            <a:endParaRPr sz="2050">
              <a:latin typeface="Segoe UI Light"/>
              <a:cs typeface="Segoe UI Light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559550" y="5057901"/>
            <a:ext cx="899286" cy="143382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526404" y="5057901"/>
            <a:ext cx="991612" cy="14328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592184" y="5057901"/>
            <a:ext cx="1242314" cy="18491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899272" y="5057901"/>
            <a:ext cx="948559" cy="18491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842879" y="5170550"/>
            <a:ext cx="34544" cy="3073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59550" y="5365750"/>
            <a:ext cx="631317" cy="143281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253789" y="5363590"/>
            <a:ext cx="600143" cy="145541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929753" y="5382640"/>
            <a:ext cx="579754" cy="168021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584565" y="5365750"/>
            <a:ext cx="1058163" cy="18491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665589" y="5409183"/>
            <a:ext cx="259079" cy="99405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989188" y="5365750"/>
            <a:ext cx="692654" cy="18491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704956" y="5365750"/>
            <a:ext cx="232791" cy="14320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932794" y="5478398"/>
            <a:ext cx="34544" cy="30734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51198" y="5672581"/>
            <a:ext cx="799434" cy="18434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73493" y="5715507"/>
            <a:ext cx="259079" cy="9940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98485" y="5672073"/>
            <a:ext cx="829817" cy="14337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540368" y="5672581"/>
            <a:ext cx="88646" cy="140538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694673" y="5672581"/>
            <a:ext cx="121793" cy="184162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882888" y="5688964"/>
            <a:ext cx="328167" cy="126479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221092" y="5674232"/>
            <a:ext cx="86356" cy="14044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330308" y="5716142"/>
            <a:ext cx="62102" cy="96977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404477" y="5672073"/>
            <a:ext cx="1121918" cy="184848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545698" y="5784748"/>
            <a:ext cx="34544" cy="30695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551188" y="5980417"/>
            <a:ext cx="622406" cy="142875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250048" y="5980417"/>
            <a:ext cx="309118" cy="142106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634096" y="5980417"/>
            <a:ext cx="353313" cy="14277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060817" y="5996787"/>
            <a:ext cx="579754" cy="16798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715629" y="5979947"/>
            <a:ext cx="1338579" cy="184823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118728" y="5979947"/>
            <a:ext cx="948559" cy="184823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062334" y="6092596"/>
            <a:ext cx="34544" cy="30695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551188" y="6293192"/>
            <a:ext cx="548238" cy="179247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17460" y="6287795"/>
            <a:ext cx="1355090" cy="142811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538258" y="6287795"/>
            <a:ext cx="1019380" cy="143344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620380" y="6331241"/>
            <a:ext cx="86356" cy="9912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776714" y="6287795"/>
            <a:ext cx="704595" cy="143344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0501363" y="6331241"/>
            <a:ext cx="212991" cy="99898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80"/>
              </a:lnSpc>
            </a:pPr>
            <a:r>
              <a:rPr sz="5200" spc="-130" dirty="0">
                <a:latin typeface="Segoe UI Light"/>
                <a:cs typeface="Segoe UI Light"/>
              </a:rPr>
              <a:t>C</a:t>
            </a:r>
            <a:r>
              <a:rPr sz="5200" spc="-125" dirty="0">
                <a:latin typeface="Segoe UI Light"/>
                <a:cs typeface="Segoe UI Light"/>
              </a:rPr>
              <a:t>on</a:t>
            </a:r>
            <a:r>
              <a:rPr sz="5200" spc="-114" dirty="0">
                <a:latin typeface="Segoe UI Light"/>
                <a:cs typeface="Segoe UI Light"/>
              </a:rPr>
              <a:t>t</a:t>
            </a:r>
            <a:r>
              <a:rPr sz="5200" spc="-125" dirty="0">
                <a:latin typeface="Segoe UI Light"/>
                <a:cs typeface="Segoe UI Light"/>
              </a:rPr>
              <a:t>a</a:t>
            </a:r>
            <a:r>
              <a:rPr sz="5200" spc="-110" dirty="0">
                <a:latin typeface="Segoe UI Light"/>
                <a:cs typeface="Segoe UI Light"/>
              </a:rPr>
              <a:t>i</a:t>
            </a:r>
            <a:r>
              <a:rPr sz="5200" spc="-125" dirty="0">
                <a:latin typeface="Segoe UI Light"/>
                <a:cs typeface="Segoe UI Light"/>
              </a:rPr>
              <a:t>n</a:t>
            </a:r>
            <a:r>
              <a:rPr sz="5200" spc="-135" dirty="0">
                <a:latin typeface="Segoe UI Light"/>
                <a:cs typeface="Segoe UI Light"/>
              </a:rPr>
              <a:t>e</a:t>
            </a:r>
            <a:r>
              <a:rPr sz="5200" spc="-225" dirty="0">
                <a:latin typeface="Segoe UI Light"/>
                <a:cs typeface="Segoe UI Light"/>
              </a:rPr>
              <a:t>r</a:t>
            </a:r>
            <a:r>
              <a:rPr sz="5200" spc="-130" dirty="0">
                <a:latin typeface="Segoe UI Light"/>
                <a:cs typeface="Segoe UI Light"/>
              </a:rPr>
              <a:t>e</a:t>
            </a:r>
            <a:r>
              <a:rPr sz="5200" spc="-125" dirty="0">
                <a:latin typeface="Segoe UI Light"/>
                <a:cs typeface="Segoe UI Light"/>
              </a:rPr>
              <a:t>-</a:t>
            </a:r>
            <a:r>
              <a:rPr sz="5200" spc="-120" dirty="0"/>
              <a:t>g</a:t>
            </a:r>
            <a:r>
              <a:rPr sz="5200" spc="-135" dirty="0"/>
              <a:t>e</a:t>
            </a:r>
            <a:r>
              <a:rPr sz="5200" spc="-120" dirty="0"/>
              <a:t>n</a:t>
            </a:r>
            <a:r>
              <a:rPr sz="5200" spc="-130" dirty="0"/>
              <a:t>er</a:t>
            </a:r>
            <a:r>
              <a:rPr sz="5200" spc="-125" dirty="0"/>
              <a:t>a</a:t>
            </a:r>
            <a:r>
              <a:rPr sz="5200" spc="-120" dirty="0"/>
              <a:t>li</a:t>
            </a:r>
            <a:r>
              <a:rPr sz="5200" spc="-110" dirty="0"/>
              <a:t>t</a:t>
            </a:r>
            <a:r>
              <a:rPr sz="5200" spc="-125" dirty="0"/>
              <a:t>ă</a:t>
            </a:r>
            <a:r>
              <a:rPr sz="5200" spc="-110" dirty="0"/>
              <a:t>ț</a:t>
            </a:r>
            <a:r>
              <a:rPr sz="5200" spc="-15" dirty="0"/>
              <a:t>i</a:t>
            </a:r>
            <a:endParaRPr sz="52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1670283"/>
            <a:ext cx="6083935" cy="462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940">
              <a:lnSpc>
                <a:spcPct val="90100"/>
              </a:lnSpc>
            </a:pP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D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p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n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d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n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ț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:</a:t>
            </a:r>
            <a:r>
              <a:rPr sz="1800" b="1" spc="15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ție</a:t>
            </a:r>
            <a:r>
              <a:rPr sz="18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le</a:t>
            </a:r>
            <a:r>
              <a:rPr sz="18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nțe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 in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clud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at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â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800" spc="20" dirty="0">
                <a:solidFill>
                  <a:srgbClr val="333333"/>
                </a:solidFill>
                <a:latin typeface="Segoe UI"/>
                <a:cs typeface="Segoe UI"/>
              </a:rPr>
              <a:t>f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tw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(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se</a:t>
            </a:r>
            <a:r>
              <a:rPr sz="1800" spc="5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vi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i,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b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lio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i)</a:t>
            </a:r>
            <a:r>
              <a:rPr sz="1800" spc="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câ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și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ha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w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 (CPU,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mor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s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tor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g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).</a:t>
            </a:r>
            <a:endParaRPr sz="1800">
              <a:latin typeface="Segoe UI"/>
              <a:cs typeface="Segoe UI"/>
            </a:endParaRPr>
          </a:p>
          <a:p>
            <a:pPr>
              <a:lnSpc>
                <a:spcPts val="800"/>
              </a:lnSpc>
              <a:spcBef>
                <a:spcPts val="0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 marR="207645">
              <a:lnSpc>
                <a:spcPct val="90000"/>
              </a:lnSpc>
            </a:pPr>
            <a:r>
              <a:rPr sz="1800" b="1" spc="-15" dirty="0">
                <a:solidFill>
                  <a:srgbClr val="0078D6"/>
                </a:solidFill>
                <a:latin typeface="Segoe UI Semibold"/>
                <a:cs typeface="Segoe UI Semibold"/>
              </a:rPr>
              <a:t>V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i</a:t>
            </a:r>
            <a:r>
              <a:rPr sz="1800" b="1" spc="50" dirty="0">
                <a:solidFill>
                  <a:srgbClr val="0078D6"/>
                </a:solidFill>
                <a:latin typeface="Segoe UI Semibold"/>
                <a:cs typeface="Segoe UI Semibold"/>
              </a:rPr>
              <a:t>r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tualiza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r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spc="-5" dirty="0">
                <a:solidFill>
                  <a:srgbClr val="0078D6"/>
                </a:solidFill>
                <a:latin typeface="Segoe UI Semibold"/>
                <a:cs typeface="Segoe UI Semibold"/>
              </a:rPr>
              <a:t>a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: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Mot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orul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ne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lor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un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sis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age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nt și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ch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stra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cont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lo</a:t>
            </a:r>
            <a:r>
              <a:rPr sz="1800" spc="-15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, 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hi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nt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vi</a:t>
            </a:r>
            <a:r>
              <a:rPr sz="1800" spc="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tual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za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ea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pr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se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pot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izola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nț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el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ntru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ec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ție</a:t>
            </a:r>
            <a:r>
              <a:rPr sz="1800" spc="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pr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”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45" dirty="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”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lor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î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ne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vi</a:t>
            </a:r>
            <a:r>
              <a:rPr sz="1800" spc="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tual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>
              <a:lnSpc>
                <a:spcPts val="750"/>
              </a:lnSpc>
              <a:spcBef>
                <a:spcPts val="47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12700" marR="6350">
              <a:lnSpc>
                <a:spcPct val="90100"/>
              </a:lnSpc>
            </a:pPr>
            <a:r>
              <a:rPr sz="1800" b="1" spc="-45" dirty="0">
                <a:solidFill>
                  <a:srgbClr val="0078D6"/>
                </a:solidFill>
                <a:latin typeface="Segoe UI Semibold"/>
                <a:cs typeface="Segoe UI Semibold"/>
              </a:rPr>
              <a:t>P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a</a:t>
            </a:r>
            <a:r>
              <a:rPr sz="1800" b="1" spc="45" dirty="0">
                <a:solidFill>
                  <a:srgbClr val="0078D6"/>
                </a:solidFill>
                <a:latin typeface="Segoe UI Semibold"/>
                <a:cs typeface="Segoe UI Semibold"/>
              </a:rPr>
              <a:t>r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t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a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j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ar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ea</a:t>
            </a:r>
            <a:r>
              <a:rPr sz="1800" b="1" spc="-5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SO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b="1" spc="-15" dirty="0">
                <a:solidFill>
                  <a:srgbClr val="0078D6"/>
                </a:solidFill>
                <a:latin typeface="Segoe UI Semibold"/>
                <a:cs typeface="Segoe UI Semibold"/>
              </a:rPr>
              <a:t>g</a:t>
            </a:r>
            <a:r>
              <a:rPr sz="1800" b="1" spc="-20" dirty="0">
                <a:solidFill>
                  <a:srgbClr val="0078D6"/>
                </a:solidFill>
                <a:latin typeface="Segoe UI Semibold"/>
                <a:cs typeface="Segoe UI Semibold"/>
              </a:rPr>
              <a:t>a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zd</a:t>
            </a:r>
            <a:r>
              <a:rPr sz="1800" b="1" spc="-15" dirty="0">
                <a:solidFill>
                  <a:srgbClr val="0078D6"/>
                </a:solidFill>
                <a:latin typeface="Segoe UI Semibold"/>
                <a:cs typeface="Segoe UI Semibold"/>
              </a:rPr>
              <a:t>a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:</a:t>
            </a:r>
            <a:r>
              <a:rPr sz="1800" b="1" spc="3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oc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sele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î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ne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su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nt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izol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 de c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ne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î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aț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ul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util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iza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ori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lo</a:t>
            </a:r>
            <a:r>
              <a:rPr sz="1800" spc="-15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da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je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ază 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k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rn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-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ul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cu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g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zda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și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cu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ne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>
              <a:lnSpc>
                <a:spcPts val="800"/>
              </a:lnSpc>
              <a:spcBef>
                <a:spcPts val="32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 marR="645795">
              <a:lnSpc>
                <a:spcPts val="1939"/>
              </a:lnSpc>
            </a:pP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F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lexi</a:t>
            </a:r>
            <a:r>
              <a:rPr sz="1800" b="1" spc="-20" dirty="0">
                <a:solidFill>
                  <a:srgbClr val="0078D6"/>
                </a:solidFill>
                <a:latin typeface="Segoe UI Semibold"/>
                <a:cs typeface="Segoe UI Semibold"/>
              </a:rPr>
              <a:t>b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il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i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t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a</a:t>
            </a:r>
            <a:r>
              <a:rPr sz="1800" b="1" spc="-15" dirty="0">
                <a:solidFill>
                  <a:srgbClr val="0078D6"/>
                </a:solidFill>
                <a:latin typeface="Segoe UI Semibold"/>
                <a:cs typeface="Segoe UI Semibold"/>
              </a:rPr>
              <a:t>t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:</a:t>
            </a:r>
            <a:r>
              <a:rPr sz="1800" b="1" spc="65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fe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nțe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int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sis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mul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op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și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infr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ructura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ază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cț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one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ză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simp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if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ic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â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nd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„</a:t>
            </a:r>
            <a:r>
              <a:rPr sz="1800" spc="-140" dirty="0">
                <a:solidFill>
                  <a:srgbClr val="333333"/>
                </a:solidFill>
                <a:latin typeface="Segoe UI"/>
                <a:cs typeface="Segoe UI"/>
              </a:rPr>
              <a:t>”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oym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nt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oriun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80" dirty="0">
                <a:solidFill>
                  <a:srgbClr val="333333"/>
                </a:solidFill>
                <a:latin typeface="Segoe UI"/>
                <a:cs typeface="Segoe UI"/>
              </a:rPr>
              <a:t>”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..</a:t>
            </a:r>
            <a:endParaRPr sz="1800">
              <a:latin typeface="Segoe UI"/>
              <a:cs typeface="Segoe UI"/>
            </a:endParaRPr>
          </a:p>
          <a:p>
            <a:pPr>
              <a:lnSpc>
                <a:spcPts val="800"/>
              </a:lnSpc>
              <a:spcBef>
                <a:spcPts val="5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 marR="69215">
              <a:lnSpc>
                <a:spcPts val="1939"/>
              </a:lnSpc>
            </a:pPr>
            <a:r>
              <a:rPr sz="1800" b="1" spc="-20" dirty="0">
                <a:solidFill>
                  <a:srgbClr val="0078D6"/>
                </a:solidFill>
                <a:latin typeface="Segoe UI Semibold"/>
                <a:cs typeface="Segoe UI Semibold"/>
              </a:rPr>
              <a:t>R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a</a:t>
            </a:r>
            <a:r>
              <a:rPr sz="1800" b="1" spc="-25" dirty="0">
                <a:solidFill>
                  <a:srgbClr val="0078D6"/>
                </a:solidFill>
                <a:latin typeface="Segoe UI Semibold"/>
                <a:cs typeface="Segoe UI Semibold"/>
              </a:rPr>
              <a:t>p</a:t>
            </a:r>
            <a:r>
              <a:rPr sz="1800" b="1" spc="-5" dirty="0">
                <a:solidFill>
                  <a:srgbClr val="0078D6"/>
                </a:solidFill>
                <a:latin typeface="Segoe UI Semibold"/>
                <a:cs typeface="Segoe UI Semibold"/>
              </a:rPr>
              <a:t>i</a:t>
            </a:r>
            <a:r>
              <a:rPr sz="1800" b="1" spc="-25" dirty="0">
                <a:solidFill>
                  <a:srgbClr val="0078D6"/>
                </a:solidFill>
                <a:latin typeface="Segoe UI Semibold"/>
                <a:cs typeface="Segoe UI Semibold"/>
              </a:rPr>
              <a:t>d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:</a:t>
            </a:r>
            <a:r>
              <a:rPr sz="1800" b="1" spc="4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ne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le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pot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fi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ap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ro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instant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p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rm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itând o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sca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ă</a:t>
            </a:r>
            <a:r>
              <a:rPr sz="18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asoc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ată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9350" y="1643125"/>
            <a:ext cx="100711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8B00"/>
                </a:solidFill>
                <a:latin typeface="Segoe UI"/>
                <a:cs typeface="Segoe UI"/>
              </a:rPr>
              <a:t>Conta</a:t>
            </a: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FF8B00"/>
                </a:solidFill>
                <a:latin typeface="Segoe UI"/>
                <a:cs typeface="Segoe UI"/>
              </a:rPr>
              <a:t>n</a:t>
            </a: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FF8B00"/>
                </a:solidFill>
                <a:latin typeface="Segoe UI"/>
                <a:cs typeface="Segoe UI"/>
              </a:rPr>
              <a:t>r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49795" y="2726435"/>
            <a:ext cx="5137404" cy="3329940"/>
          </a:xfrm>
          <a:custGeom>
            <a:avLst/>
            <a:gdLst/>
            <a:ahLst/>
            <a:cxnLst/>
            <a:rect l="l" t="t" r="r" b="b"/>
            <a:pathLst>
              <a:path w="5137404" h="3329940">
                <a:moveTo>
                  <a:pt x="0" y="3329940"/>
                </a:moveTo>
                <a:lnTo>
                  <a:pt x="5137404" y="3329940"/>
                </a:lnTo>
                <a:lnTo>
                  <a:pt x="5137404" y="0"/>
                </a:lnTo>
                <a:lnTo>
                  <a:pt x="0" y="0"/>
                </a:lnTo>
                <a:lnTo>
                  <a:pt x="0" y="332994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4200" y="2932175"/>
            <a:ext cx="2328672" cy="1464563"/>
          </a:xfrm>
          <a:custGeom>
            <a:avLst/>
            <a:gdLst/>
            <a:ahLst/>
            <a:cxnLst/>
            <a:rect l="l" t="t" r="r" b="b"/>
            <a:pathLst>
              <a:path w="2328672" h="1464563">
                <a:moveTo>
                  <a:pt x="0" y="1464563"/>
                </a:moveTo>
                <a:lnTo>
                  <a:pt x="2328672" y="1464563"/>
                </a:lnTo>
                <a:lnTo>
                  <a:pt x="2328672" y="0"/>
                </a:lnTo>
                <a:lnTo>
                  <a:pt x="0" y="0"/>
                </a:lnTo>
                <a:lnTo>
                  <a:pt x="0" y="1464563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83754" y="3409441"/>
            <a:ext cx="829945" cy="28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9752" y="3721734"/>
            <a:ext cx="310133" cy="186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06334" y="3828893"/>
            <a:ext cx="67852" cy="16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01918" y="3777614"/>
            <a:ext cx="326437" cy="132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34579" y="3729608"/>
            <a:ext cx="104521" cy="2077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0435" y="3719448"/>
            <a:ext cx="984377" cy="1911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81743" y="2926079"/>
            <a:ext cx="2330196" cy="1464563"/>
          </a:xfrm>
          <a:custGeom>
            <a:avLst/>
            <a:gdLst/>
            <a:ahLst/>
            <a:cxnLst/>
            <a:rect l="l" t="t" r="r" b="b"/>
            <a:pathLst>
              <a:path w="2330196" h="1464563">
                <a:moveTo>
                  <a:pt x="0" y="1464563"/>
                </a:moveTo>
                <a:lnTo>
                  <a:pt x="2330196" y="1464563"/>
                </a:lnTo>
                <a:lnTo>
                  <a:pt x="2330196" y="0"/>
                </a:lnTo>
                <a:lnTo>
                  <a:pt x="0" y="0"/>
                </a:lnTo>
                <a:lnTo>
                  <a:pt x="0" y="1464563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27742" y="3313175"/>
            <a:ext cx="84010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Segoe UI"/>
                <a:cs typeface="Segoe UI"/>
              </a:rPr>
              <a:t>App</a:t>
            </a:r>
            <a:r>
              <a:rPr sz="2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07804" y="3716146"/>
            <a:ext cx="310134" cy="1860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54386" y="3823178"/>
            <a:ext cx="67852" cy="160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9991" y="3771900"/>
            <a:ext cx="326416" cy="1328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82631" y="3723894"/>
            <a:ext cx="104521" cy="2077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508488" y="3713733"/>
            <a:ext cx="984376" cy="1911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25056" y="4465319"/>
            <a:ext cx="4786884" cy="687324"/>
          </a:xfrm>
          <a:custGeom>
            <a:avLst/>
            <a:gdLst/>
            <a:ahLst/>
            <a:cxnLst/>
            <a:rect l="l" t="t" r="r" b="b"/>
            <a:pathLst>
              <a:path w="4786884" h="687324">
                <a:moveTo>
                  <a:pt x="0" y="687324"/>
                </a:moveTo>
                <a:lnTo>
                  <a:pt x="4786884" y="687324"/>
                </a:lnTo>
                <a:lnTo>
                  <a:pt x="4786884" y="0"/>
                </a:lnTo>
                <a:lnTo>
                  <a:pt x="0" y="0"/>
                </a:lnTo>
                <a:lnTo>
                  <a:pt x="0" y="68732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9713" y="4597526"/>
            <a:ext cx="886078" cy="1841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3269" y="4862194"/>
            <a:ext cx="1866900" cy="1948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5056" y="5216651"/>
            <a:ext cx="4786884" cy="687323"/>
          </a:xfrm>
          <a:custGeom>
            <a:avLst/>
            <a:gdLst/>
            <a:ahLst/>
            <a:cxnLst/>
            <a:rect l="l" t="t" r="r" b="b"/>
            <a:pathLst>
              <a:path w="4786884" h="687324">
                <a:moveTo>
                  <a:pt x="0" y="687323"/>
                </a:moveTo>
                <a:lnTo>
                  <a:pt x="4786884" y="687323"/>
                </a:lnTo>
                <a:lnTo>
                  <a:pt x="4786884" y="0"/>
                </a:lnTo>
                <a:lnTo>
                  <a:pt x="0" y="0"/>
                </a:lnTo>
                <a:lnTo>
                  <a:pt x="0" y="68732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78010" y="5457951"/>
            <a:ext cx="692277" cy="1842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78695" y="2898647"/>
            <a:ext cx="2333244" cy="1504188"/>
          </a:xfrm>
          <a:custGeom>
            <a:avLst/>
            <a:gdLst/>
            <a:ahLst/>
            <a:cxnLst/>
            <a:rect l="l" t="t" r="r" b="b"/>
            <a:pathLst>
              <a:path w="2333244" h="1504188">
                <a:moveTo>
                  <a:pt x="0" y="1504188"/>
                </a:moveTo>
                <a:lnTo>
                  <a:pt x="2333244" y="1504188"/>
                </a:lnTo>
                <a:lnTo>
                  <a:pt x="2333244" y="0"/>
                </a:lnTo>
                <a:lnTo>
                  <a:pt x="0" y="0"/>
                </a:lnTo>
                <a:lnTo>
                  <a:pt x="0" y="1504188"/>
                </a:lnTo>
                <a:close/>
              </a:path>
            </a:pathLst>
          </a:custGeom>
          <a:ln w="67056">
            <a:solidFill>
              <a:srgbClr val="FF8B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544556" y="2034539"/>
            <a:ext cx="0" cy="864870"/>
          </a:xfrm>
          <a:custGeom>
            <a:avLst/>
            <a:gdLst/>
            <a:ahLst/>
            <a:cxnLst/>
            <a:rect l="l" t="t" r="r" b="b"/>
            <a:pathLst>
              <a:path h="864870">
                <a:moveTo>
                  <a:pt x="0" y="0"/>
                </a:moveTo>
                <a:lnTo>
                  <a:pt x="0" y="864870"/>
                </a:lnTo>
              </a:path>
            </a:pathLst>
          </a:custGeom>
          <a:ln w="67056">
            <a:solidFill>
              <a:srgbClr val="FF8B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15311"/>
            <a:ext cx="12435840" cy="3793236"/>
          </a:xfrm>
          <a:custGeom>
            <a:avLst/>
            <a:gdLst/>
            <a:ahLst/>
            <a:cxnLst/>
            <a:rect l="l" t="t" r="r" b="b"/>
            <a:pathLst>
              <a:path w="12435840" h="3793236">
                <a:moveTo>
                  <a:pt x="0" y="3793236"/>
                </a:moveTo>
                <a:lnTo>
                  <a:pt x="12435840" y="3793236"/>
                </a:lnTo>
                <a:lnTo>
                  <a:pt x="12435840" y="0"/>
                </a:lnTo>
                <a:lnTo>
                  <a:pt x="0" y="0"/>
                </a:lnTo>
                <a:lnTo>
                  <a:pt x="0" y="379323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0" dirty="0">
                <a:latin typeface="Segoe UI Light"/>
                <a:cs typeface="Segoe UI Light"/>
              </a:rPr>
              <a:t>C</a:t>
            </a:r>
            <a:r>
              <a:rPr spc="-140" dirty="0">
                <a:latin typeface="Segoe UI Light"/>
                <a:cs typeface="Segoe UI Light"/>
              </a:rPr>
              <a:t>ont</a:t>
            </a:r>
            <a:r>
              <a:rPr spc="-130" dirty="0">
                <a:latin typeface="Segoe UI Light"/>
                <a:cs typeface="Segoe UI Light"/>
              </a:rPr>
              <a:t>a</a:t>
            </a:r>
            <a:r>
              <a:rPr spc="-105" dirty="0">
                <a:latin typeface="Segoe UI Light"/>
                <a:cs typeface="Segoe UI Light"/>
              </a:rPr>
              <a:t>i</a:t>
            </a:r>
            <a:r>
              <a:rPr spc="-145" dirty="0">
                <a:latin typeface="Segoe UI Light"/>
                <a:cs typeface="Segoe UI Light"/>
              </a:rPr>
              <a:t>n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210" dirty="0">
                <a:latin typeface="Segoe UI Light"/>
                <a:cs typeface="Segoe UI Light"/>
              </a:rPr>
              <a:t>r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105" dirty="0">
                <a:latin typeface="Segoe UI Light"/>
                <a:cs typeface="Segoe UI Light"/>
              </a:rPr>
              <a:t>l</a:t>
            </a:r>
            <a:r>
              <a:rPr spc="-25" dirty="0">
                <a:latin typeface="Segoe UI Light"/>
                <a:cs typeface="Segoe UI Light"/>
              </a:rPr>
              <a:t>e</a:t>
            </a:r>
            <a:r>
              <a:rPr spc="-165" dirty="0">
                <a:latin typeface="Segoe UI Light"/>
                <a:cs typeface="Segoe UI Light"/>
              </a:rPr>
              <a:t> </a:t>
            </a:r>
            <a:r>
              <a:rPr spc="-270" dirty="0">
                <a:latin typeface="Segoe UI Light"/>
                <a:cs typeface="Segoe UI Light"/>
              </a:rPr>
              <a:t>o</a:t>
            </a:r>
            <a:r>
              <a:rPr spc="-120" dirty="0">
                <a:latin typeface="Segoe UI Light"/>
                <a:cs typeface="Segoe UI Light"/>
              </a:rPr>
              <a:t>f</a:t>
            </a:r>
            <a:r>
              <a:rPr spc="-135" dirty="0"/>
              <a:t>e</a:t>
            </a:r>
            <a:r>
              <a:rPr spc="-125" dirty="0"/>
              <a:t>r</a:t>
            </a:r>
            <a:r>
              <a:rPr spc="-25" dirty="0"/>
              <a:t>ă</a:t>
            </a:r>
            <a:r>
              <a:rPr spc="-190" dirty="0"/>
              <a:t> </a:t>
            </a:r>
            <a:r>
              <a:rPr spc="-120" dirty="0"/>
              <a:t>f</a:t>
            </a:r>
            <a:r>
              <a:rPr spc="-140" dirty="0"/>
              <a:t>uncț</a:t>
            </a:r>
            <a:r>
              <a:rPr spc="-114" dirty="0"/>
              <a:t>i</a:t>
            </a:r>
            <a:r>
              <a:rPr spc="-130" dirty="0"/>
              <a:t>o</a:t>
            </a:r>
            <a:r>
              <a:rPr spc="-145" dirty="0"/>
              <a:t>n</a:t>
            </a:r>
            <a:r>
              <a:rPr spc="-120" dirty="0"/>
              <a:t>ali</a:t>
            </a:r>
            <a:r>
              <a:rPr spc="-114" dirty="0"/>
              <a:t>t</a:t>
            </a:r>
            <a:r>
              <a:rPr spc="-130" dirty="0"/>
              <a:t>ăț</a:t>
            </a:r>
            <a:r>
              <a:rPr spc="-10" dirty="0"/>
              <a:t>i</a:t>
            </a:r>
            <a:r>
              <a:rPr spc="-150" dirty="0"/>
              <a:t> </a:t>
            </a:r>
            <a:r>
              <a:rPr spc="-145" dirty="0"/>
              <a:t>un</a:t>
            </a:r>
            <a:r>
              <a:rPr spc="-114" dirty="0"/>
              <a:t>i</a:t>
            </a:r>
            <a:r>
              <a:rPr spc="-140" dirty="0"/>
              <a:t>c</a:t>
            </a:r>
            <a:r>
              <a:rPr spc="-25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266700" y="2837687"/>
            <a:ext cx="2350008" cy="2350008"/>
          </a:xfrm>
          <a:custGeom>
            <a:avLst/>
            <a:gdLst/>
            <a:ahLst/>
            <a:cxnLst/>
            <a:rect l="l" t="t" r="r" b="b"/>
            <a:pathLst>
              <a:path w="2350008" h="2350008">
                <a:moveTo>
                  <a:pt x="0" y="2350008"/>
                </a:moveTo>
                <a:lnTo>
                  <a:pt x="2350008" y="2350008"/>
                </a:lnTo>
                <a:lnTo>
                  <a:pt x="2350008" y="0"/>
                </a:lnTo>
                <a:lnTo>
                  <a:pt x="0" y="0"/>
                </a:lnTo>
                <a:lnTo>
                  <a:pt x="0" y="2350008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304" y="2981833"/>
            <a:ext cx="1429385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3300"/>
              </a:lnSpc>
            </a:pPr>
            <a:r>
              <a:rPr sz="3000" b="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000" b="0" dirty="0">
                <a:solidFill>
                  <a:srgbClr val="FFFFFF"/>
                </a:solidFill>
                <a:latin typeface="Segoe UI Light"/>
                <a:cs typeface="Segoe UI Light"/>
              </a:rPr>
              <a:t>itera</a:t>
            </a:r>
            <a:r>
              <a:rPr sz="3000" b="0" spc="-5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000" b="0" spc="-2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0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3000" b="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3000" b="0" dirty="0">
                <a:solidFill>
                  <a:srgbClr val="FFFFFF"/>
                </a:solidFill>
                <a:latin typeface="Segoe UI Light"/>
                <a:cs typeface="Segoe UI Light"/>
              </a:rPr>
              <a:t>pida</a:t>
            </a:r>
            <a:endParaRPr sz="3000">
              <a:latin typeface="Segoe UI Light"/>
              <a:cs typeface="Segoe U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39867" y="2837687"/>
            <a:ext cx="2348484" cy="2350008"/>
          </a:xfrm>
          <a:custGeom>
            <a:avLst/>
            <a:gdLst/>
            <a:ahLst/>
            <a:cxnLst/>
            <a:rect l="l" t="t" r="r" b="b"/>
            <a:pathLst>
              <a:path w="2348484" h="2350008">
                <a:moveTo>
                  <a:pt x="0" y="2350008"/>
                </a:moveTo>
                <a:lnTo>
                  <a:pt x="2348484" y="2350008"/>
                </a:lnTo>
                <a:lnTo>
                  <a:pt x="2348484" y="0"/>
                </a:lnTo>
                <a:lnTo>
                  <a:pt x="0" y="0"/>
                </a:lnTo>
                <a:lnTo>
                  <a:pt x="0" y="2350008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73726" y="2981833"/>
            <a:ext cx="1574800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3300"/>
              </a:lnSpc>
            </a:pPr>
            <a:r>
              <a:rPr sz="3000" b="0" dirty="0">
                <a:solidFill>
                  <a:srgbClr val="FFFFFF"/>
                </a:solidFill>
                <a:latin typeface="Segoe UI Light"/>
                <a:cs typeface="Segoe UI Light"/>
              </a:rPr>
              <a:t>Cont</a:t>
            </a:r>
            <a:r>
              <a:rPr sz="3000" b="0" spc="-6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000" b="0" dirty="0">
                <a:solidFill>
                  <a:srgbClr val="FFFFFF"/>
                </a:solidFill>
                <a:latin typeface="Segoe UI Light"/>
                <a:cs typeface="Segoe UI Light"/>
              </a:rPr>
              <a:t>olul </a:t>
            </a:r>
            <a:r>
              <a:rPr sz="3000" b="0" spc="-5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000" b="0" dirty="0">
                <a:solidFill>
                  <a:srgbClr val="FFFFFF"/>
                </a:solidFill>
                <a:latin typeface="Segoe UI Light"/>
                <a:cs typeface="Segoe UI Light"/>
              </a:rPr>
              <a:t>esu</a:t>
            </a:r>
            <a:r>
              <a:rPr sz="3000" b="0" spc="2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000" b="0" dirty="0">
                <a:solidFill>
                  <a:srgbClr val="FFFFFF"/>
                </a:solidFill>
                <a:latin typeface="Segoe UI Light"/>
                <a:cs typeface="Segoe UI Light"/>
              </a:rPr>
              <a:t>sel</a:t>
            </a:r>
            <a:r>
              <a:rPr sz="30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o</a:t>
            </a:r>
            <a:r>
              <a:rPr sz="3000" b="0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endParaRPr sz="3000">
              <a:latin typeface="Segoe UI Light"/>
              <a:cs typeface="Segoe U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13035" y="2837687"/>
            <a:ext cx="2348483" cy="2350008"/>
          </a:xfrm>
          <a:custGeom>
            <a:avLst/>
            <a:gdLst/>
            <a:ahLst/>
            <a:cxnLst/>
            <a:rect l="l" t="t" r="r" b="b"/>
            <a:pathLst>
              <a:path w="2348483" h="2350008">
                <a:moveTo>
                  <a:pt x="0" y="2350008"/>
                </a:moveTo>
                <a:lnTo>
                  <a:pt x="2348483" y="2350008"/>
                </a:lnTo>
                <a:lnTo>
                  <a:pt x="2348483" y="0"/>
                </a:lnTo>
                <a:lnTo>
                  <a:pt x="0" y="0"/>
                </a:lnTo>
                <a:lnTo>
                  <a:pt x="0" y="2350008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47275" y="2981833"/>
            <a:ext cx="1971675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3300"/>
              </a:lnSpc>
            </a:pPr>
            <a:r>
              <a:rPr sz="30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D</a:t>
            </a:r>
            <a:r>
              <a:rPr sz="30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000" b="0" dirty="0">
                <a:solidFill>
                  <a:srgbClr val="FFFFFF"/>
                </a:solidFill>
                <a:latin typeface="Segoe UI Light"/>
                <a:cs typeface="Segoe UI Light"/>
              </a:rPr>
              <a:t>plo</a:t>
            </a:r>
            <a:r>
              <a:rPr sz="3000" b="0" spc="-10" dirty="0">
                <a:solidFill>
                  <a:srgbClr val="FFFFFF"/>
                </a:solidFill>
                <a:latin typeface="Segoe UI Light"/>
                <a:cs typeface="Segoe UI Light"/>
              </a:rPr>
              <a:t>y</a:t>
            </a:r>
            <a:r>
              <a:rPr sz="3000" b="0" spc="-25" dirty="0">
                <a:solidFill>
                  <a:srgbClr val="FFFFFF"/>
                </a:solidFill>
                <a:latin typeface="Segoe UI Light"/>
                <a:cs typeface="Segoe UI Light"/>
              </a:rPr>
              <a:t>m</a:t>
            </a:r>
            <a:r>
              <a:rPr sz="3000" b="0" spc="-3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3000" b="0" dirty="0">
                <a:solidFill>
                  <a:srgbClr val="FFFFFF"/>
                </a:solidFill>
                <a:latin typeface="Segoe UI Light"/>
                <a:cs typeface="Segoe UI Light"/>
              </a:rPr>
              <a:t>nt r</a:t>
            </a:r>
            <a:r>
              <a:rPr sz="3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3000" b="0" dirty="0">
                <a:solidFill>
                  <a:srgbClr val="FFFFFF"/>
                </a:solidFill>
                <a:latin typeface="Segoe UI Light"/>
                <a:cs typeface="Segoe UI Light"/>
              </a:rPr>
              <a:t>pid</a:t>
            </a:r>
            <a:endParaRPr sz="3000">
              <a:latin typeface="Segoe UI Light"/>
              <a:cs typeface="Segoe U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3283" y="2837687"/>
            <a:ext cx="2348484" cy="2350008"/>
          </a:xfrm>
          <a:custGeom>
            <a:avLst/>
            <a:gdLst/>
            <a:ahLst/>
            <a:cxnLst/>
            <a:rect l="l" t="t" r="r" b="b"/>
            <a:pathLst>
              <a:path w="2348483" h="2350008">
                <a:moveTo>
                  <a:pt x="0" y="2350008"/>
                </a:moveTo>
                <a:lnTo>
                  <a:pt x="2348484" y="2350008"/>
                </a:lnTo>
                <a:lnTo>
                  <a:pt x="2348484" y="0"/>
                </a:lnTo>
                <a:lnTo>
                  <a:pt x="0" y="0"/>
                </a:lnTo>
                <a:lnTo>
                  <a:pt x="0" y="2350008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87142" y="2981833"/>
            <a:ext cx="1387475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3300"/>
              </a:lnSpc>
            </a:pPr>
            <a:r>
              <a:rPr sz="3000" b="0" dirty="0">
                <a:solidFill>
                  <a:srgbClr val="FFFFFF"/>
                </a:solidFill>
                <a:latin typeface="Segoe UI Light"/>
                <a:cs typeface="Segoe UI Light"/>
              </a:rPr>
              <a:t>Stari sepa</a:t>
            </a:r>
            <a:r>
              <a:rPr sz="3000" b="0" spc="5" dirty="0">
                <a:solidFill>
                  <a:srgbClr val="FFFFFF"/>
                </a:solidFill>
                <a:latin typeface="Segoe UI Light"/>
                <a:cs typeface="Segoe UI Light"/>
              </a:rPr>
              <a:t>r</a:t>
            </a:r>
            <a:r>
              <a:rPr sz="30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ate</a:t>
            </a:r>
            <a:endParaRPr sz="3000">
              <a:latin typeface="Segoe UI Light"/>
              <a:cs typeface="Segoe U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26452" y="2837687"/>
            <a:ext cx="2348483" cy="2350008"/>
          </a:xfrm>
          <a:custGeom>
            <a:avLst/>
            <a:gdLst/>
            <a:ahLst/>
            <a:cxnLst/>
            <a:rect l="l" t="t" r="r" b="b"/>
            <a:pathLst>
              <a:path w="2348483" h="2350008">
                <a:moveTo>
                  <a:pt x="0" y="2350008"/>
                </a:moveTo>
                <a:lnTo>
                  <a:pt x="2348483" y="2350008"/>
                </a:lnTo>
                <a:lnTo>
                  <a:pt x="2348483" y="0"/>
                </a:lnTo>
                <a:lnTo>
                  <a:pt x="0" y="0"/>
                </a:lnTo>
                <a:lnTo>
                  <a:pt x="0" y="2350008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60691" y="2936113"/>
            <a:ext cx="1983739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0" dirty="0">
                <a:solidFill>
                  <a:srgbClr val="FFFFFF"/>
                </a:solidFill>
                <a:latin typeface="Segoe UI Light"/>
                <a:cs typeface="Segoe UI Light"/>
              </a:rPr>
              <a:t>Imutabili</a:t>
            </a:r>
            <a:r>
              <a:rPr sz="3000" b="0" spc="-15" dirty="0">
                <a:solidFill>
                  <a:srgbClr val="FFFFFF"/>
                </a:solidFill>
                <a:latin typeface="Segoe UI Light"/>
                <a:cs typeface="Segoe UI Light"/>
              </a:rPr>
              <a:t>tate</a:t>
            </a:r>
            <a:endParaRPr sz="30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0" dirty="0">
                <a:latin typeface="Segoe UI Light"/>
                <a:cs typeface="Segoe UI Light"/>
              </a:rPr>
              <a:t>C</a:t>
            </a:r>
            <a:r>
              <a:rPr spc="-140" dirty="0">
                <a:latin typeface="Segoe UI Light"/>
                <a:cs typeface="Segoe UI Light"/>
              </a:rPr>
              <a:t>ont</a:t>
            </a:r>
            <a:r>
              <a:rPr spc="-130" dirty="0">
                <a:latin typeface="Segoe UI Light"/>
                <a:cs typeface="Segoe UI Light"/>
              </a:rPr>
              <a:t>a</a:t>
            </a:r>
            <a:r>
              <a:rPr spc="-105" dirty="0">
                <a:latin typeface="Segoe UI Light"/>
                <a:cs typeface="Segoe UI Light"/>
              </a:rPr>
              <a:t>i</a:t>
            </a:r>
            <a:r>
              <a:rPr spc="-145" dirty="0">
                <a:latin typeface="Segoe UI Light"/>
                <a:cs typeface="Segoe UI Light"/>
              </a:rPr>
              <a:t>n</a:t>
            </a:r>
            <a:r>
              <a:rPr spc="-135" dirty="0">
                <a:latin typeface="Segoe UI Light"/>
                <a:cs typeface="Segoe UI Light"/>
              </a:rPr>
              <a:t>e</a:t>
            </a:r>
            <a:r>
              <a:rPr spc="-210" dirty="0">
                <a:latin typeface="Segoe UI Light"/>
                <a:cs typeface="Segoe UI Light"/>
              </a:rPr>
              <a:t>r</a:t>
            </a:r>
            <a:r>
              <a:rPr spc="-25" dirty="0">
                <a:latin typeface="Segoe UI Light"/>
                <a:cs typeface="Segoe UI Light"/>
              </a:rPr>
              <a:t>e</a:t>
            </a:r>
          </a:p>
          <a:p>
            <a:pPr marL="12700">
              <a:lnSpc>
                <a:spcPts val="3145"/>
              </a:lnSpc>
            </a:pP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D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850" b="0" spc="-114" dirty="0">
                <a:solidFill>
                  <a:srgbClr val="0078D6"/>
                </a:solidFill>
                <a:latin typeface="Segoe UI"/>
                <a:cs typeface="Segoe UI"/>
              </a:rPr>
              <a:t>fe</a:t>
            </a:r>
            <a:r>
              <a:rPr sz="2850" b="0" spc="-145" dirty="0">
                <a:solidFill>
                  <a:srgbClr val="0078D6"/>
                </a:solidFill>
                <a:latin typeface="Segoe UI"/>
                <a:cs typeface="Segoe UI"/>
              </a:rPr>
              <a:t>r</a:t>
            </a:r>
            <a:r>
              <a:rPr sz="2850" b="0" spc="-114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n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ț</a:t>
            </a:r>
            <a:r>
              <a:rPr sz="2850" b="0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850" b="0" spc="-19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850" b="0" spc="-114" dirty="0">
                <a:solidFill>
                  <a:srgbClr val="0078D6"/>
                </a:solidFill>
                <a:latin typeface="Segoe UI"/>
                <a:cs typeface="Segoe UI"/>
              </a:rPr>
              <a:t>f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a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ț</a:t>
            </a:r>
            <a:r>
              <a:rPr sz="2850" b="0" dirty="0">
                <a:solidFill>
                  <a:srgbClr val="0078D6"/>
                </a:solidFill>
                <a:latin typeface="Segoe UI"/>
                <a:cs typeface="Segoe UI"/>
              </a:rPr>
              <a:t>ă</a:t>
            </a:r>
            <a:r>
              <a:rPr sz="2850" b="0" spc="-18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850" b="0" spc="-114" dirty="0">
                <a:solidFill>
                  <a:srgbClr val="0078D6"/>
                </a:solidFill>
                <a:latin typeface="Segoe UI"/>
                <a:cs typeface="Segoe UI"/>
              </a:rPr>
              <a:t>d</a:t>
            </a:r>
            <a:r>
              <a:rPr sz="2850" b="0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850" b="0" spc="-19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masn</a:t>
            </a:r>
            <a:r>
              <a:rPr sz="2850" b="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850" b="0" spc="-19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v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850" b="0" spc="-25" dirty="0">
                <a:solidFill>
                  <a:srgbClr val="0078D6"/>
                </a:solidFill>
                <a:latin typeface="Segoe UI"/>
                <a:cs typeface="Segoe UI"/>
              </a:rPr>
              <a:t>r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t</a:t>
            </a:r>
            <a:r>
              <a:rPr sz="2850" b="0" spc="-110" dirty="0">
                <a:solidFill>
                  <a:srgbClr val="0078D6"/>
                </a:solidFill>
                <a:latin typeface="Segoe UI"/>
                <a:cs typeface="Segoe UI"/>
              </a:rPr>
              <a:t>ua</a:t>
            </a:r>
            <a:r>
              <a:rPr sz="2850" b="0" spc="-105" dirty="0">
                <a:solidFill>
                  <a:srgbClr val="0078D6"/>
                </a:solidFill>
                <a:latin typeface="Segoe UI"/>
                <a:cs typeface="Segoe UI"/>
              </a:rPr>
              <a:t>l</a:t>
            </a:r>
            <a:r>
              <a:rPr sz="2850" b="0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endParaRPr sz="28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253" y="1857882"/>
            <a:ext cx="5439410" cy="365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7180">
              <a:lnSpc>
                <a:spcPts val="1939"/>
              </a:lnSpc>
            </a:pP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Depe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n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dențel</a:t>
            </a:r>
            <a:r>
              <a:rPr sz="1800" b="1" spc="10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:</a:t>
            </a:r>
            <a:r>
              <a:rPr sz="1800" b="1" spc="15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vi</a:t>
            </a:r>
            <a:r>
              <a:rPr sz="1800" spc="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tual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z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ată in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clu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ția</a:t>
            </a:r>
            <a:r>
              <a:rPr sz="18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în sin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â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nd</a:t>
            </a:r>
            <a:r>
              <a:rPr sz="18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ina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și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lio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ci</a:t>
            </a:r>
            <a:r>
              <a:rPr sz="180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si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un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SO </a:t>
            </a:r>
            <a:r>
              <a:rPr sz="1800" spc="-140" dirty="0">
                <a:solidFill>
                  <a:srgbClr val="333333"/>
                </a:solidFill>
                <a:latin typeface="Segoe UI"/>
                <a:cs typeface="Segoe UI"/>
              </a:rPr>
              <a:t>”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asp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80" dirty="0">
                <a:solidFill>
                  <a:srgbClr val="333333"/>
                </a:solidFill>
                <a:latin typeface="Segoe UI"/>
                <a:cs typeface="Segoe UI"/>
              </a:rPr>
              <a:t>”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 in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g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ulti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GB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e.</a:t>
            </a:r>
            <a:endParaRPr sz="1800">
              <a:latin typeface="Segoe UI"/>
              <a:cs typeface="Segoe UI"/>
            </a:endParaRPr>
          </a:p>
          <a:p>
            <a:pPr>
              <a:lnSpc>
                <a:spcPts val="750"/>
              </a:lnSpc>
              <a:spcBef>
                <a:spcPts val="21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12700" marR="6350">
              <a:lnSpc>
                <a:spcPct val="90000"/>
              </a:lnSpc>
            </a:pP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SO</a:t>
            </a:r>
            <a:r>
              <a:rPr sz="1800" b="1" spc="-5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independent:</a:t>
            </a:r>
            <a:r>
              <a:rPr sz="1800" b="1" spc="3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MV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 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un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sis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op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d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if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85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î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ună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cu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un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sis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op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ife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it</a:t>
            </a:r>
            <a:r>
              <a:rPr sz="18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SO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g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z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ă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î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sine.</a:t>
            </a:r>
            <a:endParaRPr sz="1800">
              <a:latin typeface="Segoe UI"/>
              <a:cs typeface="Segoe UI"/>
            </a:endParaRPr>
          </a:p>
          <a:p>
            <a:pPr>
              <a:lnSpc>
                <a:spcPts val="800"/>
              </a:lnSpc>
              <a:spcBef>
                <a:spcPts val="31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 marR="13970">
              <a:lnSpc>
                <a:spcPts val="1939"/>
              </a:lnSpc>
            </a:pP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F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l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exib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i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li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t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a</a:t>
            </a:r>
            <a:r>
              <a:rPr sz="1800" b="1" spc="-20" dirty="0">
                <a:solidFill>
                  <a:srgbClr val="0078D6"/>
                </a:solidFill>
                <a:latin typeface="Segoe UI Semibold"/>
                <a:cs typeface="Segoe UI Semibold"/>
              </a:rPr>
              <a:t>t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:</a:t>
            </a:r>
            <a:r>
              <a:rPr sz="1800" b="1" spc="65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MV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pot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fi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g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 în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lo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aț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ntru a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ansa 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su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sele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util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za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și 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ntru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nanta lo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ți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 f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ra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40" dirty="0">
                <a:solidFill>
                  <a:srgbClr val="333333"/>
                </a:solidFill>
                <a:latin typeface="Segoe UI"/>
                <a:cs typeface="Segoe UI"/>
              </a:rPr>
              <a:t>”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w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nti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80" dirty="0">
                <a:solidFill>
                  <a:srgbClr val="333333"/>
                </a:solidFill>
                <a:latin typeface="Segoe UI"/>
                <a:cs typeface="Segoe UI"/>
              </a:rPr>
              <a:t>”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>
              <a:lnSpc>
                <a:spcPts val="800"/>
              </a:lnSpc>
              <a:spcBef>
                <a:spcPts val="7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 marR="267335">
              <a:lnSpc>
                <a:spcPts val="1939"/>
              </a:lnSpc>
            </a:pP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S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curit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a</a:t>
            </a:r>
            <a:r>
              <a:rPr sz="1800" b="1" spc="-15" dirty="0">
                <a:solidFill>
                  <a:srgbClr val="0078D6"/>
                </a:solidFill>
                <a:latin typeface="Segoe UI Semibold"/>
                <a:cs typeface="Segoe UI Semibold"/>
              </a:rPr>
              <a:t>t</a:t>
            </a:r>
            <a:r>
              <a:rPr sz="1800" b="1" spc="10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: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în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lt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izol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secu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iz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tă a 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su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selor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ntru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0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f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so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u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ce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and secu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ity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isolat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on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for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sa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ch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vi</a:t>
            </a:r>
            <a:r>
              <a:rPr sz="1800" spc="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tual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za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2259" y="2886455"/>
            <a:ext cx="5196840" cy="3849624"/>
          </a:xfrm>
          <a:custGeom>
            <a:avLst/>
            <a:gdLst/>
            <a:ahLst/>
            <a:cxnLst/>
            <a:rect l="l" t="t" r="r" b="b"/>
            <a:pathLst>
              <a:path w="5196840" h="3849624">
                <a:moveTo>
                  <a:pt x="0" y="3849624"/>
                </a:moveTo>
                <a:lnTo>
                  <a:pt x="5196840" y="3849624"/>
                </a:lnTo>
                <a:lnTo>
                  <a:pt x="5196840" y="0"/>
                </a:lnTo>
                <a:lnTo>
                  <a:pt x="0" y="0"/>
                </a:lnTo>
                <a:lnTo>
                  <a:pt x="0" y="384962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9043" y="5195315"/>
            <a:ext cx="4841748" cy="640080"/>
          </a:xfrm>
          <a:custGeom>
            <a:avLst/>
            <a:gdLst/>
            <a:ahLst/>
            <a:cxnLst/>
            <a:rect l="l" t="t" r="r" b="b"/>
            <a:pathLst>
              <a:path w="4841748" h="640079">
                <a:moveTo>
                  <a:pt x="0" y="640080"/>
                </a:moveTo>
                <a:lnTo>
                  <a:pt x="4841748" y="640080"/>
                </a:lnTo>
                <a:lnTo>
                  <a:pt x="4841748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64956" y="5408421"/>
            <a:ext cx="1189863" cy="24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9711" y="4552188"/>
            <a:ext cx="2357628" cy="554736"/>
          </a:xfrm>
          <a:custGeom>
            <a:avLst/>
            <a:gdLst/>
            <a:ahLst/>
            <a:cxnLst/>
            <a:rect l="l" t="t" r="r" b="b"/>
            <a:pathLst>
              <a:path w="2357628" h="554736">
                <a:moveTo>
                  <a:pt x="0" y="554736"/>
                </a:moveTo>
                <a:lnTo>
                  <a:pt x="2357628" y="554736"/>
                </a:lnTo>
                <a:lnTo>
                  <a:pt x="235762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7430" y="4727320"/>
            <a:ext cx="1019476" cy="184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14688" y="4544567"/>
            <a:ext cx="2348483" cy="554736"/>
          </a:xfrm>
          <a:custGeom>
            <a:avLst/>
            <a:gdLst/>
            <a:ahLst/>
            <a:cxnLst/>
            <a:rect l="l" t="t" r="r" b="b"/>
            <a:pathLst>
              <a:path w="2348483" h="554736">
                <a:moveTo>
                  <a:pt x="0" y="554736"/>
                </a:moveTo>
                <a:lnTo>
                  <a:pt x="2348483" y="554736"/>
                </a:lnTo>
                <a:lnTo>
                  <a:pt x="2348483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55148" y="4648707"/>
            <a:ext cx="10687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2000" spc="5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est</a:t>
            </a:r>
            <a:r>
              <a:rPr sz="20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"/>
                <a:cs typeface="Segoe UI"/>
              </a:rPr>
              <a:t>OS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61652" y="1808098"/>
            <a:ext cx="158115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Masina</a:t>
            </a:r>
            <a:r>
              <a:rPr sz="1800" spc="-30" dirty="0">
                <a:solidFill>
                  <a:srgbClr val="FF8B00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Vi</a:t>
            </a:r>
            <a:r>
              <a:rPr sz="1800" spc="25" dirty="0">
                <a:solidFill>
                  <a:srgbClr val="FF8B00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tuala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39711" y="3089147"/>
            <a:ext cx="2357628" cy="1374648"/>
          </a:xfrm>
          <a:custGeom>
            <a:avLst/>
            <a:gdLst/>
            <a:ahLst/>
            <a:cxnLst/>
            <a:rect l="l" t="t" r="r" b="b"/>
            <a:pathLst>
              <a:path w="2357628" h="1374648">
                <a:moveTo>
                  <a:pt x="0" y="1374648"/>
                </a:moveTo>
                <a:lnTo>
                  <a:pt x="2357628" y="1374648"/>
                </a:lnTo>
                <a:lnTo>
                  <a:pt x="2357628" y="0"/>
                </a:lnTo>
                <a:lnTo>
                  <a:pt x="0" y="0"/>
                </a:lnTo>
                <a:lnTo>
                  <a:pt x="0" y="1374648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2473" y="3521963"/>
            <a:ext cx="829945" cy="283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78471" y="3834383"/>
            <a:ext cx="310133" cy="186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5055" y="3941542"/>
            <a:ext cx="67852" cy="16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20636" y="3890136"/>
            <a:ext cx="326439" cy="1328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53298" y="3842257"/>
            <a:ext cx="104521" cy="2077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79156" y="3831970"/>
            <a:ext cx="984250" cy="1911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14688" y="3099815"/>
            <a:ext cx="2356104" cy="1373124"/>
          </a:xfrm>
          <a:custGeom>
            <a:avLst/>
            <a:gdLst/>
            <a:ahLst/>
            <a:cxnLst/>
            <a:rect l="l" t="t" r="r" b="b"/>
            <a:pathLst>
              <a:path w="2356104" h="1373124">
                <a:moveTo>
                  <a:pt x="0" y="1373124"/>
                </a:moveTo>
                <a:lnTo>
                  <a:pt x="2356104" y="1373124"/>
                </a:lnTo>
                <a:lnTo>
                  <a:pt x="2356104" y="0"/>
                </a:lnTo>
                <a:lnTo>
                  <a:pt x="0" y="0"/>
                </a:lnTo>
                <a:lnTo>
                  <a:pt x="0" y="1373124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072496" y="3441191"/>
            <a:ext cx="84010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Segoe UI"/>
                <a:cs typeface="Segoe UI"/>
              </a:rPr>
              <a:t>App B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52685" y="3844163"/>
            <a:ext cx="310134" cy="1860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99268" y="3951321"/>
            <a:ext cx="67852" cy="160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94850" y="3900042"/>
            <a:ext cx="326439" cy="1327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27513" y="3852036"/>
            <a:ext cx="104520" cy="2077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53369" y="3841876"/>
            <a:ext cx="984250" cy="19113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97923" y="3061715"/>
            <a:ext cx="2365248" cy="2048256"/>
          </a:xfrm>
          <a:custGeom>
            <a:avLst/>
            <a:gdLst/>
            <a:ahLst/>
            <a:cxnLst/>
            <a:rect l="l" t="t" r="r" b="b"/>
            <a:pathLst>
              <a:path w="2365248" h="2048256">
                <a:moveTo>
                  <a:pt x="0" y="2048256"/>
                </a:moveTo>
                <a:lnTo>
                  <a:pt x="2365248" y="2048256"/>
                </a:lnTo>
                <a:lnTo>
                  <a:pt x="2365248" y="0"/>
                </a:lnTo>
                <a:lnTo>
                  <a:pt x="0" y="0"/>
                </a:lnTo>
                <a:lnTo>
                  <a:pt x="0" y="2048256"/>
                </a:lnTo>
                <a:close/>
              </a:path>
            </a:pathLst>
          </a:custGeom>
          <a:ln w="67056">
            <a:solidFill>
              <a:srgbClr val="FF8B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29043" y="5923788"/>
            <a:ext cx="4841748" cy="640080"/>
          </a:xfrm>
          <a:custGeom>
            <a:avLst/>
            <a:gdLst/>
            <a:ahLst/>
            <a:cxnLst/>
            <a:rect l="l" t="t" r="r" b="b"/>
            <a:pathLst>
              <a:path w="4841748" h="640079">
                <a:moveTo>
                  <a:pt x="0" y="640080"/>
                </a:moveTo>
                <a:lnTo>
                  <a:pt x="4841748" y="640080"/>
                </a:lnTo>
                <a:lnTo>
                  <a:pt x="4841748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09684" y="6141859"/>
            <a:ext cx="692150" cy="1841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86643" y="2186939"/>
            <a:ext cx="0" cy="874776"/>
          </a:xfrm>
          <a:custGeom>
            <a:avLst/>
            <a:gdLst/>
            <a:ahLst/>
            <a:cxnLst/>
            <a:rect l="l" t="t" r="r" b="b"/>
            <a:pathLst>
              <a:path h="874776">
                <a:moveTo>
                  <a:pt x="0" y="0"/>
                </a:moveTo>
                <a:lnTo>
                  <a:pt x="0" y="874776"/>
                </a:lnTo>
              </a:path>
            </a:pathLst>
          </a:custGeom>
          <a:ln w="79248">
            <a:solidFill>
              <a:srgbClr val="FF8B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228" y="294894"/>
            <a:ext cx="6901815" cy="115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b="0" spc="-150" dirty="0">
                <a:solidFill>
                  <a:srgbClr val="001F50"/>
                </a:solidFill>
                <a:latin typeface="Segoe UI Light"/>
                <a:cs typeface="Segoe UI Light"/>
              </a:rPr>
              <a:t>C</a:t>
            </a:r>
            <a:r>
              <a:rPr sz="4900" b="0" spc="-140" dirty="0">
                <a:solidFill>
                  <a:srgbClr val="001F50"/>
                </a:solidFill>
                <a:latin typeface="Segoe UI Light"/>
                <a:cs typeface="Segoe UI Light"/>
              </a:rPr>
              <a:t>ont</a:t>
            </a:r>
            <a:r>
              <a:rPr sz="4900" b="0" spc="-130" dirty="0">
                <a:solidFill>
                  <a:srgbClr val="001F50"/>
                </a:solidFill>
                <a:latin typeface="Segoe UI Light"/>
                <a:cs typeface="Segoe UI Light"/>
              </a:rPr>
              <a:t>a</a:t>
            </a:r>
            <a:r>
              <a:rPr sz="4900" b="0" spc="-105" dirty="0">
                <a:solidFill>
                  <a:srgbClr val="001F50"/>
                </a:solidFill>
                <a:latin typeface="Segoe UI Light"/>
                <a:cs typeface="Segoe UI Light"/>
              </a:rPr>
              <a:t>i</a:t>
            </a:r>
            <a:r>
              <a:rPr sz="4900" b="0" spc="-145" dirty="0">
                <a:solidFill>
                  <a:srgbClr val="001F50"/>
                </a:solidFill>
                <a:latin typeface="Segoe UI Light"/>
                <a:cs typeface="Segoe UI Light"/>
              </a:rPr>
              <a:t>n</a:t>
            </a:r>
            <a:r>
              <a:rPr sz="4900" b="0" spc="-135" dirty="0">
                <a:solidFill>
                  <a:srgbClr val="001F50"/>
                </a:solidFill>
                <a:latin typeface="Segoe UI Light"/>
                <a:cs typeface="Segoe UI Light"/>
              </a:rPr>
              <a:t>e</a:t>
            </a:r>
            <a:r>
              <a:rPr sz="4900" b="0" spc="-210" dirty="0">
                <a:solidFill>
                  <a:srgbClr val="001F50"/>
                </a:solidFill>
                <a:latin typeface="Segoe UI Light"/>
                <a:cs typeface="Segoe UI Light"/>
              </a:rPr>
              <a:t>r</a:t>
            </a:r>
            <a:r>
              <a:rPr sz="4900" b="0" spc="-25" dirty="0">
                <a:solidFill>
                  <a:srgbClr val="001F50"/>
                </a:solidFill>
                <a:latin typeface="Segoe UI Light"/>
                <a:cs typeface="Segoe UI Light"/>
              </a:rPr>
              <a:t>e</a:t>
            </a:r>
            <a:r>
              <a:rPr sz="4900" b="0" spc="-155" dirty="0">
                <a:solidFill>
                  <a:srgbClr val="001F50"/>
                </a:solidFill>
                <a:latin typeface="Segoe UI Light"/>
                <a:cs typeface="Segoe UI Light"/>
              </a:rPr>
              <a:t> </a:t>
            </a:r>
            <a:r>
              <a:rPr sz="4900" b="0" spc="-105" dirty="0">
                <a:solidFill>
                  <a:srgbClr val="001F50"/>
                </a:solidFill>
                <a:latin typeface="Segoe UI Light"/>
                <a:cs typeface="Segoe UI Light"/>
              </a:rPr>
              <a:t>i</a:t>
            </a:r>
            <a:r>
              <a:rPr sz="4900" b="0" spc="-140" dirty="0">
                <a:solidFill>
                  <a:srgbClr val="001F50"/>
                </a:solidFill>
                <a:latin typeface="Segoe UI Light"/>
                <a:cs typeface="Segoe UI Light"/>
              </a:rPr>
              <a:t>nc</a:t>
            </a:r>
            <a:r>
              <a:rPr sz="4900" b="0" spc="-105" dirty="0">
                <a:solidFill>
                  <a:srgbClr val="001F50"/>
                </a:solidFill>
                <a:latin typeface="Segoe UI Light"/>
                <a:cs typeface="Segoe UI Light"/>
              </a:rPr>
              <a:t>l</a:t>
            </a:r>
            <a:r>
              <a:rPr sz="4900" b="0" spc="-145" dirty="0">
                <a:solidFill>
                  <a:srgbClr val="001F50"/>
                </a:solidFill>
                <a:latin typeface="Segoe UI Light"/>
                <a:cs typeface="Segoe UI Light"/>
              </a:rPr>
              <a:t>u</a:t>
            </a:r>
            <a:r>
              <a:rPr sz="4900" b="0" spc="-114" dirty="0">
                <a:solidFill>
                  <a:srgbClr val="001F50"/>
                </a:solidFill>
                <a:latin typeface="Segoe UI Light"/>
                <a:cs typeface="Segoe UI Light"/>
              </a:rPr>
              <a:t>s</a:t>
            </a:r>
            <a:r>
              <a:rPr sz="4900" b="0" spc="-25" dirty="0">
                <a:solidFill>
                  <a:srgbClr val="001F50"/>
                </a:solidFill>
                <a:latin typeface="Segoe UI Light"/>
                <a:cs typeface="Segoe UI Light"/>
              </a:rPr>
              <a:t>e</a:t>
            </a:r>
            <a:r>
              <a:rPr sz="4900" b="0" spc="-170" dirty="0">
                <a:solidFill>
                  <a:srgbClr val="001F50"/>
                </a:solidFill>
                <a:latin typeface="Segoe UI Light"/>
                <a:cs typeface="Segoe UI Light"/>
              </a:rPr>
              <a:t> </a:t>
            </a:r>
            <a:r>
              <a:rPr sz="4900" b="0" spc="-105" dirty="0">
                <a:solidFill>
                  <a:srgbClr val="001F50"/>
                </a:solidFill>
                <a:latin typeface="Segoe UI Light"/>
                <a:cs typeface="Segoe UI Light"/>
              </a:rPr>
              <a:t>î</a:t>
            </a:r>
            <a:r>
              <a:rPr sz="4900" b="0" spc="-30" dirty="0">
                <a:solidFill>
                  <a:srgbClr val="001F50"/>
                </a:solidFill>
                <a:latin typeface="Segoe UI Light"/>
                <a:cs typeface="Segoe UI Light"/>
              </a:rPr>
              <a:t>n</a:t>
            </a:r>
            <a:r>
              <a:rPr sz="4900" b="0" spc="-210" dirty="0">
                <a:solidFill>
                  <a:srgbClr val="001F50"/>
                </a:solidFill>
                <a:latin typeface="Segoe UI Light"/>
                <a:cs typeface="Segoe UI Light"/>
              </a:rPr>
              <a:t> </a:t>
            </a:r>
            <a:r>
              <a:rPr sz="4900" b="0" spc="-155" dirty="0">
                <a:solidFill>
                  <a:srgbClr val="001F50"/>
                </a:solidFill>
                <a:latin typeface="Segoe UI Light"/>
                <a:cs typeface="Segoe UI Light"/>
              </a:rPr>
              <a:t>M</a:t>
            </a:r>
            <a:r>
              <a:rPr sz="4900" b="0" spc="-30" dirty="0">
                <a:solidFill>
                  <a:srgbClr val="001F50"/>
                </a:solidFill>
                <a:latin typeface="Segoe UI Light"/>
                <a:cs typeface="Segoe UI Light"/>
              </a:rPr>
              <a:t>V</a:t>
            </a:r>
            <a:endParaRPr sz="4900">
              <a:latin typeface="Segoe UI Light"/>
              <a:cs typeface="Segoe UI Light"/>
            </a:endParaRPr>
          </a:p>
          <a:p>
            <a:pPr marL="12700">
              <a:lnSpc>
                <a:spcPts val="3145"/>
              </a:lnSpc>
              <a:tabLst>
                <a:tab pos="1234440" algn="l"/>
              </a:tabLst>
            </a:pPr>
            <a:r>
              <a:rPr sz="2850" spc="-114" dirty="0">
                <a:solidFill>
                  <a:srgbClr val="0078D6"/>
                </a:solidFill>
                <a:latin typeface="Segoe UI"/>
                <a:cs typeface="Segoe UI"/>
              </a:rPr>
              <a:t>S</a:t>
            </a:r>
            <a:r>
              <a:rPr sz="2850" spc="-110" dirty="0">
                <a:solidFill>
                  <a:srgbClr val="0078D6"/>
                </a:solidFill>
                <a:latin typeface="Segoe UI"/>
                <a:cs typeface="Segoe UI"/>
              </a:rPr>
              <a:t>c</a:t>
            </a:r>
            <a:r>
              <a:rPr sz="2850" spc="-114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850" spc="-110" dirty="0">
                <a:solidFill>
                  <a:srgbClr val="0078D6"/>
                </a:solidFill>
                <a:latin typeface="Segoe UI"/>
                <a:cs typeface="Segoe UI"/>
              </a:rPr>
              <a:t>nar</a:t>
            </a:r>
            <a:r>
              <a:rPr sz="2850" dirty="0">
                <a:solidFill>
                  <a:srgbClr val="0078D6"/>
                </a:solidFill>
                <a:latin typeface="Segoe UI"/>
                <a:cs typeface="Segoe UI"/>
              </a:rPr>
              <a:t>i	</a:t>
            </a:r>
            <a:r>
              <a:rPr sz="2850" spc="-110" dirty="0">
                <a:solidFill>
                  <a:srgbClr val="0078D6"/>
                </a:solidFill>
                <a:latin typeface="Segoe UI"/>
                <a:cs typeface="Segoe UI"/>
              </a:rPr>
              <a:t>mu</a:t>
            </a:r>
            <a:r>
              <a:rPr sz="2850" spc="-105" dirty="0">
                <a:solidFill>
                  <a:srgbClr val="0078D6"/>
                </a:solidFill>
                <a:latin typeface="Segoe UI"/>
                <a:cs typeface="Segoe UI"/>
              </a:rPr>
              <a:t>lti</a:t>
            </a:r>
            <a:r>
              <a:rPr sz="2850" spc="-110" dirty="0">
                <a:solidFill>
                  <a:srgbClr val="0078D6"/>
                </a:solidFill>
                <a:latin typeface="Segoe UI"/>
                <a:cs typeface="Segoe UI"/>
              </a:rPr>
              <a:t>p</a:t>
            </a:r>
            <a:r>
              <a:rPr sz="2850" spc="-105" dirty="0">
                <a:solidFill>
                  <a:srgbClr val="0078D6"/>
                </a:solidFill>
                <a:latin typeface="Segoe UI"/>
                <a:cs typeface="Segoe UI"/>
              </a:rPr>
              <a:t>l</a:t>
            </a:r>
            <a:r>
              <a:rPr sz="2850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850" spc="-215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850" spc="-114" dirty="0">
                <a:solidFill>
                  <a:srgbClr val="0078D6"/>
                </a:solidFill>
                <a:latin typeface="Segoe UI"/>
                <a:cs typeface="Segoe UI"/>
              </a:rPr>
              <a:t>d</a:t>
            </a:r>
            <a:r>
              <a:rPr sz="2850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850" spc="-19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850" spc="-105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850" spc="-110" dirty="0">
                <a:solidFill>
                  <a:srgbClr val="0078D6"/>
                </a:solidFill>
                <a:latin typeface="Segoe UI"/>
                <a:cs typeface="Segoe UI"/>
              </a:rPr>
              <a:t>mp</a:t>
            </a:r>
            <a:r>
              <a:rPr sz="2850" spc="-105" dirty="0">
                <a:solidFill>
                  <a:srgbClr val="0078D6"/>
                </a:solidFill>
                <a:latin typeface="Segoe UI"/>
                <a:cs typeface="Segoe UI"/>
              </a:rPr>
              <a:t>l</a:t>
            </a:r>
            <a:r>
              <a:rPr sz="2850" spc="-114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850" spc="-110" dirty="0">
                <a:solidFill>
                  <a:srgbClr val="0078D6"/>
                </a:solidFill>
                <a:latin typeface="Segoe UI"/>
                <a:cs typeface="Segoe UI"/>
              </a:rPr>
              <a:t>m</a:t>
            </a:r>
            <a:r>
              <a:rPr sz="2850" spc="-114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850" spc="-110" dirty="0">
                <a:solidFill>
                  <a:srgbClr val="0078D6"/>
                </a:solidFill>
                <a:latin typeface="Segoe UI"/>
                <a:cs typeface="Segoe UI"/>
              </a:rPr>
              <a:t>n</a:t>
            </a:r>
            <a:r>
              <a:rPr sz="2850" spc="-105" dirty="0">
                <a:solidFill>
                  <a:srgbClr val="0078D6"/>
                </a:solidFill>
                <a:latin typeface="Segoe UI"/>
                <a:cs typeface="Segoe UI"/>
              </a:rPr>
              <a:t>t</a:t>
            </a:r>
            <a:r>
              <a:rPr sz="2850" spc="-110" dirty="0">
                <a:solidFill>
                  <a:srgbClr val="0078D6"/>
                </a:solidFill>
                <a:latin typeface="Segoe UI"/>
                <a:cs typeface="Segoe UI"/>
              </a:rPr>
              <a:t>a</a:t>
            </a:r>
            <a:r>
              <a:rPr sz="2850" spc="-145" dirty="0">
                <a:solidFill>
                  <a:srgbClr val="0078D6"/>
                </a:solidFill>
                <a:latin typeface="Segoe UI"/>
                <a:cs typeface="Segoe UI"/>
              </a:rPr>
              <a:t>r</a:t>
            </a:r>
            <a:r>
              <a:rPr sz="2850" dirty="0">
                <a:solidFill>
                  <a:srgbClr val="0078D6"/>
                </a:solidFill>
                <a:latin typeface="Segoe UI"/>
                <a:cs typeface="Segoe UI"/>
              </a:rPr>
              <a:t>e</a:t>
            </a:r>
            <a:r>
              <a:rPr sz="2850" spc="-19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850" dirty="0">
                <a:solidFill>
                  <a:srgbClr val="0078D6"/>
                </a:solidFill>
                <a:latin typeface="Segoe UI"/>
                <a:cs typeface="Segoe UI"/>
              </a:rPr>
              <a:t>a</a:t>
            </a:r>
            <a:r>
              <a:rPr sz="2850" spc="-21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850" spc="-110" dirty="0">
                <a:solidFill>
                  <a:srgbClr val="0078D6"/>
                </a:solidFill>
                <a:latin typeface="Segoe UI"/>
                <a:cs typeface="Segoe UI"/>
              </a:rPr>
              <a:t>ap</a:t>
            </a:r>
            <a:r>
              <a:rPr sz="2850" spc="-105" dirty="0">
                <a:solidFill>
                  <a:srgbClr val="0078D6"/>
                </a:solidFill>
                <a:latin typeface="Segoe UI"/>
                <a:cs typeface="Segoe UI"/>
              </a:rPr>
              <a:t>li</a:t>
            </a:r>
            <a:r>
              <a:rPr sz="2850" spc="-110" dirty="0">
                <a:solidFill>
                  <a:srgbClr val="0078D6"/>
                </a:solidFill>
                <a:latin typeface="Segoe UI"/>
                <a:cs typeface="Segoe UI"/>
              </a:rPr>
              <a:t>ca</a:t>
            </a:r>
            <a:r>
              <a:rPr sz="2850" spc="-105" dirty="0">
                <a:solidFill>
                  <a:srgbClr val="0078D6"/>
                </a:solidFill>
                <a:latin typeface="Segoe UI"/>
                <a:cs typeface="Segoe UI"/>
              </a:rPr>
              <a:t>ț</a:t>
            </a:r>
            <a:r>
              <a:rPr sz="2850" dirty="0">
                <a:solidFill>
                  <a:srgbClr val="0078D6"/>
                </a:solidFill>
                <a:latin typeface="Segoe UI"/>
                <a:cs typeface="Segoe UI"/>
              </a:rPr>
              <a:t>i</a:t>
            </a:r>
            <a:r>
              <a:rPr sz="2850" spc="-300" dirty="0">
                <a:solidFill>
                  <a:srgbClr val="0078D6"/>
                </a:solidFill>
                <a:latin typeface="Segoe UI"/>
                <a:cs typeface="Segoe UI"/>
              </a:rPr>
              <a:t> </a:t>
            </a:r>
            <a:r>
              <a:rPr sz="2850" spc="-105" dirty="0">
                <a:solidFill>
                  <a:srgbClr val="0078D6"/>
                </a:solidFill>
                <a:latin typeface="Segoe UI"/>
                <a:cs typeface="Segoe UI"/>
              </a:rPr>
              <a:t>l</a:t>
            </a:r>
            <a:r>
              <a:rPr sz="2850" spc="-114" dirty="0">
                <a:solidFill>
                  <a:srgbClr val="0078D6"/>
                </a:solidFill>
                <a:latin typeface="Segoe UI"/>
                <a:cs typeface="Segoe UI"/>
              </a:rPr>
              <a:t>o</a:t>
            </a:r>
            <a:r>
              <a:rPr sz="2850" dirty="0">
                <a:solidFill>
                  <a:srgbClr val="0078D6"/>
                </a:solidFill>
                <a:latin typeface="Segoe UI"/>
                <a:cs typeface="Segoe UI"/>
              </a:rPr>
              <a:t>r</a:t>
            </a:r>
            <a:endParaRPr sz="285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253" y="1857882"/>
            <a:ext cx="5329555" cy="462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1939"/>
              </a:lnSpc>
            </a:pP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Co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n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t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a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in</a:t>
            </a:r>
            <a:r>
              <a:rPr sz="1800" b="1" spc="5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r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e</a:t>
            </a:r>
            <a:r>
              <a:rPr sz="1800" b="1" spc="-15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în</a:t>
            </a:r>
            <a:r>
              <a:rPr sz="1800" b="1" spc="1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b="1" spc="-20" dirty="0">
                <a:solidFill>
                  <a:srgbClr val="0078D6"/>
                </a:solidFill>
                <a:latin typeface="Segoe UI Semibold"/>
                <a:cs typeface="Segoe UI Semibold"/>
              </a:rPr>
              <a:t>M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V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: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Pr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com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bin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ne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lor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cu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M</a:t>
            </a:r>
            <a:r>
              <a:rPr sz="1800" spc="-185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util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iza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orii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pot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enta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mul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sis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de op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MV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ife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te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î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or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pot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enta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mul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 conta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ne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î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ul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ce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lor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</a:t>
            </a:r>
            <a:r>
              <a:rPr sz="1800" spc="-90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>
              <a:lnSpc>
                <a:spcPts val="750"/>
              </a:lnSpc>
              <a:spcBef>
                <a:spcPts val="22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12700" marR="52069">
              <a:lnSpc>
                <a:spcPct val="90000"/>
              </a:lnSpc>
            </a:pP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Pr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co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cont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lor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cu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85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sa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 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puține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MV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p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ntru a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su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po</a:t>
            </a:r>
            <a:r>
              <a:rPr sz="1800" spc="2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un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număr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 de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ți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>
              <a:lnSpc>
                <a:spcPts val="550"/>
              </a:lnSpc>
              <a:spcBef>
                <a:spcPts val="34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Mai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puține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MV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zultat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o 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du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ce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saru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ui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 s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oc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>
              <a:lnSpc>
                <a:spcPts val="800"/>
              </a:lnSpc>
              <a:spcBef>
                <a:spcPts val="35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 marR="501650">
              <a:lnSpc>
                <a:spcPts val="1939"/>
              </a:lnSpc>
            </a:pP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F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 MV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sus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ț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ine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mul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ții</a:t>
            </a:r>
            <a:r>
              <a:rPr sz="1800" spc="2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izol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,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c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scând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astfel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ns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it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g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ă</a:t>
            </a:r>
            <a:r>
              <a:rPr sz="1800" spc="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soluți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>
              <a:lnSpc>
                <a:spcPts val="750"/>
              </a:lnSpc>
              <a:spcBef>
                <a:spcPts val="21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12700" marR="226695">
              <a:lnSpc>
                <a:spcPct val="90000"/>
              </a:lnSpc>
            </a:pP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F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lexi</a:t>
            </a:r>
            <a:r>
              <a:rPr sz="1800" b="1" spc="-20" dirty="0">
                <a:solidFill>
                  <a:srgbClr val="0078D6"/>
                </a:solidFill>
                <a:latin typeface="Segoe UI Semibold"/>
                <a:cs typeface="Segoe UI Semibold"/>
              </a:rPr>
              <a:t>b</a:t>
            </a:r>
            <a:r>
              <a:rPr sz="1800" b="1" spc="-5" dirty="0">
                <a:solidFill>
                  <a:srgbClr val="0078D6"/>
                </a:solidFill>
                <a:latin typeface="Segoe UI Semibold"/>
                <a:cs typeface="Segoe UI Semibold"/>
              </a:rPr>
              <a:t>il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it</a:t>
            </a:r>
            <a:r>
              <a:rPr sz="1800" b="1" spc="-10" dirty="0">
                <a:solidFill>
                  <a:srgbClr val="0078D6"/>
                </a:solidFill>
                <a:latin typeface="Segoe UI Semibold"/>
                <a:cs typeface="Segoe UI Semibold"/>
              </a:rPr>
              <a:t>a</a:t>
            </a:r>
            <a:r>
              <a:rPr sz="1800" b="1" spc="-15" dirty="0">
                <a:solidFill>
                  <a:srgbClr val="0078D6"/>
                </a:solidFill>
                <a:latin typeface="Segoe UI Semibold"/>
                <a:cs typeface="Segoe UI Semibold"/>
              </a:rPr>
              <a:t>t</a:t>
            </a:r>
            <a:r>
              <a:rPr sz="1800" b="1" dirty="0">
                <a:solidFill>
                  <a:srgbClr val="0078D6"/>
                </a:solidFill>
                <a:latin typeface="Segoe UI Semibold"/>
                <a:cs typeface="Segoe UI Semibold"/>
              </a:rPr>
              <a:t>e:</a:t>
            </a:r>
            <a:r>
              <a:rPr sz="1800" b="1" spc="65" dirty="0">
                <a:solidFill>
                  <a:srgbClr val="0078D6"/>
                </a:solidFill>
                <a:latin typeface="Segoe UI Semibold"/>
                <a:cs typeface="Segoe UI Semibold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Rula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ne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lor 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î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in</a:t>
            </a:r>
            <a:r>
              <a:rPr sz="1800" spc="-2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orul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MV p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t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 i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le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m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nta</a:t>
            </a:r>
            <a:r>
              <a:rPr sz="1800" spc="-3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d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soluț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cum ”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l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v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e m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g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at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on”</a:t>
            </a:r>
            <a:r>
              <a:rPr sz="1800" spc="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p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ntru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util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iza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optimă 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4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su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selor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și înt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țin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30" dirty="0">
                <a:solidFill>
                  <a:srgbClr val="333333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333333"/>
                </a:solidFill>
                <a:latin typeface="Segoe UI"/>
                <a:cs typeface="Segoe UI"/>
              </a:rPr>
              <a:t>g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sz="1800" spc="-10" dirty="0">
                <a:solidFill>
                  <a:srgbClr val="333333"/>
                </a:solidFill>
                <a:latin typeface="Segoe UI"/>
                <a:cs typeface="Segoe UI"/>
              </a:rPr>
              <a:t>zd</a:t>
            </a:r>
            <a:r>
              <a:rPr sz="1800" spc="-20" dirty="0">
                <a:solidFill>
                  <a:srgbClr val="333333"/>
                </a:solidFill>
                <a:latin typeface="Segoe UI"/>
                <a:cs typeface="Segoe UI"/>
              </a:rPr>
              <a:t>e</a:t>
            </a:r>
            <a:r>
              <a:rPr sz="1800" spc="-5" dirty="0">
                <a:solidFill>
                  <a:srgbClr val="333333"/>
                </a:solidFill>
                <a:latin typeface="Segoe UI"/>
                <a:cs typeface="Segoe UI"/>
              </a:rPr>
              <a:t>i.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2259" y="2886455"/>
            <a:ext cx="5196840" cy="3849624"/>
          </a:xfrm>
          <a:custGeom>
            <a:avLst/>
            <a:gdLst/>
            <a:ahLst/>
            <a:cxnLst/>
            <a:rect l="l" t="t" r="r" b="b"/>
            <a:pathLst>
              <a:path w="5196840" h="3849624">
                <a:moveTo>
                  <a:pt x="0" y="3849624"/>
                </a:moveTo>
                <a:lnTo>
                  <a:pt x="5196840" y="3849624"/>
                </a:lnTo>
                <a:lnTo>
                  <a:pt x="5196840" y="0"/>
                </a:lnTo>
                <a:lnTo>
                  <a:pt x="0" y="0"/>
                </a:lnTo>
                <a:lnTo>
                  <a:pt x="0" y="384962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9043" y="5195315"/>
            <a:ext cx="4841748" cy="640080"/>
          </a:xfrm>
          <a:custGeom>
            <a:avLst/>
            <a:gdLst/>
            <a:ahLst/>
            <a:cxnLst/>
            <a:rect l="l" t="t" r="r" b="b"/>
            <a:pathLst>
              <a:path w="4841748" h="640079">
                <a:moveTo>
                  <a:pt x="0" y="640080"/>
                </a:moveTo>
                <a:lnTo>
                  <a:pt x="4841748" y="640080"/>
                </a:lnTo>
                <a:lnTo>
                  <a:pt x="4841748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64956" y="5408421"/>
            <a:ext cx="1189863" cy="24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9711" y="4552188"/>
            <a:ext cx="2357628" cy="554736"/>
          </a:xfrm>
          <a:custGeom>
            <a:avLst/>
            <a:gdLst/>
            <a:ahLst/>
            <a:cxnLst/>
            <a:rect l="l" t="t" r="r" b="b"/>
            <a:pathLst>
              <a:path w="2357628" h="554736">
                <a:moveTo>
                  <a:pt x="0" y="554736"/>
                </a:moveTo>
                <a:lnTo>
                  <a:pt x="2357628" y="554736"/>
                </a:lnTo>
                <a:lnTo>
                  <a:pt x="235762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07430" y="4727320"/>
            <a:ext cx="1019476" cy="184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14688" y="4544567"/>
            <a:ext cx="2348483" cy="554736"/>
          </a:xfrm>
          <a:custGeom>
            <a:avLst/>
            <a:gdLst/>
            <a:ahLst/>
            <a:cxnLst/>
            <a:rect l="l" t="t" r="r" b="b"/>
            <a:pathLst>
              <a:path w="2348483" h="554736">
                <a:moveTo>
                  <a:pt x="0" y="554736"/>
                </a:moveTo>
                <a:lnTo>
                  <a:pt x="2348483" y="554736"/>
                </a:lnTo>
                <a:lnTo>
                  <a:pt x="2348483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52456" y="4584191"/>
            <a:ext cx="147383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Guest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OS</a:t>
            </a:r>
            <a:endParaRPr sz="1800">
              <a:latin typeface="Segoe UI"/>
              <a:cs typeface="Segoe UI"/>
            </a:endParaRPr>
          </a:p>
          <a:p>
            <a:pPr algn="ctr">
              <a:lnSpc>
                <a:spcPts val="1310"/>
              </a:lnSpc>
            </a:pP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/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Co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ntain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Sup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200" spc="2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39711" y="3089147"/>
            <a:ext cx="2357628" cy="1374648"/>
          </a:xfrm>
          <a:custGeom>
            <a:avLst/>
            <a:gdLst/>
            <a:ahLst/>
            <a:cxnLst/>
            <a:rect l="l" t="t" r="r" b="b"/>
            <a:pathLst>
              <a:path w="2357628" h="1374648">
                <a:moveTo>
                  <a:pt x="0" y="1374648"/>
                </a:moveTo>
                <a:lnTo>
                  <a:pt x="2357628" y="1374648"/>
                </a:lnTo>
                <a:lnTo>
                  <a:pt x="2357628" y="0"/>
                </a:lnTo>
                <a:lnTo>
                  <a:pt x="0" y="0"/>
                </a:lnTo>
                <a:lnTo>
                  <a:pt x="0" y="1374648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02473" y="3521963"/>
            <a:ext cx="829945" cy="283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1831" y="3831970"/>
            <a:ext cx="1463802" cy="2180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14688" y="3099815"/>
            <a:ext cx="1130807" cy="1373124"/>
          </a:xfrm>
          <a:custGeom>
            <a:avLst/>
            <a:gdLst/>
            <a:ahLst/>
            <a:cxnLst/>
            <a:rect l="l" t="t" r="r" b="b"/>
            <a:pathLst>
              <a:path w="1130807" h="1373124">
                <a:moveTo>
                  <a:pt x="0" y="1373124"/>
                </a:moveTo>
                <a:lnTo>
                  <a:pt x="1130807" y="1373124"/>
                </a:lnTo>
                <a:lnTo>
                  <a:pt x="1130807" y="0"/>
                </a:lnTo>
                <a:lnTo>
                  <a:pt x="0" y="0"/>
                </a:lnTo>
                <a:lnTo>
                  <a:pt x="0" y="1373124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29043" y="5923788"/>
            <a:ext cx="4841748" cy="640080"/>
          </a:xfrm>
          <a:custGeom>
            <a:avLst/>
            <a:gdLst/>
            <a:ahLst/>
            <a:cxnLst/>
            <a:rect l="l" t="t" r="r" b="b"/>
            <a:pathLst>
              <a:path w="4841748" h="640079">
                <a:moveTo>
                  <a:pt x="0" y="640080"/>
                </a:moveTo>
                <a:lnTo>
                  <a:pt x="4841748" y="640080"/>
                </a:lnTo>
                <a:lnTo>
                  <a:pt x="4841748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09684" y="6141859"/>
            <a:ext cx="692150" cy="1841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39983" y="3099815"/>
            <a:ext cx="1130807" cy="1373124"/>
          </a:xfrm>
          <a:custGeom>
            <a:avLst/>
            <a:gdLst/>
            <a:ahLst/>
            <a:cxnLst/>
            <a:rect l="l" t="t" r="r" b="b"/>
            <a:pathLst>
              <a:path w="1130807" h="1373124">
                <a:moveTo>
                  <a:pt x="0" y="1373124"/>
                </a:moveTo>
                <a:lnTo>
                  <a:pt x="1130807" y="1373124"/>
                </a:lnTo>
                <a:lnTo>
                  <a:pt x="1130807" y="0"/>
                </a:lnTo>
                <a:lnTo>
                  <a:pt x="0" y="0"/>
                </a:lnTo>
                <a:lnTo>
                  <a:pt x="0" y="1373124"/>
                </a:lnTo>
                <a:close/>
              </a:path>
            </a:pathLst>
          </a:custGeom>
          <a:solidFill>
            <a:srgbClr val="00BB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97923" y="3061715"/>
            <a:ext cx="2365248" cy="2048256"/>
          </a:xfrm>
          <a:custGeom>
            <a:avLst/>
            <a:gdLst/>
            <a:ahLst/>
            <a:cxnLst/>
            <a:rect l="l" t="t" r="r" b="b"/>
            <a:pathLst>
              <a:path w="2365248" h="2048256">
                <a:moveTo>
                  <a:pt x="0" y="2048256"/>
                </a:moveTo>
                <a:lnTo>
                  <a:pt x="2365248" y="2048256"/>
                </a:lnTo>
                <a:lnTo>
                  <a:pt x="2365248" y="0"/>
                </a:lnTo>
                <a:lnTo>
                  <a:pt x="0" y="0"/>
                </a:lnTo>
                <a:lnTo>
                  <a:pt x="0" y="2048256"/>
                </a:lnTo>
                <a:close/>
              </a:path>
            </a:pathLst>
          </a:custGeom>
          <a:ln w="67056">
            <a:solidFill>
              <a:srgbClr val="FF8B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86643" y="2186939"/>
            <a:ext cx="0" cy="874776"/>
          </a:xfrm>
          <a:custGeom>
            <a:avLst/>
            <a:gdLst/>
            <a:ahLst/>
            <a:cxnLst/>
            <a:rect l="l" t="t" r="r" b="b"/>
            <a:pathLst>
              <a:path h="874776">
                <a:moveTo>
                  <a:pt x="0" y="0"/>
                </a:moveTo>
                <a:lnTo>
                  <a:pt x="0" y="874776"/>
                </a:lnTo>
              </a:path>
            </a:pathLst>
          </a:custGeom>
          <a:ln w="79248">
            <a:solidFill>
              <a:srgbClr val="FF8B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68940" y="3116579"/>
            <a:ext cx="1028700" cy="1339595"/>
          </a:xfrm>
          <a:custGeom>
            <a:avLst/>
            <a:gdLst/>
            <a:ahLst/>
            <a:cxnLst/>
            <a:rect l="l" t="t" r="r" b="b"/>
            <a:pathLst>
              <a:path w="1028700" h="1339596">
                <a:moveTo>
                  <a:pt x="0" y="1339595"/>
                </a:moveTo>
                <a:lnTo>
                  <a:pt x="1028700" y="1339595"/>
                </a:lnTo>
                <a:lnTo>
                  <a:pt x="1028700" y="0"/>
                </a:lnTo>
                <a:lnTo>
                  <a:pt x="0" y="0"/>
                </a:lnTo>
                <a:lnTo>
                  <a:pt x="0" y="1339595"/>
                </a:lnTo>
                <a:close/>
              </a:path>
            </a:pathLst>
          </a:custGeom>
          <a:ln w="67056">
            <a:solidFill>
              <a:srgbClr val="734F9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661652" y="1808098"/>
            <a:ext cx="1941830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Vi</a:t>
            </a:r>
            <a:r>
              <a:rPr sz="1800" spc="25" dirty="0">
                <a:solidFill>
                  <a:srgbClr val="FF8B00"/>
                </a:solidFill>
                <a:latin typeface="Segoe UI"/>
                <a:cs typeface="Segoe UI"/>
              </a:rPr>
              <a:t>r</a:t>
            </a: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tual</a:t>
            </a:r>
            <a:r>
              <a:rPr sz="1800" spc="-5" dirty="0">
                <a:solidFill>
                  <a:srgbClr val="FF8B00"/>
                </a:solidFill>
                <a:latin typeface="Segoe UI"/>
                <a:cs typeface="Segoe UI"/>
              </a:rPr>
              <a:t> </a:t>
            </a:r>
            <a:r>
              <a:rPr sz="1800" spc="-15" dirty="0">
                <a:solidFill>
                  <a:srgbClr val="FF8B00"/>
                </a:solidFill>
                <a:latin typeface="Segoe UI"/>
                <a:cs typeface="Segoe UI"/>
              </a:rPr>
              <a:t>Machi</a:t>
            </a:r>
            <a:r>
              <a:rPr sz="1800" spc="-10" dirty="0">
                <a:solidFill>
                  <a:srgbClr val="FF8B00"/>
                </a:solidFill>
                <a:latin typeface="Segoe UI"/>
                <a:cs typeface="Segoe UI"/>
              </a:rPr>
              <a:t>ne</a:t>
            </a:r>
            <a:endParaRPr sz="1800">
              <a:latin typeface="Segoe UI"/>
              <a:cs typeface="Segoe UI"/>
            </a:endParaRPr>
          </a:p>
          <a:p>
            <a:pPr>
              <a:lnSpc>
                <a:spcPts val="800"/>
              </a:lnSpc>
              <a:spcBef>
                <a:spcPts val="37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946785">
              <a:lnSpc>
                <a:spcPct val="100000"/>
              </a:lnSpc>
            </a:pPr>
            <a:r>
              <a:rPr sz="1800" spc="-10" dirty="0">
                <a:solidFill>
                  <a:srgbClr val="734F95"/>
                </a:solidFill>
                <a:latin typeface="Segoe UI"/>
                <a:cs typeface="Segoe UI"/>
              </a:rPr>
              <a:t>Conta</a:t>
            </a:r>
            <a:r>
              <a:rPr sz="1800" spc="-15" dirty="0">
                <a:solidFill>
                  <a:srgbClr val="734F95"/>
                </a:solidFill>
                <a:latin typeface="Segoe UI"/>
                <a:cs typeface="Segoe UI"/>
              </a:rPr>
              <a:t>i</a:t>
            </a:r>
            <a:r>
              <a:rPr sz="1800" spc="-10" dirty="0">
                <a:solidFill>
                  <a:srgbClr val="734F95"/>
                </a:solidFill>
                <a:latin typeface="Segoe UI"/>
                <a:cs typeface="Segoe UI"/>
              </a:rPr>
              <a:t>ner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53447" y="3487521"/>
            <a:ext cx="65278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0" algn="ctr">
              <a:lnSpc>
                <a:spcPct val="92000"/>
              </a:lnSpc>
            </a:pP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App</a:t>
            </a:r>
            <a:r>
              <a:rPr sz="1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A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/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Librar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88777" y="3487521"/>
            <a:ext cx="636270" cy="594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0" algn="ctr">
              <a:lnSpc>
                <a:spcPct val="92000"/>
              </a:lnSpc>
            </a:pP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App</a:t>
            </a:r>
            <a:r>
              <a:rPr sz="18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B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/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Librar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102340" y="2598419"/>
            <a:ext cx="0" cy="515238"/>
          </a:xfrm>
          <a:custGeom>
            <a:avLst/>
            <a:gdLst/>
            <a:ahLst/>
            <a:cxnLst/>
            <a:rect l="l" t="t" r="r" b="b"/>
            <a:pathLst>
              <a:path h="515238">
                <a:moveTo>
                  <a:pt x="0" y="0"/>
                </a:moveTo>
                <a:lnTo>
                  <a:pt x="0" y="515238"/>
                </a:lnTo>
              </a:path>
            </a:pathLst>
          </a:custGeom>
          <a:ln w="79248">
            <a:solidFill>
              <a:srgbClr val="734F95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8D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4E7DEB9986DE41B1F6903CA0DBCFCF" ma:contentTypeVersion="0" ma:contentTypeDescription="Create a new document." ma:contentTypeScope="" ma:versionID="dc2b8a5b645789bbab3fa50111fbf7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CFDBAD-E489-4ACD-9B51-68ABD4BD7AFF}"/>
</file>

<file path=customXml/itemProps2.xml><?xml version="1.0" encoding="utf-8"?>
<ds:datastoreItem xmlns:ds="http://schemas.openxmlformats.org/officeDocument/2006/customXml" ds:itemID="{97164DD1-F460-40FA-99E1-75D706D104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9DAEF5-D017-485A-A265-04BEC7583D5D}">
  <ds:schemaRefs>
    <ds:schemaRef ds:uri="http://purl.org/dc/terms/"/>
    <ds:schemaRef ds:uri="http://schemas.microsoft.com/office/2006/documentManagement/types"/>
    <ds:schemaRef ds:uri="f9a95a11-9b68-46e7-84f2-c772bf0be05e"/>
    <ds:schemaRef ds:uri="http://schemas.microsoft.com/office/infopath/2007/PartnerControls"/>
    <ds:schemaRef ds:uri="http://schemas.microsoft.com/office/2006/metadata/properties"/>
    <ds:schemaRef ds:uri="68fe88e0-67dc-4c87-9769-b0e34d397d92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1115</Words>
  <Application>Microsoft Office PowerPoint</Application>
  <PresentationFormat>Custom</PresentationFormat>
  <Paragraphs>256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Segoe UI</vt:lpstr>
      <vt:lpstr>Segoe UI Light</vt:lpstr>
      <vt:lpstr>Segoe UI Semibold</vt:lpstr>
      <vt:lpstr>Office Theme</vt:lpstr>
      <vt:lpstr>PowerPoint Presentation</vt:lpstr>
      <vt:lpstr>Dezvoltatori vs ITPro</vt:lpstr>
      <vt:lpstr>Stabilirea consensului între inovare și controlul infrastructurii</vt:lpstr>
      <vt:lpstr>Container, definiție</vt:lpstr>
      <vt:lpstr>Beneficiile Containerelor O nouă abordare a dezvoltăr i, transferului, deployment-ului și instanțierii aplicațiilor</vt:lpstr>
      <vt:lpstr>Containere-generalități</vt:lpstr>
      <vt:lpstr>Containerele oferă funcționalități unice</vt:lpstr>
      <vt:lpstr>Containere Diferențe față de masni virtuale</vt:lpstr>
      <vt:lpstr>PowerPoint Presentation</vt:lpstr>
      <vt:lpstr>Containere Windows Server Structura și funcționalitățile</vt:lpstr>
      <vt:lpstr>Containerele sunt centrate pe procese DevOps</vt:lpstr>
      <vt:lpstr>PowerPoint Presentation</vt:lpstr>
      <vt:lpstr>Containere Hyper-V Structură și funcționalități cheie</vt:lpstr>
      <vt:lpstr>Componente Docker</vt:lpstr>
      <vt:lpstr>Containerele reprezinta un excelent mediu pt.:</vt:lpstr>
      <vt:lpstr>SO pentru lucrul cu containere</vt:lpstr>
      <vt:lpstr>Instrumente la dispoziție</vt:lpstr>
      <vt:lpstr>Instrumente pentru Dev</vt:lpstr>
      <vt:lpstr>Opțiuni de studiu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containers</dc:title>
  <dc:creator>Cristian KEVORCHIAN</dc:creator>
  <cp:lastModifiedBy>Cristian KEVORCHIAN</cp:lastModifiedBy>
  <cp:revision>8</cp:revision>
  <dcterms:created xsi:type="dcterms:W3CDTF">2020-04-24T16:50:42Z</dcterms:created>
  <dcterms:modified xsi:type="dcterms:W3CDTF">2020-04-27T08:52:48Z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2019-04-16T00:00:00Z</vt:filetime>
  </property>
  <property fmtid="{D5CDD505-2E9C-101B-9397-08002B2CF9AE}" pid="3" name="LastSaved">
    <vt:filetime>2020-04-24T00:00:00Z</vt:filetime>
  </property>
  <property fmtid="{D5CDD505-2E9C-101B-9397-08002B2CF9AE}" pid="4" name="ContentTypeId">
    <vt:lpwstr>0x010100F24E7DEB9986DE41B1F6903CA0DBCFCF</vt:lpwstr>
  </property>
</Properties>
</file>