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F7B"/>
    <a:srgbClr val="3B7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03.10.2023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03.10.2023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280" y="421420"/>
            <a:ext cx="9235439" cy="2587612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5400" dirty="0">
                <a:latin typeface="Rockwell" panose="02060603020205020403" pitchFamily="18" charset="0"/>
              </a:rPr>
              <a:t>Командная  лабораторная работа</a:t>
            </a:r>
            <a:r>
              <a:rPr lang="en-US" sz="5400" dirty="0">
                <a:latin typeface="Rockwell" panose="02060603020205020403" pitchFamily="18" charset="0"/>
              </a:rPr>
              <a:t>: Fucking shit </a:t>
            </a:r>
            <a:r>
              <a:rPr lang="ru-RU" sz="5400" dirty="0">
                <a:latin typeface="Rockwell" panose="02060603020205020403" pitchFamily="18" charset="0"/>
              </a:rPr>
              <a:t>Шахматы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algn="ctr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Строганов Михаил Андреевич</a:t>
            </a:r>
          </a:p>
          <a:p>
            <a:pPr algn="ctr" rtl="0"/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Ополин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Дмитрий Алексеевич</a:t>
            </a:r>
          </a:p>
          <a:p>
            <a:pPr algn="ctr" rtl="0"/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Частов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ЛОХ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Славикович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Пайков Иван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Сергееввич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8921-BA05-A854-835A-E8523D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Разберём поподробнее методы класса </a:t>
            </a:r>
            <a:r>
              <a:rPr lang="en-US" dirty="0"/>
              <a:t>board</a:t>
            </a:r>
            <a:r>
              <a:rPr lang="ru-RU" dirty="0"/>
              <a:t> 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D49447-C917-0648-DD38-B0328BAC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086" y="1662415"/>
            <a:ext cx="5389893" cy="3947527"/>
          </a:xfrm>
        </p:spPr>
        <p:txBody>
          <a:bodyPr>
            <a:normAutofit/>
          </a:bodyPr>
          <a:lstStyle/>
          <a:p>
            <a:r>
              <a:rPr lang="ru-RU" dirty="0"/>
              <a:t>Метод проверки перемещения фигур</a:t>
            </a:r>
          </a:p>
          <a:p>
            <a:r>
              <a:rPr lang="ru-RU" dirty="0"/>
              <a:t>Метод проверяет чтобы ход был не на свою фигуру и в пределах поля.</a:t>
            </a:r>
          </a:p>
          <a:p>
            <a:r>
              <a:rPr lang="ru-RU" dirty="0"/>
              <a:t>В </a:t>
            </a:r>
            <a:r>
              <a:rPr lang="ru-RU" dirty="0" err="1"/>
              <a:t>кейсиках</a:t>
            </a:r>
            <a:r>
              <a:rPr lang="ru-RU" dirty="0"/>
              <a:t> в зависимости от типа фигуры обращается к одному из выше перечисленных методов 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108A6C2-6EBF-9123-44E7-AA64F69132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7706" y="1772410"/>
            <a:ext cx="4446406" cy="4191068"/>
          </a:xfrm>
        </p:spPr>
      </p:pic>
    </p:spTree>
    <p:extLst>
      <p:ext uri="{BB962C8B-B14F-4D97-AF65-F5344CB8AC3E}">
        <p14:creationId xmlns:p14="http://schemas.microsoft.com/office/powerpoint/2010/main" val="236045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8921-BA05-A854-835A-E8523D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Разберём поподробнее методы класса </a:t>
            </a:r>
            <a:r>
              <a:rPr lang="en-US" dirty="0"/>
              <a:t>board</a:t>
            </a:r>
            <a:r>
              <a:rPr lang="ru-RU" dirty="0"/>
              <a:t> 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D49447-C917-0648-DD38-B0328BAC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3352" y="1478570"/>
            <a:ext cx="5389893" cy="4603213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/>
              <a:t> </a:t>
            </a:r>
            <a:r>
              <a:rPr lang="en-US" dirty="0" err="1"/>
              <a:t>doMove</a:t>
            </a:r>
            <a:endParaRPr lang="ru-RU" dirty="0"/>
          </a:p>
          <a:p>
            <a:r>
              <a:rPr lang="ru-RU" dirty="0"/>
              <a:t>Метод проверяет чтобы ход был правильной стороной, а в последующем чтобы ход был сделан фигурой своего цвета</a:t>
            </a:r>
          </a:p>
          <a:p>
            <a:r>
              <a:rPr lang="ru-RU" dirty="0"/>
              <a:t>Меняет сторону(белые потом чёрные </a:t>
            </a:r>
            <a:r>
              <a:rPr lang="ru-RU" dirty="0" err="1"/>
              <a:t>итд</a:t>
            </a:r>
            <a:r>
              <a:rPr lang="ru-RU" dirty="0"/>
              <a:t>)</a:t>
            </a:r>
          </a:p>
          <a:p>
            <a:r>
              <a:rPr lang="ru-RU" dirty="0"/>
              <a:t>Если съедают Короля – Победа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10AB626-A30B-4518-2955-9955076127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2170" y="1658143"/>
            <a:ext cx="4248724" cy="4702899"/>
          </a:xfrm>
        </p:spPr>
      </p:pic>
    </p:spTree>
    <p:extLst>
      <p:ext uri="{BB962C8B-B14F-4D97-AF65-F5344CB8AC3E}">
        <p14:creationId xmlns:p14="http://schemas.microsoft.com/office/powerpoint/2010/main" val="79972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C5BC0-DC1A-C502-BB60-2AECB4F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ru-RU" dirty="0"/>
              <a:t>шахмат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107A93-4447-6520-7CC2-4D73138950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6539" b="46043"/>
          <a:stretch/>
        </p:blipFill>
        <p:spPr>
          <a:xfrm>
            <a:off x="1035278" y="1950430"/>
            <a:ext cx="3557403" cy="1699006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3EA9C9D9-790E-B67C-F609-A18F3812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7558" y="1950430"/>
            <a:ext cx="6099854" cy="384077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Интерфейс представляет собой поле с координатами(х и у) с размером 8 на 8</a:t>
            </a:r>
            <a:endParaRPr lang="en-US" dirty="0"/>
          </a:p>
          <a:p>
            <a:r>
              <a:rPr lang="ru-RU" dirty="0"/>
              <a:t>Шахматные фигуры представленные первыми буквами своего названия. Заглавные буквы – белые фигуры, прописные – чёрные.</a:t>
            </a:r>
          </a:p>
          <a:p>
            <a:r>
              <a:rPr lang="ru-RU" dirty="0"/>
              <a:t>Для того чтобы произвести ход пользователю нужно ввести координаты клетки выбранной фигуры и координаты клетки куда фигура должна сходить.</a:t>
            </a:r>
          </a:p>
        </p:txBody>
      </p:sp>
    </p:spTree>
    <p:extLst>
      <p:ext uri="{BB962C8B-B14F-4D97-AF65-F5344CB8AC3E}">
        <p14:creationId xmlns:p14="http://schemas.microsoft.com/office/powerpoint/2010/main" val="113414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ED559-CF77-E653-6304-4508EBA8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5" y="96004"/>
            <a:ext cx="9905998" cy="1478570"/>
          </a:xfrm>
        </p:spPr>
        <p:txBody>
          <a:bodyPr/>
          <a:lstStyle/>
          <a:p>
            <a:r>
              <a:rPr lang="ru-RU" dirty="0"/>
              <a:t>Классы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1AAF1D-7181-65E8-E2EB-7D986D7FBB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6535" y="1253442"/>
            <a:ext cx="3521967" cy="485298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C44F3DDF-E20F-09C2-C9E6-1F08F9C80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0" y="1253442"/>
            <a:ext cx="6221185" cy="4853442"/>
          </a:xfrm>
        </p:spPr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Piece – </a:t>
            </a:r>
            <a:r>
              <a:rPr lang="ru-RU" dirty="0"/>
              <a:t>перечисление фигур.</a:t>
            </a:r>
          </a:p>
          <a:p>
            <a:r>
              <a:rPr lang="en-US" dirty="0" err="1"/>
              <a:t>enum</a:t>
            </a:r>
            <a:r>
              <a:rPr lang="en-US" dirty="0"/>
              <a:t> Color – </a:t>
            </a:r>
            <a:r>
              <a:rPr lang="ru-RU" dirty="0"/>
              <a:t>перечисление цветов.(</a:t>
            </a:r>
            <a:r>
              <a:rPr lang="en-US" dirty="0"/>
              <a:t>NONE –</a:t>
            </a:r>
            <a:r>
              <a:rPr lang="ru-RU" dirty="0"/>
              <a:t>фигура Шредингера)</a:t>
            </a:r>
          </a:p>
          <a:p>
            <a:r>
              <a:rPr lang="en-US" dirty="0"/>
              <a:t>Class Square</a:t>
            </a:r>
            <a:r>
              <a:rPr lang="ru-RU" dirty="0"/>
              <a:t>(Класс клетка поля)</a:t>
            </a:r>
          </a:p>
          <a:p>
            <a:r>
              <a:rPr lang="en-US" dirty="0"/>
              <a:t>Class Board </a:t>
            </a:r>
            <a:r>
              <a:rPr lang="ru-RU" dirty="0"/>
              <a:t>(Класс шахматной доски)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5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8921-BA05-A854-835A-E8523D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Разберём поподробнее методы класса </a:t>
            </a:r>
            <a:r>
              <a:rPr lang="en-US" dirty="0"/>
              <a:t>board</a:t>
            </a:r>
            <a:r>
              <a:rPr lang="ru-RU" dirty="0"/>
              <a:t> 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E30CF4C-47E4-CFFB-7FC0-B92FE05B3A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9285" y="2249486"/>
            <a:ext cx="4878387" cy="209073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1D49447-C917-0648-DD38-B0328BAC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3738" y="1658143"/>
            <a:ext cx="5275261" cy="3541714"/>
          </a:xfrm>
        </p:spPr>
        <p:txBody>
          <a:bodyPr/>
          <a:lstStyle/>
          <a:p>
            <a:r>
              <a:rPr lang="ru-RU" dirty="0"/>
              <a:t>Метод перемещения фигуры короля</a:t>
            </a:r>
          </a:p>
          <a:p>
            <a:r>
              <a:rPr lang="ru-RU" dirty="0"/>
              <a:t>Метод перемещает короля если расстояние между начальными и конечными координатами равно единице, в противном случае ход не возможен.</a:t>
            </a:r>
          </a:p>
        </p:txBody>
      </p:sp>
    </p:spTree>
    <p:extLst>
      <p:ext uri="{BB962C8B-B14F-4D97-AF65-F5344CB8AC3E}">
        <p14:creationId xmlns:p14="http://schemas.microsoft.com/office/powerpoint/2010/main" val="9844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8921-BA05-A854-835A-E8523D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Разберём поподробнее методы класса </a:t>
            </a:r>
            <a:r>
              <a:rPr lang="en-US" dirty="0"/>
              <a:t>board</a:t>
            </a:r>
            <a:r>
              <a:rPr lang="ru-RU" dirty="0"/>
              <a:t> 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D49447-C917-0648-DD38-B0328BAC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3738" y="1539195"/>
            <a:ext cx="5607276" cy="5016726"/>
          </a:xfrm>
        </p:spPr>
        <p:txBody>
          <a:bodyPr/>
          <a:lstStyle/>
          <a:p>
            <a:r>
              <a:rPr lang="ru-RU" dirty="0"/>
              <a:t>Метод перемещения фигуры королевы</a:t>
            </a:r>
          </a:p>
          <a:p>
            <a:r>
              <a:rPr lang="ru-RU" dirty="0"/>
              <a:t>Метод проверяет движение по диагонали</a:t>
            </a:r>
            <a:r>
              <a:rPr lang="en-US" dirty="0"/>
              <a:t>, </a:t>
            </a:r>
            <a:r>
              <a:rPr lang="ru-RU" dirty="0"/>
              <a:t>по вертикали и горизонтали</a:t>
            </a:r>
            <a:r>
              <a:rPr lang="en-US" dirty="0"/>
              <a:t>.</a:t>
            </a:r>
          </a:p>
          <a:p>
            <a:r>
              <a:rPr lang="ru-RU" dirty="0"/>
              <a:t>Также метод проверяет нет ли на ее пути фигур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F1D7D7F-E7FA-5DBC-2F57-D9037A256D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8625" y="1478570"/>
            <a:ext cx="4231373" cy="4877934"/>
          </a:xfrm>
        </p:spPr>
      </p:pic>
    </p:spTree>
    <p:extLst>
      <p:ext uri="{BB962C8B-B14F-4D97-AF65-F5344CB8AC3E}">
        <p14:creationId xmlns:p14="http://schemas.microsoft.com/office/powerpoint/2010/main" val="211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8921-BA05-A854-835A-E8523D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Разберём поподробнее методы класса </a:t>
            </a:r>
            <a:r>
              <a:rPr lang="en-US" dirty="0"/>
              <a:t>board</a:t>
            </a:r>
            <a:r>
              <a:rPr lang="ru-RU" dirty="0"/>
              <a:t> 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D49447-C917-0648-DD38-B0328BAC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5987" y="1482844"/>
            <a:ext cx="5275261" cy="3541714"/>
          </a:xfrm>
        </p:spPr>
        <p:txBody>
          <a:bodyPr/>
          <a:lstStyle/>
          <a:p>
            <a:r>
              <a:rPr lang="ru-RU" dirty="0"/>
              <a:t>Метод перемещения фигуры слона</a:t>
            </a:r>
          </a:p>
          <a:p>
            <a:r>
              <a:rPr lang="ru-RU" dirty="0"/>
              <a:t>Метод проверяет возможность движения фигуры по диагоналям </a:t>
            </a:r>
          </a:p>
          <a:p>
            <a:r>
              <a:rPr lang="ru-RU" dirty="0"/>
              <a:t>При наличии на его пути фигур, говорит </a:t>
            </a:r>
            <a:r>
              <a:rPr lang="ru-RU" dirty="0" err="1"/>
              <a:t>атата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76A7A3C-19E0-DE34-68B3-1C61917E5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56" y="1658145"/>
            <a:ext cx="4571624" cy="3541712"/>
          </a:xfrm>
        </p:spPr>
      </p:pic>
    </p:spTree>
    <p:extLst>
      <p:ext uri="{BB962C8B-B14F-4D97-AF65-F5344CB8AC3E}">
        <p14:creationId xmlns:p14="http://schemas.microsoft.com/office/powerpoint/2010/main" val="229914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8921-BA05-A854-835A-E8523D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Разберём поподробнее методы класса </a:t>
            </a:r>
            <a:r>
              <a:rPr lang="en-US" dirty="0"/>
              <a:t>board</a:t>
            </a:r>
            <a:r>
              <a:rPr lang="ru-RU" dirty="0"/>
              <a:t> 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D49447-C917-0648-DD38-B0328BAC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3738" y="1658143"/>
            <a:ext cx="5275261" cy="3541714"/>
          </a:xfrm>
        </p:spPr>
        <p:txBody>
          <a:bodyPr/>
          <a:lstStyle/>
          <a:p>
            <a:r>
              <a:rPr lang="ru-RU" dirty="0"/>
              <a:t>Метод перемещения фигуры Коня</a:t>
            </a:r>
          </a:p>
          <a:p>
            <a:r>
              <a:rPr lang="ru-RU" dirty="0"/>
              <a:t>Метод проверяет возможность движения фигуры буковкой Г</a:t>
            </a:r>
          </a:p>
          <a:p>
            <a:r>
              <a:rPr lang="ru-RU" dirty="0"/>
              <a:t>При наличии на пути фигурки может перешагнуть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CF4AE22-4D25-02DD-E208-F963BFADDA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8331" y="2250929"/>
            <a:ext cx="4878387" cy="1519200"/>
          </a:xfrm>
        </p:spPr>
      </p:pic>
    </p:spTree>
    <p:extLst>
      <p:ext uri="{BB962C8B-B14F-4D97-AF65-F5344CB8AC3E}">
        <p14:creationId xmlns:p14="http://schemas.microsoft.com/office/powerpoint/2010/main" val="69132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8921-BA05-A854-835A-E8523D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Разберём поподробнее методы класса </a:t>
            </a:r>
            <a:r>
              <a:rPr lang="en-US" dirty="0"/>
              <a:t>board</a:t>
            </a:r>
            <a:r>
              <a:rPr lang="ru-RU" dirty="0"/>
              <a:t> 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D49447-C917-0648-DD38-B0328BAC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3738" y="1658143"/>
            <a:ext cx="5275261" cy="3541714"/>
          </a:xfrm>
        </p:spPr>
        <p:txBody>
          <a:bodyPr/>
          <a:lstStyle/>
          <a:p>
            <a:r>
              <a:rPr lang="ru-RU" dirty="0"/>
              <a:t>Метод перемещения фигуры Ладья</a:t>
            </a:r>
          </a:p>
          <a:p>
            <a:r>
              <a:rPr lang="ru-RU" dirty="0"/>
              <a:t>Метод проверяет возможность движения фигуры по вертикали и горизонтали</a:t>
            </a:r>
          </a:p>
          <a:p>
            <a:r>
              <a:rPr lang="ru-RU" dirty="0"/>
              <a:t>При наличии на пути фигурки не может перешагнуть через нее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ABE6698-9494-3301-A863-E5470BB27E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3865" y="1573627"/>
            <a:ext cx="4004970" cy="4694414"/>
          </a:xfrm>
        </p:spPr>
      </p:pic>
    </p:spTree>
    <p:extLst>
      <p:ext uri="{BB962C8B-B14F-4D97-AF65-F5344CB8AC3E}">
        <p14:creationId xmlns:p14="http://schemas.microsoft.com/office/powerpoint/2010/main" val="184032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8921-BA05-A854-835A-E8523D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Разберём поподробнее методы класса </a:t>
            </a:r>
            <a:r>
              <a:rPr lang="en-US" dirty="0"/>
              <a:t>board</a:t>
            </a:r>
            <a:r>
              <a:rPr lang="ru-RU" dirty="0"/>
              <a:t> 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D49447-C917-0648-DD38-B0328BAC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086" y="1662415"/>
            <a:ext cx="5389893" cy="3947527"/>
          </a:xfrm>
        </p:spPr>
        <p:txBody>
          <a:bodyPr>
            <a:normAutofit/>
          </a:bodyPr>
          <a:lstStyle/>
          <a:p>
            <a:r>
              <a:rPr lang="ru-RU" dirty="0"/>
              <a:t>Метод перемещения фигуры Пешка</a:t>
            </a:r>
          </a:p>
          <a:p>
            <a:r>
              <a:rPr lang="ru-RU" dirty="0"/>
              <a:t>Метод проверяет возможность движения фигуры на клетку вперёд</a:t>
            </a:r>
            <a:r>
              <a:rPr lang="en-US" dirty="0"/>
              <a:t>/</a:t>
            </a:r>
            <a:r>
              <a:rPr lang="ru-RU" dirty="0"/>
              <a:t>по диагонали если в конечной координате есть фигура противника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422106F-0089-0C83-F382-3736E8125C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402" y="1471584"/>
            <a:ext cx="5465598" cy="4927496"/>
          </a:xfrm>
        </p:spPr>
      </p:pic>
    </p:spTree>
    <p:extLst>
      <p:ext uri="{BB962C8B-B14F-4D97-AF65-F5344CB8AC3E}">
        <p14:creationId xmlns:p14="http://schemas.microsoft.com/office/powerpoint/2010/main" val="2728405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112</TotalTime>
  <Words>345</Words>
  <Application>Microsoft Office PowerPoint</Application>
  <PresentationFormat>Широкоэкранный</PresentationFormat>
  <Paragraphs>46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Цепь</vt:lpstr>
      <vt:lpstr>Командная  лабораторная работа: Fucking shit Шахматы </vt:lpstr>
      <vt:lpstr>GUI шахмат</vt:lpstr>
      <vt:lpstr>Классы</vt:lpstr>
      <vt:lpstr>Разберём поподробнее методы класса board  </vt:lpstr>
      <vt:lpstr>Разберём поподробнее методы класса board  </vt:lpstr>
      <vt:lpstr>Разберём поподробнее методы класса board  </vt:lpstr>
      <vt:lpstr>Разберём поподробнее методы класса board  </vt:lpstr>
      <vt:lpstr>Разберём поподробнее методы класса board  </vt:lpstr>
      <vt:lpstr>Разберём поподробнее методы класса board  </vt:lpstr>
      <vt:lpstr>Разберём поподробнее методы класса board  </vt:lpstr>
      <vt:lpstr>Разберём поподробнее методы класса board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Командная  лабораторная работа: Fucking shit Шахматы </dc:title>
  <dc:creator>Михаил Строганов</dc:creator>
  <cp:lastModifiedBy>Михаил Строганов</cp:lastModifiedBy>
  <cp:revision>1</cp:revision>
  <dcterms:created xsi:type="dcterms:W3CDTF">2023-10-03T17:03:11Z</dcterms:created>
  <dcterms:modified xsi:type="dcterms:W3CDTF">2023-10-03T18:55:40Z</dcterms:modified>
</cp:coreProperties>
</file>