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97" r:id="rId2"/>
    <p:sldId id="298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4" autoAdjust="0"/>
    <p:restoredTop sz="94660" autoAdjust="0"/>
  </p:normalViewPr>
  <p:slideViewPr>
    <p:cSldViewPr>
      <p:cViewPr varScale="1">
        <p:scale>
          <a:sx n="143" d="100"/>
          <a:sy n="143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8673-255E-445C-A311-8B4449D180F0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5325-782B-4089-BCD2-B9ADAE05F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5325-782B-4089-BCD2-B9ADAE05F7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5325-782B-4089-BCD2-B9ADAE05F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5325-782B-4089-BCD2-B9ADAE05F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5325-782B-4089-BCD2-B9ADAE05F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9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29693"/>
          <a:stretch/>
        </p:blipFill>
        <p:spPr>
          <a:xfrm>
            <a:off x="6705599" y="685800"/>
            <a:ext cx="2446981" cy="44569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8" t="11546" r="33577" b="13157"/>
          <a:stretch/>
        </p:blipFill>
        <p:spPr>
          <a:xfrm>
            <a:off x="2438400" y="609600"/>
            <a:ext cx="2480959" cy="47244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r="20615"/>
          <a:stretch/>
        </p:blipFill>
        <p:spPr bwMode="auto">
          <a:xfrm>
            <a:off x="4495800" y="685800"/>
            <a:ext cx="228048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10563" r="14372" b="6595"/>
          <a:stretch/>
        </p:blipFill>
        <p:spPr>
          <a:xfrm>
            <a:off x="0" y="914400"/>
            <a:ext cx="2455562" cy="45650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4C4C4C"/>
                </a:solidFill>
              </a:rPr>
              <a:t>Adept Confidential – Do not distribute</a:t>
            </a:r>
            <a:endParaRPr lang="en-US">
              <a:solidFill>
                <a:srgbClr val="4C4C4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144" y="6248400"/>
            <a:ext cx="2133600" cy="365125"/>
          </a:xfrm>
          <a:prstGeom prst="rect">
            <a:avLst/>
          </a:prstGeom>
        </p:spPr>
        <p:txBody>
          <a:bodyPr/>
          <a:lstStyle/>
          <a:p>
            <a:fld id="{732A4C13-EA1F-45AE-BA66-1852D59F0FAF}" type="slidenum">
              <a:rPr lang="en-US" smtClean="0">
                <a:solidFill>
                  <a:srgbClr val="4C4C4C"/>
                </a:solidFill>
              </a:rPr>
              <a:pPr/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PPT-titlepage-TOP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0" y="-1"/>
            <a:ext cx="9152581" cy="1095685"/>
          </a:xfrm>
          <a:prstGeom prst="rect">
            <a:avLst/>
          </a:prstGeom>
        </p:spPr>
      </p:pic>
      <p:pic>
        <p:nvPicPr>
          <p:cNvPr id="10" name="Picture 9" descr="PPT-titlepageBOTTOM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-17162" y="5105401"/>
            <a:ext cx="9161162" cy="1757562"/>
          </a:xfrm>
          <a:prstGeom prst="rect">
            <a:avLst/>
          </a:prstGeom>
        </p:spPr>
      </p:pic>
      <p:pic>
        <p:nvPicPr>
          <p:cNvPr id="12" name="Picture 11" descr="PPT-titlepage-TOP.png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0" y="-1"/>
            <a:ext cx="9152581" cy="1095685"/>
          </a:xfrm>
          <a:prstGeom prst="rect">
            <a:avLst/>
          </a:prstGeom>
        </p:spPr>
      </p:pic>
      <p:pic>
        <p:nvPicPr>
          <p:cNvPr id="13" name="Picture 12" descr="PPT-titlepageBOTTOM.png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-17162" y="5105401"/>
            <a:ext cx="9161162" cy="17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172200"/>
            <a:ext cx="1752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>
            <a:lvl1pPr>
              <a:lnSpc>
                <a:spcPct val="150000"/>
              </a:lnSpc>
              <a:defRPr lang="en-US" sz="3200" b="0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50000"/>
              </a:lnSpc>
              <a:defRPr lang="en-US" sz="2800" b="0" kern="1200" dirty="0" smtClean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400" b="0" kern="1200" dirty="0" smtClean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2400" b="0">
                <a:latin typeface="Arial" pitchFamily="34" charset="0"/>
                <a:cs typeface="Arial" pitchFamily="34" charset="0"/>
              </a:defRPr>
            </a:lvl4pPr>
            <a:lvl5pPr>
              <a:defRPr sz="24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2286000"/>
            <a:ext cx="9144000" cy="12192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72200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2A4C13-EA1F-45AE-BA66-1852D59F0FAF}" type="slidenum">
              <a:rPr lang="en-US" smtClean="0">
                <a:solidFill>
                  <a:srgbClr val="4C4C4C"/>
                </a:solidFill>
              </a:rPr>
              <a:pPr/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400300"/>
            <a:ext cx="79248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722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7" name="Picture 6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2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1630362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722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722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9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722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1"/>
            <a:ext cx="5111750" cy="5029200"/>
          </a:xfrm>
        </p:spPr>
        <p:txBody>
          <a:bodyPr/>
          <a:lstStyle>
            <a:lvl1pPr>
              <a:defRPr sz="3200">
                <a:solidFill>
                  <a:srgbClr val="00B0F0"/>
                </a:solidFill>
              </a:defRPr>
            </a:lvl1pPr>
            <a:lvl2pPr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400">
                <a:solidFill>
                  <a:srgbClr val="92D05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1"/>
            <a:ext cx="3008313" cy="3810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1238250"/>
          </a:xfrm>
        </p:spPr>
        <p:txBody>
          <a:bodyPr anchor="b"/>
          <a:lstStyle>
            <a:lvl1pPr algn="l"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1722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0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72200"/>
            <a:ext cx="914400" cy="365125"/>
          </a:xfrm>
          <a:prstGeom prst="rect">
            <a:avLst/>
          </a:prstGeom>
        </p:spPr>
        <p:txBody>
          <a:bodyPr/>
          <a:lstStyle/>
          <a:p>
            <a:fld id="{732A4C13-EA1F-45AE-BA66-1852D59F0FAF}" type="slidenum">
              <a:rPr lang="en-US" smtClean="0">
                <a:solidFill>
                  <a:srgbClr val="4C4C4C"/>
                </a:solidFill>
              </a:rPr>
              <a:pPr/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2288" y="4568825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2286000"/>
            <a:ext cx="9144000" cy="12192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2800" y="617220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400300"/>
            <a:ext cx="79248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22860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1722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7" name="Picture 6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172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9" name="Picture 8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1630362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92D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172200"/>
            <a:ext cx="175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5" name="Picture 4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4C4C4C"/>
                </a:solidFill>
              </a:rPr>
              <a:t>Confidential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7" name="Picture 6" descr="PPT---angle-top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8900"/>
            <a:ext cx="7772400" cy="6731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PPT---angle-to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2974"/>
            <a:ext cx="9144000" cy="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1"/>
            <a:ext cx="5111750" cy="5029200"/>
          </a:xfrm>
        </p:spPr>
        <p:txBody>
          <a:bodyPr/>
          <a:lstStyle>
            <a:lvl1pPr>
              <a:defRPr sz="3200">
                <a:solidFill>
                  <a:srgbClr val="00B0F0"/>
                </a:solidFill>
              </a:defRPr>
            </a:lvl1pPr>
            <a:lvl2pPr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400">
                <a:solidFill>
                  <a:srgbClr val="92D05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1"/>
            <a:ext cx="3008313" cy="3810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72200"/>
            <a:ext cx="914400" cy="365125"/>
          </a:xfrm>
          <a:prstGeom prst="rect">
            <a:avLst/>
          </a:prstGeom>
        </p:spPr>
        <p:txBody>
          <a:bodyPr/>
          <a:lstStyle/>
          <a:p>
            <a:fld id="{732A4C13-EA1F-45AE-BA66-1852D59F0FAF}" type="slidenum">
              <a:rPr lang="en-US" smtClean="0">
                <a:solidFill>
                  <a:srgbClr val="4C4C4C"/>
                </a:solidFill>
              </a:rPr>
              <a:pPr/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1238250"/>
          </a:xfrm>
        </p:spPr>
        <p:txBody>
          <a:bodyPr anchor="b"/>
          <a:lstStyle>
            <a:lvl1pPr algn="l"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72200"/>
            <a:ext cx="914400" cy="365125"/>
          </a:xfrm>
          <a:prstGeom prst="rect">
            <a:avLst/>
          </a:prstGeom>
        </p:spPr>
        <p:txBody>
          <a:bodyPr/>
          <a:lstStyle/>
          <a:p>
            <a:fld id="{732A4C13-EA1F-45AE-BA66-1852D59F0FAF}" type="slidenum">
              <a:rPr lang="en-US" smtClean="0">
                <a:solidFill>
                  <a:srgbClr val="4C4C4C"/>
                </a:solidFill>
              </a:rPr>
              <a:pPr/>
              <a:t>‹#›</a:t>
            </a:fld>
            <a:endParaRPr lang="en-US">
              <a:solidFill>
                <a:srgbClr val="4C4C4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2288" y="4568825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2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762000" y="62896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000" i="1" dirty="0" smtClean="0">
                <a:solidFill>
                  <a:srgbClr val="FFFFFF"/>
                </a:solidFill>
              </a:rPr>
              <a:t>We move the world through innovation</a:t>
            </a:r>
          </a:p>
        </p:txBody>
      </p:sp>
    </p:spTree>
    <p:extLst>
      <p:ext uri="{BB962C8B-B14F-4D97-AF65-F5344CB8AC3E}">
        <p14:creationId xmlns:p14="http://schemas.microsoft.com/office/powerpoint/2010/main" val="26911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LD </a:t>
            </a:r>
            <a:r>
              <a:rPr lang="en-US" sz="2400" dirty="0" smtClean="0"/>
              <a:t>Platform and Cart </a:t>
            </a:r>
            <a:r>
              <a:rPr lang="en-US" sz="2400" dirty="0"/>
              <a:t>CAD </a:t>
            </a:r>
            <a:r>
              <a:rPr lang="en-US" sz="2400" dirty="0" smtClean="0"/>
              <a:t>files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8976"/>
            <a:ext cx="2971800" cy="198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5" y="5034373"/>
            <a:ext cx="2214427" cy="121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7097" y="990600"/>
            <a:ext cx="302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Platform CAD Files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93336" y="3653343"/>
            <a:ext cx="13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Platform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6248400"/>
            <a:ext cx="223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Platform Top Plate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" y="626953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Platform Deck Brace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8803" y="364443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Platform With Top Plate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79825" y="3067097"/>
            <a:ext cx="17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Panel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70" y="1584256"/>
            <a:ext cx="2213941" cy="14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68976"/>
            <a:ext cx="2438400" cy="201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25" y="4804489"/>
            <a:ext cx="2590800" cy="14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LD Platform and Cart CAD files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9620" y="990598"/>
            <a:ext cx="388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Docking Station CAD Files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24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Docking Station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05" y="2238375"/>
            <a:ext cx="336708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7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LD Platform and Cart CAD files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990597"/>
            <a:ext cx="388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Cart Transporter CAD Files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 Transporter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6" y="1606486"/>
            <a:ext cx="3933825" cy="464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LD Platform and Cart CAD files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8500" y="994503"/>
            <a:ext cx="388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Cart CAD Files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62986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 Top Plate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2" y="1452262"/>
            <a:ext cx="243265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23418"/>
            <a:ext cx="2414588" cy="9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52262"/>
            <a:ext cx="2209800" cy="256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2" y="5029200"/>
            <a:ext cx="762000" cy="143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072" y="63351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 Brake Handle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3975767"/>
            <a:ext cx="271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 Without Top Plate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25613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27029"/>
            <a:ext cx="201597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54176" y="6337377"/>
            <a:ext cx="31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 Cart Brake Handle 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ept">
  <a:themeElements>
    <a:clrScheme name="Custom 2">
      <a:dk1>
        <a:srgbClr val="4C4C4C"/>
      </a:dk1>
      <a:lt1>
        <a:srgbClr val="FFFFFF"/>
      </a:lt1>
      <a:dk2>
        <a:srgbClr val="2EB8E7"/>
      </a:dk2>
      <a:lt2>
        <a:srgbClr val="C8C8C8"/>
      </a:lt2>
      <a:accent1>
        <a:srgbClr val="2EB8E7"/>
      </a:accent1>
      <a:accent2>
        <a:srgbClr val="00356B"/>
      </a:accent2>
      <a:accent3>
        <a:srgbClr val="9CCC4F"/>
      </a:accent3>
      <a:accent4>
        <a:srgbClr val="808080"/>
      </a:accent4>
      <a:accent5>
        <a:srgbClr val="9B6730"/>
      </a:accent5>
      <a:accent6>
        <a:srgbClr val="F0AA48"/>
      </a:accent6>
      <a:hlink>
        <a:srgbClr val="0A3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8897</TotalTime>
  <Words>89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Adept</vt:lpstr>
      <vt:lpstr>LD Platform and Cart CAD files</vt:lpstr>
      <vt:lpstr>LD Platform and Cart CAD files</vt:lpstr>
      <vt:lpstr>LD Platform and Cart CAD files</vt:lpstr>
      <vt:lpstr>LD Platform and Cart CAD files</vt:lpstr>
    </vt:vector>
  </TitlesOfParts>
  <Company>Adept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Enterprise Solutions</dc:title>
  <dc:creator>Dimitri Kambouridis</dc:creator>
  <cp:lastModifiedBy>Andis Lange</cp:lastModifiedBy>
  <cp:revision>230</cp:revision>
  <dcterms:created xsi:type="dcterms:W3CDTF">2012-02-01T18:12:07Z</dcterms:created>
  <dcterms:modified xsi:type="dcterms:W3CDTF">2017-01-17T18:24:49Z</dcterms:modified>
</cp:coreProperties>
</file>