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3" r:id="rId4"/>
    <p:sldId id="259" r:id="rId5"/>
    <p:sldId id="258" r:id="rId6"/>
    <p:sldId id="257" r:id="rId7"/>
    <p:sldId id="261" r:id="rId8"/>
    <p:sldId id="262" r:id="rId9"/>
    <p:sldId id="264" r:id="rId10"/>
    <p:sldId id="265" r:id="rId11"/>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 id="1" name="Daniel António da Silva Miranda" initials="DAdSM" lastIdx="1" clrIdx="1">
    <p:extLst>
      <p:ext uri="{19B8F6BF-5375-455C-9EA6-DF929625EA0E}">
        <p15:presenceInfo xmlns:p15="http://schemas.microsoft.com/office/powerpoint/2012/main" userId="S::damiranda@ipca.pt::5c3c1cde-b84e-4625-9b98-a7a8f8079b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75" d="100"/>
          <a:sy n="75" d="100"/>
        </p:scale>
        <p:origin x="-732" y="-25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2T14:46:52.458" idx="1">
    <p:pos x="3114" y="3018"/>
    <p:text>These sections are examples. Feel free to reorganize the contents.
A poster is more visual than textual. Try to use a set of images, diagrams or other visual tools to present your work goals.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6" name="Imagem 5"/>
          <p:cNvPicPr/>
          <p:nvPr/>
        </p:nvPicPr>
        <p:blipFill>
          <a:blip r:embed="rId15"/>
          <a:stretch/>
        </p:blipFill>
        <p:spPr>
          <a:xfrm>
            <a:off x="15652800" y="28014120"/>
            <a:ext cx="4994640" cy="1997640"/>
          </a:xfrm>
          <a:prstGeom prst="rect">
            <a:avLst/>
          </a:prstGeom>
          <a:ln>
            <a:noFill/>
          </a:ln>
        </p:spPr>
      </p:pic>
      <p:pic>
        <p:nvPicPr>
          <p:cNvPr id="10" name="Imagem 9">
            <a:extLst>
              <a:ext uri="{FF2B5EF4-FFF2-40B4-BE49-F238E27FC236}">
                <a16:creationId xmlns:a16="http://schemas.microsoft.com/office/drawing/2014/main" id="{6609F3F5-15AA-FF16-DA06-D0BD1D8A403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8748" y="1878076"/>
            <a:ext cx="5869213" cy="91084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18" Type="http://schemas.openxmlformats.org/officeDocument/2006/relationships/comments" Target="../comments/comment1.xml"/><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svg"/><Relationship Id="rId2" Type="http://schemas.openxmlformats.org/officeDocument/2006/relationships/image" Target="../media/image5.png"/><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10" Type="http://schemas.microsoft.com/office/2007/relationships/hdphoto" Target="../media/hdphoto1.wdp"/><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4.svg"/><Relationship Id="rId2" Type="http://schemas.openxmlformats.org/officeDocument/2006/relationships/image" Target="../media/image5.png"/><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10" Type="http://schemas.microsoft.com/office/2007/relationships/hdphoto" Target="../media/hdphoto1.wdp"/><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svg"/><Relationship Id="rId2" Type="http://schemas.openxmlformats.org/officeDocument/2006/relationships/image" Target="../media/image5.png"/><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7.png"/><Relationship Id="rId10" Type="http://schemas.openxmlformats.org/officeDocument/2006/relationships/image" Target="../media/image14.svg"/><Relationship Id="rId4" Type="http://schemas.openxmlformats.org/officeDocument/2006/relationships/image" Target="../media/image9.svg"/><Relationship Id="rId9" Type="http://schemas.openxmlformats.org/officeDocument/2006/relationships/image" Target="../media/image13.png"/><Relationship Id="rId1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86360" y="4859640"/>
            <a:ext cx="12451680" cy="3058152"/>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1" y="22728008"/>
            <a:ext cx="12469680" cy="4605376"/>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247720" y="22728008"/>
            <a:ext cx="5889960" cy="4605376"/>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11161" y="22984328"/>
            <a:ext cx="304560" cy="367920"/>
          </a:xfrm>
          <a:prstGeom prst="rect">
            <a:avLst/>
          </a:prstGeom>
          <a:ln>
            <a:noFill/>
          </a:ln>
        </p:spPr>
      </p:pic>
      <p:sp>
        <p:nvSpPr>
          <p:cNvPr id="52" name="CustomShape 6"/>
          <p:cNvSpPr/>
          <p:nvPr/>
        </p:nvSpPr>
        <p:spPr>
          <a:xfrm>
            <a:off x="1936681" y="22859408"/>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567528"/>
            <a:ext cx="11593800" cy="36069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namely the evaluation of the mapping and navigation algorithm, verifying whether it can deviate from obstacles, evaluating the effectiveness of coupling the robot to the wheelchair, as well as the autonomy of the robot. Finally, transport time, as well as its efficiency and error in a set of tests, will also be analyzed.</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assist in the management of wheelchair transport in health institutions.</a:t>
            </a: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107054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107950" algn="just">
              <a:lnSpc>
                <a:spcPct val="120000"/>
              </a:lnSpc>
            </a:pPr>
            <a:r>
              <a:rPr lang="en-US"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begin to apply in other areas, such as medicine or the military, to mitigate problems.</a:t>
            </a:r>
          </a:p>
          <a:p>
            <a:pPr indent="107950" algn="just">
              <a:lnSpc>
                <a:spcPct val="120000"/>
              </a:lnSpc>
            </a:pPr>
            <a:r>
              <a:rPr lang="en-US"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For example, in health institutions, the transport of patients is time-consuming, non-ergonomic, and requires the help of assistants. There are solutions such as electric wheelchairs that facilitate the movement of the patient or intelligent wheelchairs that transport patients to their destination autonomously, however, their costs are high, and replacing them with these chairs requires a huge financial effort on the part of the institutions.</a:t>
            </a:r>
          </a:p>
          <a:p>
            <a:pPr indent="107950" algn="just">
              <a:lnSpc>
                <a:spcPct val="120000"/>
              </a:lnSpc>
            </a:pPr>
            <a:r>
              <a:rPr lang="en-US"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robotic system can play an important role extremely relevant both scientifically and socially. At the scientific level, the transport of patients autonomously through a robot in hospital environments, for example, can be validated, and perhaps in the future, the adaptation to the transport of other goods can be streamlined not only the transport of patients but also the transport of hospital equipment. At the social level, it will allow health institutions to reduce costs since a robot allows the transport of multiple manual wheelchairs. In this way, it is possible to take full advantage of your manual wheelchair fleet instead of investing in tens or hundreds of electrical equipment to carry out the transport of patients autonomously.</a:t>
            </a:r>
          </a:p>
        </p:txBody>
      </p:sp>
      <p:sp>
        <p:nvSpPr>
          <p:cNvPr id="45" name="CustomShape 3"/>
          <p:cNvSpPr/>
          <p:nvPr/>
        </p:nvSpPr>
        <p:spPr>
          <a:xfrm>
            <a:off x="7770945" y="7917792"/>
            <a:ext cx="12451680" cy="1051888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8137425" y="8212272"/>
            <a:ext cx="304560" cy="367920"/>
          </a:xfrm>
          <a:prstGeom prst="rect">
            <a:avLst/>
          </a:prstGeom>
          <a:ln>
            <a:noFill/>
          </a:ln>
        </p:spPr>
      </p:pic>
      <p:sp>
        <p:nvSpPr>
          <p:cNvPr id="55" name="CustomShape 9"/>
          <p:cNvSpPr/>
          <p:nvPr/>
        </p:nvSpPr>
        <p:spPr>
          <a:xfrm>
            <a:off x="8492745" y="8076552"/>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8002784" y="8795832"/>
            <a:ext cx="11679479" cy="4705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b="0" strike="noStrike" spc="-1" dirty="0" err="1">
                <a:solidFill>
                  <a:srgbClr val="004B87"/>
                </a:solidFill>
                <a:latin typeface="Calibri"/>
              </a:rPr>
              <a:t>Write</a:t>
            </a:r>
            <a:r>
              <a:rPr lang="pt-PT" sz="2400" b="0" strike="noStrike" spc="-1" dirty="0">
                <a:solidFill>
                  <a:srgbClr val="004B87"/>
                </a:solidFill>
                <a:latin typeface="Calibri"/>
              </a:rPr>
              <a:t> </a:t>
            </a:r>
            <a:r>
              <a:rPr lang="pt-PT" sz="2400" b="0" strike="noStrike" spc="-1" dirty="0" err="1">
                <a:solidFill>
                  <a:srgbClr val="004B87"/>
                </a:solidFill>
                <a:latin typeface="Calibri"/>
              </a:rPr>
              <a:t>here</a:t>
            </a:r>
            <a:r>
              <a:rPr lang="pt-PT" sz="2400" b="0" strike="noStrike" spc="-1" dirty="0">
                <a:solidFill>
                  <a:srgbClr val="004B87"/>
                </a:solidFill>
                <a:latin typeface="Calibri"/>
              </a:rPr>
              <a:t>...</a:t>
            </a:r>
            <a:endParaRPr lang="en-US" sz="2400" b="0" strike="noStrike" spc="-1" dirty="0">
              <a:latin typeface="Arial"/>
            </a:endParaRPr>
          </a:p>
        </p:txBody>
      </p:sp>
      <p:sp>
        <p:nvSpPr>
          <p:cNvPr id="61" name="CustomShape 15"/>
          <p:cNvSpPr/>
          <p:nvPr/>
        </p:nvSpPr>
        <p:spPr>
          <a:xfrm>
            <a:off x="7918200" y="5695560"/>
            <a:ext cx="11842560" cy="22222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a:t>
            </a:r>
            <a:r>
              <a:rPr lang="en-US" sz="2400" dirty="0">
                <a:solidFill>
                  <a:srgbClr val="004B87"/>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(stakeholders or actors?????)</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t>
            </a:r>
          </a:p>
          <a:p>
            <a:pPr algn="just">
              <a:lnSpc>
                <a:spcPts val="2999"/>
              </a:lnSpc>
            </a:pPr>
            <a:endParaRPr lang="en-US" sz="2400" b="0" strike="noStrike" spc="-1" dirty="0">
              <a:latin typeface="Arial"/>
            </a:endParaRPr>
          </a:p>
        </p:txBody>
      </p:sp>
      <p:pic>
        <p:nvPicPr>
          <p:cNvPr id="62" name="Imagem 38"/>
          <p:cNvPicPr/>
          <p:nvPr/>
        </p:nvPicPr>
        <p:blipFill>
          <a:blip r:embed="rId2"/>
          <a:stretch/>
        </p:blipFill>
        <p:spPr>
          <a:xfrm>
            <a:off x="14574240" y="22984328"/>
            <a:ext cx="304560" cy="367920"/>
          </a:xfrm>
          <a:prstGeom prst="rect">
            <a:avLst/>
          </a:prstGeom>
          <a:ln>
            <a:noFill/>
          </a:ln>
        </p:spPr>
      </p:pic>
      <p:sp>
        <p:nvSpPr>
          <p:cNvPr id="63" name="CustomShape 16"/>
          <p:cNvSpPr/>
          <p:nvPr/>
        </p:nvSpPr>
        <p:spPr>
          <a:xfrm>
            <a:off x="14999760" y="22859408"/>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180040"/>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NA AUTONOMOUS MOBILE ROBOT FOR TRANSPORTING WHEELCHAIRS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err="1">
                <a:solidFill>
                  <a:srgbClr val="004B87"/>
                </a:solidFill>
                <a:latin typeface="Calibri"/>
              </a:rPr>
              <a:t>Electronics</a:t>
            </a:r>
            <a:r>
              <a:rPr lang="pt-PT" sz="3200" b="0" strike="noStrike" spc="-1" dirty="0">
                <a:solidFill>
                  <a:srgbClr val="004B87"/>
                </a:solidFill>
                <a:latin typeface="Calibri"/>
              </a:rPr>
              <a:t> </a:t>
            </a:r>
            <a:r>
              <a:rPr lang="pt-PT" sz="3200" b="0" strike="noStrike" spc="-1" dirty="0" err="1">
                <a:solidFill>
                  <a:srgbClr val="004B87"/>
                </a:solidFill>
                <a:latin typeface="Calibri"/>
              </a:rPr>
              <a:t>and</a:t>
            </a:r>
            <a:r>
              <a:rPr lang="pt-PT" sz="3200" b="0" strike="noStrike" spc="-1" dirty="0">
                <a:solidFill>
                  <a:srgbClr val="004B87"/>
                </a:solidFill>
                <a:latin typeface="Calibri"/>
              </a:rPr>
              <a:t> </a:t>
            </a:r>
            <a:r>
              <a:rPr lang="pt-PT" sz="3200" b="0" strike="noStrike" spc="-1" dirty="0" err="1">
                <a:solidFill>
                  <a:srgbClr val="004B87"/>
                </a:solidFill>
                <a:latin typeface="Calibri"/>
              </a:rPr>
              <a:t>Computing</a:t>
            </a:r>
            <a:r>
              <a:rPr lang="pt-PT" sz="3200" b="0" strike="noStrike" spc="-1" dirty="0">
                <a:solidFill>
                  <a:srgbClr val="004B87"/>
                </a:solidFill>
                <a:latin typeface="Calibri"/>
              </a:rPr>
              <a:t> </a:t>
            </a:r>
            <a:r>
              <a:rPr lang="pt-PT" sz="3200" b="0" strike="noStrike" spc="-1" dirty="0" err="1">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4457600" y="23567528"/>
            <a:ext cx="56466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a:solidFill>
                  <a:srgbClr val="004B87"/>
                </a:solidFill>
                <a:latin typeface="Calibri"/>
              </a:rPr>
              <a:t>Up to 5 references</a:t>
            </a:r>
            <a:endParaRPr lang="en-US" sz="1800" b="0" strike="noStrike" spc="-1">
              <a:latin typeface="Arial"/>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29" name="Agrupar 309">
            <a:extLst>
              <a:ext uri="{FF2B5EF4-FFF2-40B4-BE49-F238E27FC236}">
                <a16:creationId xmlns:a16="http://schemas.microsoft.com/office/drawing/2014/main" id="{8BCD78A0-A742-6774-DB33-F48EB3D39129}"/>
              </a:ext>
            </a:extLst>
          </p:cNvPr>
          <p:cNvGrpSpPr/>
          <p:nvPr/>
        </p:nvGrpSpPr>
        <p:grpSpPr>
          <a:xfrm>
            <a:off x="7953056" y="9551624"/>
            <a:ext cx="7738569" cy="5511016"/>
            <a:chOff x="0" y="0"/>
            <a:chExt cx="5477510" cy="3900805"/>
          </a:xfrm>
        </p:grpSpPr>
        <p:grpSp>
          <p:nvGrpSpPr>
            <p:cNvPr id="30" name="Agrupar 307">
              <a:extLst>
                <a:ext uri="{FF2B5EF4-FFF2-40B4-BE49-F238E27FC236}">
                  <a16:creationId xmlns:a16="http://schemas.microsoft.com/office/drawing/2014/main" id="{4AA8908E-E278-9A8B-5015-89C17FACDBFA}"/>
                </a:ext>
              </a:extLst>
            </p:cNvPr>
            <p:cNvGrpSpPr/>
            <p:nvPr/>
          </p:nvGrpSpPr>
          <p:grpSpPr>
            <a:xfrm>
              <a:off x="0" y="0"/>
              <a:ext cx="5477510" cy="3900805"/>
              <a:chOff x="0" y="0"/>
              <a:chExt cx="5477510" cy="3900805"/>
            </a:xfrm>
          </p:grpSpPr>
          <p:grpSp>
            <p:nvGrpSpPr>
              <p:cNvPr id="32" name="Agrupar 306">
                <a:extLst>
                  <a:ext uri="{FF2B5EF4-FFF2-40B4-BE49-F238E27FC236}">
                    <a16:creationId xmlns:a16="http://schemas.microsoft.com/office/drawing/2014/main" id="{49B6F1CA-ECC9-9C3A-99DB-EEB3963077CB}"/>
                  </a:ext>
                </a:extLst>
              </p:cNvPr>
              <p:cNvGrpSpPr/>
              <p:nvPr/>
            </p:nvGrpSpPr>
            <p:grpSpPr>
              <a:xfrm>
                <a:off x="0" y="0"/>
                <a:ext cx="5477510" cy="3900805"/>
                <a:chOff x="0" y="0"/>
                <a:chExt cx="5477510" cy="3900805"/>
              </a:xfrm>
            </p:grpSpPr>
            <p:grpSp>
              <p:nvGrpSpPr>
                <p:cNvPr id="34" name="Agrupar 305">
                  <a:extLst>
                    <a:ext uri="{FF2B5EF4-FFF2-40B4-BE49-F238E27FC236}">
                      <a16:creationId xmlns:a16="http://schemas.microsoft.com/office/drawing/2014/main" id="{F594D5BA-855F-0C48-3A53-2142F7C7E05C}"/>
                    </a:ext>
                  </a:extLst>
                </p:cNvPr>
                <p:cNvGrpSpPr/>
                <p:nvPr/>
              </p:nvGrpSpPr>
              <p:grpSpPr>
                <a:xfrm>
                  <a:off x="0" y="0"/>
                  <a:ext cx="5477510" cy="3900805"/>
                  <a:chOff x="0" y="0"/>
                  <a:chExt cx="5477510" cy="3900805"/>
                </a:xfrm>
              </p:grpSpPr>
              <p:grpSp>
                <p:nvGrpSpPr>
                  <p:cNvPr id="36" name="Agrupar 304">
                    <a:extLst>
                      <a:ext uri="{FF2B5EF4-FFF2-40B4-BE49-F238E27FC236}">
                        <a16:creationId xmlns:a16="http://schemas.microsoft.com/office/drawing/2014/main" id="{CF4C86CF-6F03-CCB5-9314-C92AFF070372}"/>
                      </a:ext>
                    </a:extLst>
                  </p:cNvPr>
                  <p:cNvGrpSpPr/>
                  <p:nvPr/>
                </p:nvGrpSpPr>
                <p:grpSpPr>
                  <a:xfrm>
                    <a:off x="0" y="0"/>
                    <a:ext cx="5477510" cy="3900805"/>
                    <a:chOff x="0" y="0"/>
                    <a:chExt cx="5477510" cy="3900805"/>
                  </a:xfrm>
                </p:grpSpPr>
                <p:grpSp>
                  <p:nvGrpSpPr>
                    <p:cNvPr id="38" name="Agrupar 302">
                      <a:extLst>
                        <a:ext uri="{FF2B5EF4-FFF2-40B4-BE49-F238E27FC236}">
                          <a16:creationId xmlns:a16="http://schemas.microsoft.com/office/drawing/2014/main" id="{91D05133-7A8F-FB24-3DC2-D0215170E014}"/>
                        </a:ext>
                      </a:extLst>
                    </p:cNvPr>
                    <p:cNvGrpSpPr/>
                    <p:nvPr/>
                  </p:nvGrpSpPr>
                  <p:grpSpPr>
                    <a:xfrm>
                      <a:off x="612475" y="0"/>
                      <a:ext cx="4247514" cy="3452494"/>
                      <a:chOff x="0" y="0"/>
                      <a:chExt cx="4247942" cy="3452884"/>
                    </a:xfrm>
                  </p:grpSpPr>
                  <p:grpSp>
                    <p:nvGrpSpPr>
                      <p:cNvPr id="40" name="Agrupar 297">
                        <a:extLst>
                          <a:ext uri="{FF2B5EF4-FFF2-40B4-BE49-F238E27FC236}">
                            <a16:creationId xmlns:a16="http://schemas.microsoft.com/office/drawing/2014/main" id="{3FF3629B-9B7C-9C95-9677-E2F74939384D}"/>
                          </a:ext>
                        </a:extLst>
                      </p:cNvPr>
                      <p:cNvGrpSpPr/>
                      <p:nvPr/>
                    </p:nvGrpSpPr>
                    <p:grpSpPr>
                      <a:xfrm>
                        <a:off x="0" y="0"/>
                        <a:ext cx="2346325" cy="1249045"/>
                        <a:chOff x="0" y="0"/>
                        <a:chExt cx="2346325" cy="1249045"/>
                      </a:xfrm>
                    </p:grpSpPr>
                    <p:grpSp>
                      <p:nvGrpSpPr>
                        <p:cNvPr id="101" name="Agrupar 55">
                          <a:extLst>
                            <a:ext uri="{FF2B5EF4-FFF2-40B4-BE49-F238E27FC236}">
                              <a16:creationId xmlns:a16="http://schemas.microsoft.com/office/drawing/2014/main" id="{21327CC1-3BE5-AA7E-C7DC-5FE197E6452F}"/>
                            </a:ext>
                          </a:extLst>
                        </p:cNvPr>
                        <p:cNvGrpSpPr/>
                        <p:nvPr/>
                      </p:nvGrpSpPr>
                      <p:grpSpPr>
                        <a:xfrm>
                          <a:off x="866775" y="676275"/>
                          <a:ext cx="1479550" cy="572770"/>
                          <a:chOff x="0" y="0"/>
                          <a:chExt cx="1479550" cy="572770"/>
                        </a:xfrm>
                      </p:grpSpPr>
                      <p:sp>
                        <p:nvSpPr>
                          <p:cNvPr id="114" name="Retângulo 41">
                            <a:extLst>
                              <a:ext uri="{FF2B5EF4-FFF2-40B4-BE49-F238E27FC236}">
                                <a16:creationId xmlns:a16="http://schemas.microsoft.com/office/drawing/2014/main" id="{60913999-8497-5C2D-5131-4689E7C469BC}"/>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5" name="Oval 114">
                            <a:extLst>
                              <a:ext uri="{FF2B5EF4-FFF2-40B4-BE49-F238E27FC236}">
                                <a16:creationId xmlns:a16="http://schemas.microsoft.com/office/drawing/2014/main" id="{28050523-1568-D30D-0489-1E40F6BB554B}"/>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6" name="Oval 115">
                            <a:extLst>
                              <a:ext uri="{FF2B5EF4-FFF2-40B4-BE49-F238E27FC236}">
                                <a16:creationId xmlns:a16="http://schemas.microsoft.com/office/drawing/2014/main" id="{0D6CE8A5-C290-20AA-83B1-F1EF0EEC8748}"/>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7" name="Retângulo 52">
                            <a:extLst>
                              <a:ext uri="{FF2B5EF4-FFF2-40B4-BE49-F238E27FC236}">
                                <a16:creationId xmlns:a16="http://schemas.microsoft.com/office/drawing/2014/main" id="{953133EE-E973-6C38-227B-9078D500ABB4}"/>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8" name="Retângulo 53">
                            <a:extLst>
                              <a:ext uri="{FF2B5EF4-FFF2-40B4-BE49-F238E27FC236}">
                                <a16:creationId xmlns:a16="http://schemas.microsoft.com/office/drawing/2014/main" id="{7A851AD8-A38A-5128-F07A-F74FD7B7F405}"/>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19" name="Conexão reta 54">
                            <a:extLst>
                              <a:ext uri="{FF2B5EF4-FFF2-40B4-BE49-F238E27FC236}">
                                <a16:creationId xmlns:a16="http://schemas.microsoft.com/office/drawing/2014/main" id="{9E3439D6-12FC-A536-EAC3-A6D583EF98D5}"/>
                              </a:ext>
                            </a:extLst>
                          </p:cNvPr>
                          <p:cNvCxnSpPr/>
                          <p:nvPr/>
                        </p:nvCxnSpPr>
                        <p:spPr>
                          <a:xfrm flipH="1">
                            <a:off x="0" y="99060"/>
                            <a:ext cx="754380" cy="38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 name="Agrupar 256">
                          <a:extLst>
                            <a:ext uri="{FF2B5EF4-FFF2-40B4-BE49-F238E27FC236}">
                              <a16:creationId xmlns:a16="http://schemas.microsoft.com/office/drawing/2014/main" id="{49DA58BA-1072-25C0-3339-51342A8DB4DC}"/>
                            </a:ext>
                          </a:extLst>
                        </p:cNvPr>
                        <p:cNvGrpSpPr/>
                        <p:nvPr/>
                      </p:nvGrpSpPr>
                      <p:grpSpPr>
                        <a:xfrm>
                          <a:off x="0" y="0"/>
                          <a:ext cx="1361664" cy="1245041"/>
                          <a:chOff x="0" y="0"/>
                          <a:chExt cx="1361664" cy="1245041"/>
                        </a:xfrm>
                      </p:grpSpPr>
                      <p:grpSp>
                        <p:nvGrpSpPr>
                          <p:cNvPr id="103" name="Agrupar 56">
                            <a:extLst>
                              <a:ext uri="{FF2B5EF4-FFF2-40B4-BE49-F238E27FC236}">
                                <a16:creationId xmlns:a16="http://schemas.microsoft.com/office/drawing/2014/main" id="{3104AC24-ED20-A8A0-73B0-7E8BF58643D9}"/>
                              </a:ext>
                            </a:extLst>
                          </p:cNvPr>
                          <p:cNvGrpSpPr/>
                          <p:nvPr/>
                        </p:nvGrpSpPr>
                        <p:grpSpPr>
                          <a:xfrm>
                            <a:off x="187324" y="0"/>
                            <a:ext cx="1174340" cy="1245041"/>
                            <a:chOff x="118110" y="0"/>
                            <a:chExt cx="1175077" cy="1245544"/>
                          </a:xfrm>
                        </p:grpSpPr>
                        <p:sp>
                          <p:nvSpPr>
                            <p:cNvPr id="107" name="Retângulo 45">
                              <a:extLst>
                                <a:ext uri="{FF2B5EF4-FFF2-40B4-BE49-F238E27FC236}">
                                  <a16:creationId xmlns:a16="http://schemas.microsoft.com/office/drawing/2014/main" id="{1D7B7B4D-0AB8-FA62-1437-57A0FDC270B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8" name="Retângulo 46">
                              <a:extLst>
                                <a:ext uri="{FF2B5EF4-FFF2-40B4-BE49-F238E27FC236}">
                                  <a16:creationId xmlns:a16="http://schemas.microsoft.com/office/drawing/2014/main" id="{3C9F401A-97AD-C80B-99B8-8C34E7BEE6B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9" name="Retângulo 47">
                              <a:extLst>
                                <a:ext uri="{FF2B5EF4-FFF2-40B4-BE49-F238E27FC236}">
                                  <a16:creationId xmlns:a16="http://schemas.microsoft.com/office/drawing/2014/main" id="{5747B4F8-E8DE-67FC-BA60-5F8C70934B1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0" name="Retângulo 49">
                              <a:extLst>
                                <a:ext uri="{FF2B5EF4-FFF2-40B4-BE49-F238E27FC236}">
                                  <a16:creationId xmlns:a16="http://schemas.microsoft.com/office/drawing/2014/main" id="{61F225A5-3BCA-B6DA-92BD-E59D64B59A9B}"/>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1" name="Retângulo 50">
                              <a:extLst>
                                <a:ext uri="{FF2B5EF4-FFF2-40B4-BE49-F238E27FC236}">
                                  <a16:creationId xmlns:a16="http://schemas.microsoft.com/office/drawing/2014/main" id="{5627FCBC-C449-3889-6027-EF143DA3C8E0}"/>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2" name="Retângulo 48">
                              <a:extLst>
                                <a:ext uri="{FF2B5EF4-FFF2-40B4-BE49-F238E27FC236}">
                                  <a16:creationId xmlns:a16="http://schemas.microsoft.com/office/drawing/2014/main" id="{06C405DD-245C-4AF0-3B46-81D7074E03E2}"/>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3" name="Oval 112">
                              <a:extLst>
                                <a:ext uri="{FF2B5EF4-FFF2-40B4-BE49-F238E27FC236}">
                                  <a16:creationId xmlns:a16="http://schemas.microsoft.com/office/drawing/2014/main" id="{918771DC-EEE4-5579-4F15-E318B2E93F2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04" name="Agrupar 252">
                            <a:extLst>
                              <a:ext uri="{FF2B5EF4-FFF2-40B4-BE49-F238E27FC236}">
                                <a16:creationId xmlns:a16="http://schemas.microsoft.com/office/drawing/2014/main" id="{F925BE72-D4B1-D2A4-2AD5-D00645F7C95C}"/>
                              </a:ext>
                            </a:extLst>
                          </p:cNvPr>
                          <p:cNvGrpSpPr/>
                          <p:nvPr/>
                        </p:nvGrpSpPr>
                        <p:grpSpPr>
                          <a:xfrm>
                            <a:off x="0" y="611921"/>
                            <a:ext cx="634145" cy="632997"/>
                            <a:chOff x="0" y="2321"/>
                            <a:chExt cx="634145" cy="632997"/>
                          </a:xfrm>
                        </p:grpSpPr>
                        <p:sp>
                          <p:nvSpPr>
                            <p:cNvPr id="105" name="Fluxograma: Convolução 250">
                              <a:extLst>
                                <a:ext uri="{FF2B5EF4-FFF2-40B4-BE49-F238E27FC236}">
                                  <a16:creationId xmlns:a16="http://schemas.microsoft.com/office/drawing/2014/main" id="{EC312A6C-4664-90D2-4681-B2CC9DB1A9C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6" name="Fluxograma: Ou 251">
                              <a:extLst>
                                <a:ext uri="{FF2B5EF4-FFF2-40B4-BE49-F238E27FC236}">
                                  <a16:creationId xmlns:a16="http://schemas.microsoft.com/office/drawing/2014/main" id="{02C37DAD-5608-99A6-729B-013E7566D29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41" name="Agrupar 276">
                        <a:extLst>
                          <a:ext uri="{FF2B5EF4-FFF2-40B4-BE49-F238E27FC236}">
                            <a16:creationId xmlns:a16="http://schemas.microsoft.com/office/drawing/2014/main" id="{3FCB7D7A-E7A5-D3F0-8A0A-D689BC1028B4}"/>
                          </a:ext>
                        </a:extLst>
                      </p:cNvPr>
                      <p:cNvGrpSpPr/>
                      <p:nvPr/>
                    </p:nvGrpSpPr>
                    <p:grpSpPr>
                      <a:xfrm>
                        <a:off x="3073795" y="13648"/>
                        <a:ext cx="1174147" cy="1244599"/>
                        <a:chOff x="187324" y="0"/>
                        <a:chExt cx="1174340" cy="1245041"/>
                      </a:xfrm>
                    </p:grpSpPr>
                    <p:grpSp>
                      <p:nvGrpSpPr>
                        <p:cNvPr id="87" name="Agrupar 258">
                          <a:extLst>
                            <a:ext uri="{FF2B5EF4-FFF2-40B4-BE49-F238E27FC236}">
                              <a16:creationId xmlns:a16="http://schemas.microsoft.com/office/drawing/2014/main" id="{125CF1B8-404F-8CE9-8F3C-903E17034BA8}"/>
                            </a:ext>
                          </a:extLst>
                        </p:cNvPr>
                        <p:cNvGrpSpPr/>
                        <p:nvPr/>
                      </p:nvGrpSpPr>
                      <p:grpSpPr>
                        <a:xfrm>
                          <a:off x="187324" y="0"/>
                          <a:ext cx="1174340" cy="1245041"/>
                          <a:chOff x="118110" y="0"/>
                          <a:chExt cx="1175077" cy="1245544"/>
                        </a:xfrm>
                      </p:grpSpPr>
                      <p:sp>
                        <p:nvSpPr>
                          <p:cNvPr id="94" name="Retângulo 259">
                            <a:extLst>
                              <a:ext uri="{FF2B5EF4-FFF2-40B4-BE49-F238E27FC236}">
                                <a16:creationId xmlns:a16="http://schemas.microsoft.com/office/drawing/2014/main" id="{7E9C1587-D395-EA96-3D3B-CFC86A81489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5" name="Retângulo 260">
                            <a:extLst>
                              <a:ext uri="{FF2B5EF4-FFF2-40B4-BE49-F238E27FC236}">
                                <a16:creationId xmlns:a16="http://schemas.microsoft.com/office/drawing/2014/main" id="{1CB07A34-339C-43A4-6900-79A192419BA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Retângulo 261">
                            <a:extLst>
                              <a:ext uri="{FF2B5EF4-FFF2-40B4-BE49-F238E27FC236}">
                                <a16:creationId xmlns:a16="http://schemas.microsoft.com/office/drawing/2014/main" id="{B71BE675-CE0A-D676-47EB-559F3D7A993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Retângulo 262">
                            <a:extLst>
                              <a:ext uri="{FF2B5EF4-FFF2-40B4-BE49-F238E27FC236}">
                                <a16:creationId xmlns:a16="http://schemas.microsoft.com/office/drawing/2014/main" id="{69256574-5FA6-DBFB-049B-70C05675B5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263">
                            <a:extLst>
                              <a:ext uri="{FF2B5EF4-FFF2-40B4-BE49-F238E27FC236}">
                                <a16:creationId xmlns:a16="http://schemas.microsoft.com/office/drawing/2014/main" id="{6AF03BBA-9442-E3E1-2774-098BF51FF19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Retângulo 264">
                            <a:extLst>
                              <a:ext uri="{FF2B5EF4-FFF2-40B4-BE49-F238E27FC236}">
                                <a16:creationId xmlns:a16="http://schemas.microsoft.com/office/drawing/2014/main" id="{B4371B27-3B02-AFE8-1061-76AC7EDBBA27}"/>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0" name="Oval 99">
                            <a:extLst>
                              <a:ext uri="{FF2B5EF4-FFF2-40B4-BE49-F238E27FC236}">
                                <a16:creationId xmlns:a16="http://schemas.microsoft.com/office/drawing/2014/main" id="{1B8C98BD-4D69-C148-967B-51688BC7401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88" name="Agrupar 275">
                          <a:extLst>
                            <a:ext uri="{FF2B5EF4-FFF2-40B4-BE49-F238E27FC236}">
                              <a16:creationId xmlns:a16="http://schemas.microsoft.com/office/drawing/2014/main" id="{6E16B781-8154-3036-75AD-B052ECC74B86}"/>
                            </a:ext>
                          </a:extLst>
                        </p:cNvPr>
                        <p:cNvGrpSpPr/>
                        <p:nvPr/>
                      </p:nvGrpSpPr>
                      <p:grpSpPr>
                        <a:xfrm>
                          <a:off x="295275" y="863600"/>
                          <a:ext cx="725805" cy="379730"/>
                          <a:chOff x="0" y="0"/>
                          <a:chExt cx="725805" cy="379730"/>
                        </a:xfrm>
                      </p:grpSpPr>
                      <p:sp>
                        <p:nvSpPr>
                          <p:cNvPr id="89" name="Retângulo 270">
                            <a:extLst>
                              <a:ext uri="{FF2B5EF4-FFF2-40B4-BE49-F238E27FC236}">
                                <a16:creationId xmlns:a16="http://schemas.microsoft.com/office/drawing/2014/main" id="{D981FCC2-62EA-C939-4A0D-963DD36ED9B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0" name="Oval 89">
                            <a:extLst>
                              <a:ext uri="{FF2B5EF4-FFF2-40B4-BE49-F238E27FC236}">
                                <a16:creationId xmlns:a16="http://schemas.microsoft.com/office/drawing/2014/main" id="{6850C372-4414-3B7B-82D0-B6D24C5990BD}"/>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1" name="Oval 90">
                            <a:extLst>
                              <a:ext uri="{FF2B5EF4-FFF2-40B4-BE49-F238E27FC236}">
                                <a16:creationId xmlns:a16="http://schemas.microsoft.com/office/drawing/2014/main" id="{0DD018B3-BECC-44F6-FD51-033442F67411}"/>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Retângulo 273">
                            <a:extLst>
                              <a:ext uri="{FF2B5EF4-FFF2-40B4-BE49-F238E27FC236}">
                                <a16:creationId xmlns:a16="http://schemas.microsoft.com/office/drawing/2014/main" id="{ED9F96BC-173D-7C09-65A3-44B2E7B2E6D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93" name="Conexão reta 274">
                            <a:extLst>
                              <a:ext uri="{FF2B5EF4-FFF2-40B4-BE49-F238E27FC236}">
                                <a16:creationId xmlns:a16="http://schemas.microsoft.com/office/drawing/2014/main" id="{EC562B06-C6EE-533F-E878-86F4C9971478}"/>
                              </a:ext>
                            </a:extLst>
                          </p:cNvPr>
                          <p:cNvCxnSpPr/>
                          <p:nvPr/>
                        </p:nvCxnSpPr>
                        <p:spPr>
                          <a:xfrm flipV="1">
                            <a:off x="454025" y="50504"/>
                            <a:ext cx="0" cy="480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2" name="Agrupar 298">
                        <a:extLst>
                          <a:ext uri="{FF2B5EF4-FFF2-40B4-BE49-F238E27FC236}">
                            <a16:creationId xmlns:a16="http://schemas.microsoft.com/office/drawing/2014/main" id="{845A0CFE-2ADD-FFFD-F8F9-C0B745F10F38}"/>
                          </a:ext>
                        </a:extLst>
                      </p:cNvPr>
                      <p:cNvGrpSpPr/>
                      <p:nvPr/>
                    </p:nvGrpSpPr>
                    <p:grpSpPr>
                      <a:xfrm>
                        <a:off x="1494430" y="1835624"/>
                        <a:ext cx="1791335" cy="1244599"/>
                        <a:chOff x="0" y="0"/>
                        <a:chExt cx="1791335" cy="1244599"/>
                      </a:xfrm>
                    </p:grpSpPr>
                    <p:grpSp>
                      <p:nvGrpSpPr>
                        <p:cNvPr id="71" name="Agrupar 277">
                          <a:extLst>
                            <a:ext uri="{FF2B5EF4-FFF2-40B4-BE49-F238E27FC236}">
                              <a16:creationId xmlns:a16="http://schemas.microsoft.com/office/drawing/2014/main" id="{5CFB9B5E-A6C9-E9AF-633C-4F075613B279}"/>
                            </a:ext>
                          </a:extLst>
                        </p:cNvPr>
                        <p:cNvGrpSpPr/>
                        <p:nvPr/>
                      </p:nvGrpSpPr>
                      <p:grpSpPr>
                        <a:xfrm>
                          <a:off x="0" y="0"/>
                          <a:ext cx="1791335" cy="1244599"/>
                          <a:chOff x="-430530" y="0"/>
                          <a:chExt cx="1792194" cy="1245041"/>
                        </a:xfrm>
                      </p:grpSpPr>
                      <p:grpSp>
                        <p:nvGrpSpPr>
                          <p:cNvPr id="73" name="Agrupar 279">
                            <a:extLst>
                              <a:ext uri="{FF2B5EF4-FFF2-40B4-BE49-F238E27FC236}">
                                <a16:creationId xmlns:a16="http://schemas.microsoft.com/office/drawing/2014/main" id="{A85C8D88-EED9-5DD7-508A-8EB562354FBB}"/>
                              </a:ext>
                            </a:extLst>
                          </p:cNvPr>
                          <p:cNvGrpSpPr/>
                          <p:nvPr/>
                        </p:nvGrpSpPr>
                        <p:grpSpPr>
                          <a:xfrm>
                            <a:off x="187324" y="0"/>
                            <a:ext cx="1174340" cy="1245041"/>
                            <a:chOff x="118110" y="0"/>
                            <a:chExt cx="1175077" cy="1245544"/>
                          </a:xfrm>
                        </p:grpSpPr>
                        <p:sp>
                          <p:nvSpPr>
                            <p:cNvPr id="80" name="Retângulo 280">
                              <a:extLst>
                                <a:ext uri="{FF2B5EF4-FFF2-40B4-BE49-F238E27FC236}">
                                  <a16:creationId xmlns:a16="http://schemas.microsoft.com/office/drawing/2014/main" id="{FE84950B-0CD5-DD19-BD65-4FBB405D9227}"/>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81">
                              <a:extLst>
                                <a:ext uri="{FF2B5EF4-FFF2-40B4-BE49-F238E27FC236}">
                                  <a16:creationId xmlns:a16="http://schemas.microsoft.com/office/drawing/2014/main" id="{344F8092-9BA1-213C-ABD6-9A389084AA74}"/>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82">
                              <a:extLst>
                                <a:ext uri="{FF2B5EF4-FFF2-40B4-BE49-F238E27FC236}">
                                  <a16:creationId xmlns:a16="http://schemas.microsoft.com/office/drawing/2014/main" id="{B29C93B5-B7E0-EFC8-27E6-0CA39D030B5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83">
                              <a:extLst>
                                <a:ext uri="{FF2B5EF4-FFF2-40B4-BE49-F238E27FC236}">
                                  <a16:creationId xmlns:a16="http://schemas.microsoft.com/office/drawing/2014/main" id="{9F77BB36-4955-22EA-059D-239587F8E796}"/>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Retângulo 284">
                              <a:extLst>
                                <a:ext uri="{FF2B5EF4-FFF2-40B4-BE49-F238E27FC236}">
                                  <a16:creationId xmlns:a16="http://schemas.microsoft.com/office/drawing/2014/main" id="{8B833C26-31AB-F8B9-AA6C-99716A446993}"/>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285">
                              <a:extLst>
                                <a:ext uri="{FF2B5EF4-FFF2-40B4-BE49-F238E27FC236}">
                                  <a16:creationId xmlns:a16="http://schemas.microsoft.com/office/drawing/2014/main" id="{9A3FE954-DD80-A971-F92C-7A0B5C1EEE7F}"/>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92069BBF-66CC-C46A-6180-4F1D74BCC9AD}"/>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4" name="Agrupar 290">
                            <a:extLst>
                              <a:ext uri="{FF2B5EF4-FFF2-40B4-BE49-F238E27FC236}">
                                <a16:creationId xmlns:a16="http://schemas.microsoft.com/office/drawing/2014/main" id="{AB2149FC-F8CD-43F7-BDA9-0B97292C7C51}"/>
                              </a:ext>
                            </a:extLst>
                          </p:cNvPr>
                          <p:cNvGrpSpPr/>
                          <p:nvPr/>
                        </p:nvGrpSpPr>
                        <p:grpSpPr>
                          <a:xfrm>
                            <a:off x="-430530" y="876610"/>
                            <a:ext cx="747251" cy="363675"/>
                            <a:chOff x="-725805" y="13010"/>
                            <a:chExt cx="747251" cy="363675"/>
                          </a:xfrm>
                        </p:grpSpPr>
                        <p:sp>
                          <p:nvSpPr>
                            <p:cNvPr id="75" name="Retângulo 294">
                              <a:extLst>
                                <a:ext uri="{FF2B5EF4-FFF2-40B4-BE49-F238E27FC236}">
                                  <a16:creationId xmlns:a16="http://schemas.microsoft.com/office/drawing/2014/main" id="{22E63DDA-671B-7DA9-9905-CDAC9D7A3DC6}"/>
                                </a:ext>
                              </a:extLst>
                            </p:cNvPr>
                            <p:cNvSpPr/>
                            <p:nvPr/>
                          </p:nvSpPr>
                          <p:spPr>
                            <a:xfrm>
                              <a:off x="-45738" y="98555"/>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Retângulo 291">
                              <a:extLst>
                                <a:ext uri="{FF2B5EF4-FFF2-40B4-BE49-F238E27FC236}">
                                  <a16:creationId xmlns:a16="http://schemas.microsoft.com/office/drawing/2014/main" id="{92AAC99E-552B-90DD-BE8D-99CEE922942F}"/>
                                </a:ext>
                              </a:extLst>
                            </p:cNvPr>
                            <p:cNvSpPr/>
                            <p:nvPr/>
                          </p:nvSpPr>
                          <p:spPr>
                            <a:xfrm>
                              <a:off x="-725805" y="98555"/>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Oval 76">
                              <a:extLst>
                                <a:ext uri="{FF2B5EF4-FFF2-40B4-BE49-F238E27FC236}">
                                  <a16:creationId xmlns:a16="http://schemas.microsoft.com/office/drawing/2014/main" id="{A572A3F8-710C-7A0C-CEF7-59F88B8D0DD8}"/>
                                </a:ext>
                              </a:extLst>
                            </p:cNvPr>
                            <p:cNvSpPr/>
                            <p:nvPr/>
                          </p:nvSpPr>
                          <p:spPr>
                            <a:xfrm>
                              <a:off x="-214631" y="162055"/>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Oval 77">
                              <a:extLst>
                                <a:ext uri="{FF2B5EF4-FFF2-40B4-BE49-F238E27FC236}">
                                  <a16:creationId xmlns:a16="http://schemas.microsoft.com/office/drawing/2014/main" id="{FA27533F-14BF-51E5-0333-BFEE0693EFAA}"/>
                                </a:ext>
                              </a:extLst>
                            </p:cNvPr>
                            <p:cNvSpPr/>
                            <p:nvPr/>
                          </p:nvSpPr>
                          <p:spPr>
                            <a:xfrm>
                              <a:off x="-725805" y="162055"/>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9" name="Conexão reta 295">
                              <a:extLst>
                                <a:ext uri="{FF2B5EF4-FFF2-40B4-BE49-F238E27FC236}">
                                  <a16:creationId xmlns:a16="http://schemas.microsoft.com/office/drawing/2014/main" id="{64347458-BFA9-D30B-FAE6-56A012469FEF}"/>
                                </a:ext>
                              </a:extLst>
                            </p:cNvPr>
                            <p:cNvCxnSpPr/>
                            <p:nvPr/>
                          </p:nvCxnSpPr>
                          <p:spPr>
                            <a:xfrm flipV="1">
                              <a:off x="-295275" y="13010"/>
                              <a:ext cx="316721" cy="522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2" name="Retângulo 296">
                          <a:extLst>
                            <a:ext uri="{FF2B5EF4-FFF2-40B4-BE49-F238E27FC236}">
                              <a16:creationId xmlns:a16="http://schemas.microsoft.com/office/drawing/2014/main" id="{CFCFF7D5-B37C-38CD-6E97-936B482A2D38}"/>
                            </a:ext>
                          </a:extLst>
                        </p:cNvPr>
                        <p:cNvSpPr/>
                        <p:nvPr/>
                      </p:nvSpPr>
                      <p:spPr>
                        <a:xfrm>
                          <a:off x="177680" y="819059"/>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8" name="Caixa de texto 299">
                        <a:extLst>
                          <a:ext uri="{FF2B5EF4-FFF2-40B4-BE49-F238E27FC236}">
                            <a16:creationId xmlns:a16="http://schemas.microsoft.com/office/drawing/2014/main" id="{4E38CDA7-B334-16AB-9FB2-3DAF33EF7507}"/>
                          </a:ext>
                        </a:extLst>
                      </p:cNvPr>
                      <p:cNvSpPr txBox="1"/>
                      <p:nvPr/>
                    </p:nvSpPr>
                    <p:spPr>
                      <a:xfrm>
                        <a:off x="655093" y="1344305"/>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400" dirty="0">
                            <a:effectLst/>
                            <a:latin typeface="Times New Roman" panose="02020603050405020304" pitchFamily="18" charset="0"/>
                            <a:ea typeface="Calibri" panose="020F0502020204030204" pitchFamily="34" charset="0"/>
                          </a:rPr>
                          <a:t>(a)</a:t>
                        </a:r>
                      </a:p>
                    </p:txBody>
                  </p:sp>
                  <p:sp>
                    <p:nvSpPr>
                      <p:cNvPr id="69" name="Caixa de texto 300">
                        <a:extLst>
                          <a:ext uri="{FF2B5EF4-FFF2-40B4-BE49-F238E27FC236}">
                            <a16:creationId xmlns:a16="http://schemas.microsoft.com/office/drawing/2014/main" id="{94598524-FE1C-FC44-CB31-6D866FD2DB67}"/>
                          </a:ext>
                        </a:extLst>
                      </p:cNvPr>
                      <p:cNvSpPr txBox="1"/>
                      <p:nvPr/>
                    </p:nvSpPr>
                    <p:spPr>
                      <a:xfrm>
                        <a:off x="2995684" y="1337481"/>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400" dirty="0">
                            <a:effectLst/>
                            <a:latin typeface="Times New Roman" panose="02020603050405020304" pitchFamily="18" charset="0"/>
                            <a:ea typeface="Calibri" panose="020F0502020204030204" pitchFamily="34" charset="0"/>
                          </a:rPr>
                          <a:t>(b)</a:t>
                        </a:r>
                      </a:p>
                    </p:txBody>
                  </p:sp>
                  <p:sp>
                    <p:nvSpPr>
                      <p:cNvPr id="70" name="Caixa de texto 301">
                        <a:extLst>
                          <a:ext uri="{FF2B5EF4-FFF2-40B4-BE49-F238E27FC236}">
                            <a16:creationId xmlns:a16="http://schemas.microsoft.com/office/drawing/2014/main" id="{4EE22FCE-D691-E2CC-51F2-5B15E0C0B9AB}"/>
                          </a:ext>
                        </a:extLst>
                      </p:cNvPr>
                      <p:cNvSpPr txBox="1"/>
                      <p:nvPr/>
                    </p:nvSpPr>
                    <p:spPr>
                      <a:xfrm>
                        <a:off x="1849086" y="3199939"/>
                        <a:ext cx="1040974" cy="252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400" dirty="0">
                            <a:effectLst/>
                            <a:latin typeface="Times New Roman" panose="02020603050405020304" pitchFamily="18" charset="0"/>
                            <a:ea typeface="Calibri" panose="020F0502020204030204" pitchFamily="34" charset="0"/>
                          </a:rPr>
                          <a:t>(c)</a:t>
                        </a:r>
                      </a:p>
                    </p:txBody>
                  </p:sp>
                </p:grpSp>
                <p:sp>
                  <p:nvSpPr>
                    <p:cNvPr id="39" name="Caixa de texto 303">
                      <a:extLst>
                        <a:ext uri="{FF2B5EF4-FFF2-40B4-BE49-F238E27FC236}">
                          <a16:creationId xmlns:a16="http://schemas.microsoft.com/office/drawing/2014/main" id="{9553BE15-C4F9-6853-F73E-E9861CD70C5A}"/>
                        </a:ext>
                      </a:extLst>
                    </p:cNvPr>
                    <p:cNvSpPr txBox="1"/>
                    <p:nvPr/>
                  </p:nvSpPr>
                  <p:spPr>
                    <a:xfrm>
                      <a:off x="0" y="3510915"/>
                      <a:ext cx="5477510" cy="38989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just">
                        <a:spcAft>
                          <a:spcPts val="1000"/>
                        </a:spcAft>
                      </a:pPr>
                      <a:r>
                        <a:rPr lang="pt-PT" sz="900" i="1" u="sng">
                          <a:solidFill>
                            <a:srgbClr val="44546A"/>
                          </a:solidFill>
                          <a:effectLst/>
                          <a:latin typeface="Times New Roman" panose="02020603050405020304" pitchFamily="18" charset="0"/>
                          <a:ea typeface="Calibri" panose="020F0502020204030204" pitchFamily="34" charset="0"/>
                        </a:rPr>
                        <a:t>Figura </a:t>
                      </a:r>
                      <a:r>
                        <a:rPr lang="pt-PT" sz="900" i="1">
                          <a:solidFill>
                            <a:srgbClr val="44546A"/>
                          </a:solidFill>
                          <a:effectLst/>
                          <a:latin typeface="Times New Roman" panose="02020603050405020304" pitchFamily="18" charset="0"/>
                          <a:ea typeface="Calibri" panose="020F0502020204030204" pitchFamily="34" charset="0"/>
                        </a:rPr>
                        <a:t>6 – Tipos de acoplamento da cadeira de rodas manual ao Robô. (a) Acoplamento reboque; (b) Acoplamento por baixo; (c) Acoplamento de empurrar.</a:t>
                      </a:r>
                    </a:p>
                  </p:txBody>
                </p:sp>
              </p:grpSp>
              <p:sp>
                <p:nvSpPr>
                  <p:cNvPr id="37" name="Fluxograma: Convolução 267">
                    <a:extLst>
                      <a:ext uri="{FF2B5EF4-FFF2-40B4-BE49-F238E27FC236}">
                        <a16:creationId xmlns:a16="http://schemas.microsoft.com/office/drawing/2014/main" id="{15696371-5ACA-0885-805F-421C6814A7B4}"/>
                      </a:ext>
                    </a:extLst>
                  </p:cNvPr>
                  <p:cNvSpPr/>
                  <p:nvPr/>
                </p:nvSpPr>
                <p:spPr>
                  <a:xfrm>
                    <a:off x="3499813" y="631554"/>
                    <a:ext cx="629337"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 name="Fluxograma: Ou 268">
                  <a:extLst>
                    <a:ext uri="{FF2B5EF4-FFF2-40B4-BE49-F238E27FC236}">
                      <a16:creationId xmlns:a16="http://schemas.microsoft.com/office/drawing/2014/main" id="{C1473B2E-0711-FB3E-37F1-706BCD0BEE4E}"/>
                    </a:ext>
                  </a:extLst>
                </p:cNvPr>
                <p:cNvSpPr/>
                <p:nvPr/>
              </p:nvSpPr>
              <p:spPr>
                <a:xfrm>
                  <a:off x="3501851" y="628022"/>
                  <a:ext cx="630555" cy="631825"/>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3" name="Fluxograma: Ou 289">
                <a:extLst>
                  <a:ext uri="{FF2B5EF4-FFF2-40B4-BE49-F238E27FC236}">
                    <a16:creationId xmlns:a16="http://schemas.microsoft.com/office/drawing/2014/main" id="{1B5EDFE3-78F8-4547-43E6-C43E76EFB2A2}"/>
                  </a:ext>
                </a:extLst>
              </p:cNvPr>
              <p:cNvSpPr/>
              <p:nvPr/>
            </p:nvSpPr>
            <p:spPr>
              <a:xfrm>
                <a:off x="2534970" y="2448962"/>
                <a:ext cx="630473" cy="63184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1" name="Fluxograma: Convolução 288">
              <a:extLst>
                <a:ext uri="{FF2B5EF4-FFF2-40B4-BE49-F238E27FC236}">
                  <a16:creationId xmlns:a16="http://schemas.microsoft.com/office/drawing/2014/main" id="{1A65856E-D608-977D-E2B9-8CA103376EFB}"/>
                </a:ext>
              </a:extLst>
            </p:cNvPr>
            <p:cNvSpPr/>
            <p:nvPr/>
          </p:nvSpPr>
          <p:spPr>
            <a:xfrm>
              <a:off x="2537063" y="2457780"/>
              <a:ext cx="629139"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20" name="Agrupar 16">
            <a:extLst>
              <a:ext uri="{FF2B5EF4-FFF2-40B4-BE49-F238E27FC236}">
                <a16:creationId xmlns:a16="http://schemas.microsoft.com/office/drawing/2014/main" id="{2D298D56-6CB0-C02E-B2C8-92CF78B9FBAD}"/>
              </a:ext>
            </a:extLst>
          </p:cNvPr>
          <p:cNvGrpSpPr/>
          <p:nvPr/>
        </p:nvGrpSpPr>
        <p:grpSpPr>
          <a:xfrm>
            <a:off x="7790940" y="15166246"/>
            <a:ext cx="5685156" cy="3335020"/>
            <a:chOff x="0" y="0"/>
            <a:chExt cx="5685790" cy="3335429"/>
          </a:xfrm>
        </p:grpSpPr>
        <p:grpSp>
          <p:nvGrpSpPr>
            <p:cNvPr id="121" name="Agrupar 222">
              <a:extLst>
                <a:ext uri="{FF2B5EF4-FFF2-40B4-BE49-F238E27FC236}">
                  <a16:creationId xmlns:a16="http://schemas.microsoft.com/office/drawing/2014/main" id="{280D24D6-59D9-415C-4EC7-62724903A10C}"/>
                </a:ext>
              </a:extLst>
            </p:cNvPr>
            <p:cNvGrpSpPr/>
            <p:nvPr/>
          </p:nvGrpSpPr>
          <p:grpSpPr>
            <a:xfrm>
              <a:off x="0" y="0"/>
              <a:ext cx="5685790" cy="3335429"/>
              <a:chOff x="0" y="68245"/>
              <a:chExt cx="5685790" cy="3335765"/>
            </a:xfrm>
          </p:grpSpPr>
          <p:grpSp>
            <p:nvGrpSpPr>
              <p:cNvPr id="123" name="Agrupar 220">
                <a:extLst>
                  <a:ext uri="{FF2B5EF4-FFF2-40B4-BE49-F238E27FC236}">
                    <a16:creationId xmlns:a16="http://schemas.microsoft.com/office/drawing/2014/main" id="{7252DDD3-8344-90A8-D65E-4DA394AD50EA}"/>
                  </a:ext>
                </a:extLst>
              </p:cNvPr>
              <p:cNvGrpSpPr/>
              <p:nvPr/>
            </p:nvGrpSpPr>
            <p:grpSpPr>
              <a:xfrm>
                <a:off x="0" y="68245"/>
                <a:ext cx="5685790" cy="3335765"/>
                <a:chOff x="0" y="68245"/>
                <a:chExt cx="5685903" cy="3335765"/>
              </a:xfrm>
            </p:grpSpPr>
            <p:grpSp>
              <p:nvGrpSpPr>
                <p:cNvPr id="125" name="Agrupar 218">
                  <a:extLst>
                    <a:ext uri="{FF2B5EF4-FFF2-40B4-BE49-F238E27FC236}">
                      <a16:creationId xmlns:a16="http://schemas.microsoft.com/office/drawing/2014/main" id="{299A6512-2419-F7B6-593D-1D0C7921782E}"/>
                    </a:ext>
                  </a:extLst>
                </p:cNvPr>
                <p:cNvGrpSpPr/>
                <p:nvPr/>
              </p:nvGrpSpPr>
              <p:grpSpPr>
                <a:xfrm>
                  <a:off x="0" y="68245"/>
                  <a:ext cx="5685903" cy="2913422"/>
                  <a:chOff x="129398" y="68255"/>
                  <a:chExt cx="5686950" cy="2913968"/>
                </a:xfrm>
              </p:grpSpPr>
              <p:grpSp>
                <p:nvGrpSpPr>
                  <p:cNvPr id="127" name="Agrupar 216">
                    <a:extLst>
                      <a:ext uri="{FF2B5EF4-FFF2-40B4-BE49-F238E27FC236}">
                        <a16:creationId xmlns:a16="http://schemas.microsoft.com/office/drawing/2014/main" id="{5B4C669D-1E90-6234-106B-87CD0FFF2561}"/>
                      </a:ext>
                    </a:extLst>
                  </p:cNvPr>
                  <p:cNvGrpSpPr/>
                  <p:nvPr/>
                </p:nvGrpSpPr>
                <p:grpSpPr>
                  <a:xfrm>
                    <a:off x="2449856" y="1846004"/>
                    <a:ext cx="3366492" cy="1136219"/>
                    <a:chOff x="-46" y="-321023"/>
                    <a:chExt cx="3366492" cy="1136219"/>
                  </a:xfrm>
                </p:grpSpPr>
                <p:sp>
                  <p:nvSpPr>
                    <p:cNvPr id="145" name="Retângulo: Cantos Arredondados 211">
                      <a:extLst>
                        <a:ext uri="{FF2B5EF4-FFF2-40B4-BE49-F238E27FC236}">
                          <a16:creationId xmlns:a16="http://schemas.microsoft.com/office/drawing/2014/main" id="{FB020967-B7CA-A15D-6EFF-6FE97955DED1}"/>
                        </a:ext>
                      </a:extLst>
                    </p:cNvPr>
                    <p:cNvSpPr/>
                    <p:nvPr/>
                  </p:nvSpPr>
                  <p:spPr>
                    <a:xfrm>
                      <a:off x="165096" y="-321023"/>
                      <a:ext cx="3097190" cy="1101120"/>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46" name="Agrupar 212">
                      <a:extLst>
                        <a:ext uri="{FF2B5EF4-FFF2-40B4-BE49-F238E27FC236}">
                          <a16:creationId xmlns:a16="http://schemas.microsoft.com/office/drawing/2014/main" id="{B2DF700F-5677-D982-1C52-B50B56B26274}"/>
                        </a:ext>
                      </a:extLst>
                    </p:cNvPr>
                    <p:cNvGrpSpPr/>
                    <p:nvPr/>
                  </p:nvGrpSpPr>
                  <p:grpSpPr>
                    <a:xfrm>
                      <a:off x="-46" y="-237767"/>
                      <a:ext cx="1147020" cy="787195"/>
                      <a:chOff x="-46" y="-279102"/>
                      <a:chExt cx="1147020" cy="787195"/>
                    </a:xfrm>
                  </p:grpSpPr>
                  <p:sp>
                    <p:nvSpPr>
                      <p:cNvPr id="154" name="Caixa de Texto 2">
                        <a:extLst>
                          <a:ext uri="{FF2B5EF4-FFF2-40B4-BE49-F238E27FC236}">
                            <a16:creationId xmlns:a16="http://schemas.microsoft.com/office/drawing/2014/main" id="{81AA075F-F486-3D0E-810B-451F2A29296F}"/>
                          </a:ext>
                        </a:extLst>
                      </p:cNvPr>
                      <p:cNvSpPr txBox="1">
                        <a:spLocks noChangeArrowheads="1"/>
                      </p:cNvSpPr>
                      <p:nvPr/>
                    </p:nvSpPr>
                    <p:spPr bwMode="auto">
                      <a:xfrm>
                        <a:off x="-46" y="298869"/>
                        <a:ext cx="1147020" cy="209224"/>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sz="800">
                            <a:effectLst/>
                            <a:latin typeface="Times New Roman" panose="02020603050405020304" pitchFamily="18" charset="0"/>
                            <a:ea typeface="Calibri" panose="020F0502020204030204" pitchFamily="34" charset="0"/>
                          </a:rPr>
                          <a:t>Robô AMR</a:t>
                        </a:r>
                        <a:endParaRPr lang="pt-PT" sz="1000">
                          <a:effectLst/>
                          <a:latin typeface="Times New Roman" panose="02020603050405020304" pitchFamily="18" charset="0"/>
                          <a:ea typeface="Calibri" panose="020F0502020204030204" pitchFamily="34" charset="0"/>
                        </a:endParaRPr>
                      </a:p>
                    </p:txBody>
                  </p:sp>
                  <p:pic>
                    <p:nvPicPr>
                      <p:cNvPr id="155" name="Imagem 192">
                        <a:extLst>
                          <a:ext uri="{FF2B5EF4-FFF2-40B4-BE49-F238E27FC236}">
                            <a16:creationId xmlns:a16="http://schemas.microsoft.com/office/drawing/2014/main" id="{026EE9AD-227C-EDA6-4D3F-DF8AFC97B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671" y="-279102"/>
                        <a:ext cx="583565" cy="568960"/>
                      </a:xfrm>
                      <a:prstGeom prst="rect">
                        <a:avLst/>
                      </a:prstGeom>
                    </p:spPr>
                  </p:pic>
                </p:grpSp>
                <p:grpSp>
                  <p:nvGrpSpPr>
                    <p:cNvPr id="147" name="Agrupar 213">
                      <a:extLst>
                        <a:ext uri="{FF2B5EF4-FFF2-40B4-BE49-F238E27FC236}">
                          <a16:creationId xmlns:a16="http://schemas.microsoft.com/office/drawing/2014/main" id="{AC9D6665-A893-AFCB-F369-FF8A8D8B1765}"/>
                        </a:ext>
                      </a:extLst>
                    </p:cNvPr>
                    <p:cNvGrpSpPr/>
                    <p:nvPr/>
                  </p:nvGrpSpPr>
                  <p:grpSpPr>
                    <a:xfrm>
                      <a:off x="2138106" y="-245383"/>
                      <a:ext cx="1228340" cy="1060579"/>
                      <a:chOff x="-35750" y="-390235"/>
                      <a:chExt cx="1228340" cy="1060579"/>
                    </a:xfrm>
                  </p:grpSpPr>
                  <p:sp>
                    <p:nvSpPr>
                      <p:cNvPr id="152" name="Caixa de Texto 2">
                        <a:extLst>
                          <a:ext uri="{FF2B5EF4-FFF2-40B4-BE49-F238E27FC236}">
                            <a16:creationId xmlns:a16="http://schemas.microsoft.com/office/drawing/2014/main" id="{6E455820-6CD5-14D5-F76C-D60D8AB09D4C}"/>
                          </a:ext>
                        </a:extLst>
                      </p:cNvPr>
                      <p:cNvSpPr txBox="1">
                        <a:spLocks noChangeArrowheads="1"/>
                      </p:cNvSpPr>
                      <p:nvPr/>
                    </p:nvSpPr>
                    <p:spPr bwMode="auto">
                      <a:xfrm>
                        <a:off x="-35750" y="61205"/>
                        <a:ext cx="1228340" cy="609139"/>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800">
                            <a:effectLst/>
                            <a:latin typeface="Times New Roman" panose="02020603050405020304" pitchFamily="18" charset="0"/>
                            <a:ea typeface="Calibri" panose="020F0502020204030204" pitchFamily="34" charset="0"/>
                          </a:rPr>
                          <a:t>Cadeira de rodas+ paciente + sistema de segurança</a:t>
                        </a:r>
                        <a:endParaRPr lang="pt-PT" sz="1000">
                          <a:effectLst/>
                          <a:latin typeface="Times New Roman" panose="02020603050405020304" pitchFamily="18" charset="0"/>
                          <a:ea typeface="Calibri" panose="020F0502020204030204" pitchFamily="34" charset="0"/>
                        </a:endParaRPr>
                      </a:p>
                    </p:txBody>
                  </p:sp>
                  <p:pic>
                    <p:nvPicPr>
                      <p:cNvPr id="153" name="Gráfico 196" descr="Pessoa em cadeira de rodas com preenchimento sólido">
                        <a:extLst>
                          <a:ext uri="{FF2B5EF4-FFF2-40B4-BE49-F238E27FC236}">
                            <a16:creationId xmlns:a16="http://schemas.microsoft.com/office/drawing/2014/main" id="{E5B2D531-5688-7CCF-E39E-F3B6F05B8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6134" y="-390235"/>
                        <a:ext cx="457200" cy="457200"/>
                      </a:xfrm>
                      <a:prstGeom prst="rect">
                        <a:avLst/>
                      </a:prstGeom>
                    </p:spPr>
                  </p:pic>
                </p:grpSp>
                <p:grpSp>
                  <p:nvGrpSpPr>
                    <p:cNvPr id="148" name="Agrupar 214">
                      <a:extLst>
                        <a:ext uri="{FF2B5EF4-FFF2-40B4-BE49-F238E27FC236}">
                          <a16:creationId xmlns:a16="http://schemas.microsoft.com/office/drawing/2014/main" id="{C121788A-750F-6EB8-ED75-64084D54861C}"/>
                        </a:ext>
                      </a:extLst>
                    </p:cNvPr>
                    <p:cNvGrpSpPr/>
                    <p:nvPr/>
                  </p:nvGrpSpPr>
                  <p:grpSpPr>
                    <a:xfrm>
                      <a:off x="836762" y="-47999"/>
                      <a:ext cx="1574572" cy="491490"/>
                      <a:chOff x="0" y="-348126"/>
                      <a:chExt cx="1574572" cy="491490"/>
                    </a:xfrm>
                  </p:grpSpPr>
                  <p:sp>
                    <p:nvSpPr>
                      <p:cNvPr id="149" name="Sinal de Adição 198">
                        <a:extLst>
                          <a:ext uri="{FF2B5EF4-FFF2-40B4-BE49-F238E27FC236}">
                            <a16:creationId xmlns:a16="http://schemas.microsoft.com/office/drawing/2014/main" id="{07191EC6-07DB-5C6C-1A69-6EF9AE265B07}"/>
                          </a:ext>
                        </a:extLst>
                      </p:cNvPr>
                      <p:cNvSpPr/>
                      <p:nvPr/>
                    </p:nvSpPr>
                    <p:spPr>
                      <a:xfrm>
                        <a:off x="0" y="-27048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0" name="Sinal de Adição 203">
                        <a:extLst>
                          <a:ext uri="{FF2B5EF4-FFF2-40B4-BE49-F238E27FC236}">
                            <a16:creationId xmlns:a16="http://schemas.microsoft.com/office/drawing/2014/main" id="{327D9D7B-66C4-888C-9B2A-C6B1B8487C25}"/>
                          </a:ext>
                        </a:extLst>
                      </p:cNvPr>
                      <p:cNvSpPr/>
                      <p:nvPr/>
                    </p:nvSpPr>
                    <p:spPr>
                      <a:xfrm>
                        <a:off x="1233577" y="-27048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1" name="Caixa de Texto 2">
                        <a:extLst>
                          <a:ext uri="{FF2B5EF4-FFF2-40B4-BE49-F238E27FC236}">
                            <a16:creationId xmlns:a16="http://schemas.microsoft.com/office/drawing/2014/main" id="{1D1DB1CA-8105-F840-FF96-A7B254641C56}"/>
                          </a:ext>
                        </a:extLst>
                      </p:cNvPr>
                      <p:cNvSpPr txBox="1">
                        <a:spLocks noChangeArrowheads="1"/>
                      </p:cNvSpPr>
                      <p:nvPr/>
                    </p:nvSpPr>
                    <p:spPr bwMode="auto">
                      <a:xfrm>
                        <a:off x="345057" y="-348126"/>
                        <a:ext cx="879475" cy="49149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indent="215900" algn="ctr">
                          <a:lnSpc>
                            <a:spcPct val="145000"/>
                          </a:lnSpc>
                        </a:pPr>
                        <a:r>
                          <a:rPr lang="pt-PT" sz="900">
                            <a:effectLst/>
                            <a:latin typeface="Times New Roman" panose="02020603050405020304" pitchFamily="18" charset="0"/>
                            <a:ea typeface="Calibri" panose="020F0502020204030204" pitchFamily="34" charset="0"/>
                          </a:rPr>
                          <a:t>Sistema de acoplamento</a:t>
                        </a:r>
                        <a:endParaRPr lang="pt-PT" sz="1000">
                          <a:effectLst/>
                          <a:latin typeface="Times New Roman" panose="02020603050405020304" pitchFamily="18" charset="0"/>
                          <a:ea typeface="Calibri" panose="020F0502020204030204" pitchFamily="34" charset="0"/>
                        </a:endParaRPr>
                      </a:p>
                    </p:txBody>
                  </p:sp>
                </p:grpSp>
              </p:grpSp>
              <p:grpSp>
                <p:nvGrpSpPr>
                  <p:cNvPr id="128" name="Agrupar 215">
                    <a:extLst>
                      <a:ext uri="{FF2B5EF4-FFF2-40B4-BE49-F238E27FC236}">
                        <a16:creationId xmlns:a16="http://schemas.microsoft.com/office/drawing/2014/main" id="{7239D661-AFC5-7F86-8E82-A26FDD13612F}"/>
                      </a:ext>
                    </a:extLst>
                  </p:cNvPr>
                  <p:cNvGrpSpPr/>
                  <p:nvPr/>
                </p:nvGrpSpPr>
                <p:grpSpPr>
                  <a:xfrm>
                    <a:off x="129398" y="68255"/>
                    <a:ext cx="3096480" cy="2579398"/>
                    <a:chOff x="129398" y="68255"/>
                    <a:chExt cx="3096480" cy="2579398"/>
                  </a:xfrm>
                </p:grpSpPr>
                <p:grpSp>
                  <p:nvGrpSpPr>
                    <p:cNvPr id="129" name="Agrupar 205">
                      <a:extLst>
                        <a:ext uri="{FF2B5EF4-FFF2-40B4-BE49-F238E27FC236}">
                          <a16:creationId xmlns:a16="http://schemas.microsoft.com/office/drawing/2014/main" id="{C36018A5-BDA6-2160-5EF3-937D135EF52A}"/>
                        </a:ext>
                      </a:extLst>
                    </p:cNvPr>
                    <p:cNvGrpSpPr/>
                    <p:nvPr/>
                  </p:nvGrpSpPr>
                  <p:grpSpPr>
                    <a:xfrm>
                      <a:off x="129398" y="68255"/>
                      <a:ext cx="3096480" cy="2579398"/>
                      <a:chOff x="301154" y="68255"/>
                      <a:chExt cx="3096480" cy="2579398"/>
                    </a:xfrm>
                  </p:grpSpPr>
                  <p:grpSp>
                    <p:nvGrpSpPr>
                      <p:cNvPr id="131" name="Agrupar 202">
                        <a:extLst>
                          <a:ext uri="{FF2B5EF4-FFF2-40B4-BE49-F238E27FC236}">
                            <a16:creationId xmlns:a16="http://schemas.microsoft.com/office/drawing/2014/main" id="{C8B19DDF-1316-EF8F-A554-7BCDE05DEBE0}"/>
                          </a:ext>
                        </a:extLst>
                      </p:cNvPr>
                      <p:cNvGrpSpPr/>
                      <p:nvPr/>
                    </p:nvGrpSpPr>
                    <p:grpSpPr>
                      <a:xfrm>
                        <a:off x="301154" y="68255"/>
                        <a:ext cx="3096480" cy="2579398"/>
                        <a:chOff x="301154" y="68255"/>
                        <a:chExt cx="3096480" cy="2579398"/>
                      </a:xfrm>
                    </p:grpSpPr>
                    <p:pic>
                      <p:nvPicPr>
                        <p:cNvPr id="133" name="Gráfico 31" descr="Wi-Fi com preenchimento sólido">
                          <a:extLst>
                            <a:ext uri="{FF2B5EF4-FFF2-40B4-BE49-F238E27FC236}">
                              <a16:creationId xmlns:a16="http://schemas.microsoft.com/office/drawing/2014/main" id="{6AFF6437-B354-1801-4A98-691D61E15C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134" name="Gráfico 29" descr="Wi-Fi com preenchimento sólido">
                          <a:extLst>
                            <a:ext uri="{FF2B5EF4-FFF2-40B4-BE49-F238E27FC236}">
                              <a16:creationId xmlns:a16="http://schemas.microsoft.com/office/drawing/2014/main" id="{51C3F44B-46F4-6D58-0E4D-B31575DDC4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730308" y="979522"/>
                          <a:ext cx="514350" cy="514350"/>
                        </a:xfrm>
                        <a:prstGeom prst="rect">
                          <a:avLst/>
                        </a:prstGeom>
                      </p:spPr>
                    </p:pic>
                    <p:sp>
                      <p:nvSpPr>
                        <p:cNvPr id="135" name="Seta: Bidirecional 37">
                          <a:extLst>
                            <a:ext uri="{FF2B5EF4-FFF2-40B4-BE49-F238E27FC236}">
                              <a16:creationId xmlns:a16="http://schemas.microsoft.com/office/drawing/2014/main" id="{63E742B1-F809-C469-FFB0-1D07A5C01073}"/>
                            </a:ext>
                          </a:extLst>
                        </p:cNvPr>
                        <p:cNvSpPr/>
                        <p:nvPr/>
                      </p:nvSpPr>
                      <p:spPr>
                        <a:xfrm>
                          <a:off x="1153342"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36" name="Agrupar 61">
                          <a:extLst>
                            <a:ext uri="{FF2B5EF4-FFF2-40B4-BE49-F238E27FC236}">
                              <a16:creationId xmlns:a16="http://schemas.microsoft.com/office/drawing/2014/main" id="{36204638-C331-D7E9-234E-565DEE0F2B93}"/>
                            </a:ext>
                          </a:extLst>
                        </p:cNvPr>
                        <p:cNvGrpSpPr/>
                        <p:nvPr/>
                      </p:nvGrpSpPr>
                      <p:grpSpPr>
                        <a:xfrm>
                          <a:off x="569344" y="68255"/>
                          <a:ext cx="2828290" cy="986475"/>
                          <a:chOff x="0" y="68270"/>
                          <a:chExt cx="2828290" cy="986692"/>
                        </a:xfrm>
                      </p:grpSpPr>
                      <p:grpSp>
                        <p:nvGrpSpPr>
                          <p:cNvPr id="141" name="Agrupar 57">
                            <a:extLst>
                              <a:ext uri="{FF2B5EF4-FFF2-40B4-BE49-F238E27FC236}">
                                <a16:creationId xmlns:a16="http://schemas.microsoft.com/office/drawing/2014/main" id="{2D31EABB-7C29-3C3A-EDAC-630D33FE37EA}"/>
                              </a:ext>
                            </a:extLst>
                          </p:cNvPr>
                          <p:cNvGrpSpPr/>
                          <p:nvPr/>
                        </p:nvGrpSpPr>
                        <p:grpSpPr>
                          <a:xfrm>
                            <a:off x="957532" y="138022"/>
                            <a:ext cx="912495" cy="916940"/>
                            <a:chOff x="34119" y="0"/>
                            <a:chExt cx="913765" cy="917628"/>
                          </a:xfrm>
                        </p:grpSpPr>
                        <p:pic>
                          <p:nvPicPr>
                            <p:cNvPr id="143" name="Gráfico 21" descr="Hospital destaque">
                              <a:extLst>
                                <a:ext uri="{FF2B5EF4-FFF2-40B4-BE49-F238E27FC236}">
                                  <a16:creationId xmlns:a16="http://schemas.microsoft.com/office/drawing/2014/main" id="{4123D04D-52E6-B03A-B539-E904050E1C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119" y="0"/>
                              <a:ext cx="913765" cy="913765"/>
                            </a:xfrm>
                            <a:prstGeom prst="rect">
                              <a:avLst/>
                            </a:prstGeom>
                          </p:spPr>
                        </p:pic>
                        <p:pic>
                          <p:nvPicPr>
                            <p:cNvPr id="144" name="Imagem 42">
                              <a:extLst>
                                <a:ext uri="{FF2B5EF4-FFF2-40B4-BE49-F238E27FC236}">
                                  <a16:creationId xmlns:a16="http://schemas.microsoft.com/office/drawing/2014/main" id="{841A9297-A9B2-EFA1-2D89-B4A6E1893944}"/>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64568"/>
                              <a:ext cx="308610" cy="353060"/>
                            </a:xfrm>
                            <a:prstGeom prst="rect">
                              <a:avLst/>
                            </a:prstGeom>
                            <a:noFill/>
                            <a:ln>
                              <a:noFill/>
                            </a:ln>
                          </p:spPr>
                        </p:pic>
                      </p:grpSp>
                      <p:sp>
                        <p:nvSpPr>
                          <p:cNvPr id="142" name="Caixa de Texto 2">
                            <a:extLst>
                              <a:ext uri="{FF2B5EF4-FFF2-40B4-BE49-F238E27FC236}">
                                <a16:creationId xmlns:a16="http://schemas.microsoft.com/office/drawing/2014/main" id="{D74D8D86-883B-BCB3-DD1B-AE952A127E72}"/>
                              </a:ext>
                            </a:extLst>
                          </p:cNvPr>
                          <p:cNvSpPr txBox="1">
                            <a:spLocks noChangeArrowheads="1"/>
                          </p:cNvSpPr>
                          <p:nvPr/>
                        </p:nvSpPr>
                        <p:spPr bwMode="auto">
                          <a:xfrm>
                            <a:off x="0" y="68270"/>
                            <a:ext cx="2828290" cy="269875"/>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800">
                                <a:effectLst/>
                                <a:latin typeface="Times New Roman" panose="02020603050405020304" pitchFamily="18" charset="0"/>
                                <a:ea typeface="Calibri" panose="020F0502020204030204" pitchFamily="34" charset="0"/>
                              </a:rPr>
                              <a:t>Sistema de gestão da instituição de saúde</a:t>
                            </a:r>
                            <a:endParaRPr lang="pt-PT" sz="1000">
                              <a:effectLst/>
                              <a:latin typeface="Times New Roman" panose="02020603050405020304" pitchFamily="18" charset="0"/>
                              <a:ea typeface="Calibri" panose="020F0502020204030204" pitchFamily="34" charset="0"/>
                            </a:endParaRPr>
                          </a:p>
                        </p:txBody>
                      </p:sp>
                    </p:grpSp>
                    <p:grpSp>
                      <p:nvGrpSpPr>
                        <p:cNvPr id="137" name="Agrupar 195">
                          <a:extLst>
                            <a:ext uri="{FF2B5EF4-FFF2-40B4-BE49-F238E27FC236}">
                              <a16:creationId xmlns:a16="http://schemas.microsoft.com/office/drawing/2014/main" id="{DE4D6E69-9B23-172D-400E-C4EE0D5AE589}"/>
                            </a:ext>
                          </a:extLst>
                        </p:cNvPr>
                        <p:cNvGrpSpPr/>
                        <p:nvPr/>
                      </p:nvGrpSpPr>
                      <p:grpSpPr>
                        <a:xfrm>
                          <a:off x="301154" y="1785067"/>
                          <a:ext cx="992687" cy="862363"/>
                          <a:chOff x="301154" y="-155876"/>
                          <a:chExt cx="992687" cy="862363"/>
                        </a:xfrm>
                      </p:grpSpPr>
                      <p:pic>
                        <p:nvPicPr>
                          <p:cNvPr id="139" name="Gráfico 26" descr="Monitor com preenchimento sólido">
                            <a:extLst>
                              <a:ext uri="{FF2B5EF4-FFF2-40B4-BE49-F238E27FC236}">
                                <a16:creationId xmlns:a16="http://schemas.microsoft.com/office/drawing/2014/main" id="{640DD09C-6D72-A43F-FCC2-0041131F1C3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140" name="Caixa de Texto 2">
                            <a:extLst>
                              <a:ext uri="{FF2B5EF4-FFF2-40B4-BE49-F238E27FC236}">
                                <a16:creationId xmlns:a16="http://schemas.microsoft.com/office/drawing/2014/main" id="{5048BE02-84D8-03CF-F97A-0723A36E8B1F}"/>
                              </a:ext>
                            </a:extLst>
                          </p:cNvPr>
                          <p:cNvSpPr txBox="1">
                            <a:spLocks noChangeArrowheads="1"/>
                          </p:cNvSpPr>
                          <p:nvPr/>
                        </p:nvSpPr>
                        <p:spPr bwMode="auto">
                          <a:xfrm>
                            <a:off x="301154" y="266353"/>
                            <a:ext cx="992687" cy="440134"/>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800">
                                <a:effectLst/>
                                <a:latin typeface="Times New Roman" panose="02020603050405020304" pitchFamily="18" charset="0"/>
                                <a:ea typeface="Calibri" panose="020F0502020204030204" pitchFamily="34" charset="0"/>
                              </a:rPr>
                              <a:t>Interface </a:t>
                            </a:r>
                            <a:endParaRPr lang="pt-PT" sz="1000">
                              <a:effectLst/>
                              <a:latin typeface="Times New Roman" panose="02020603050405020304" pitchFamily="18" charset="0"/>
                              <a:ea typeface="Calibri" panose="020F0502020204030204" pitchFamily="34" charset="0"/>
                            </a:endParaRPr>
                          </a:p>
                          <a:p>
                            <a:pPr indent="215900" algn="ctr">
                              <a:lnSpc>
                                <a:spcPct val="145000"/>
                              </a:lnSpc>
                            </a:pPr>
                            <a:r>
                              <a:rPr lang="pt-PT" sz="800">
                                <a:effectLst/>
                                <a:latin typeface="Times New Roman" panose="02020603050405020304" pitchFamily="18" charset="0"/>
                                <a:ea typeface="Calibri" panose="020F0502020204030204" pitchFamily="34" charset="0"/>
                              </a:rPr>
                              <a:t>Homem-Máquina</a:t>
                            </a:r>
                            <a:endParaRPr lang="pt-PT" sz="1000">
                              <a:effectLst/>
                              <a:latin typeface="Times New Roman" panose="02020603050405020304" pitchFamily="18" charset="0"/>
                              <a:ea typeface="Calibri" panose="020F0502020204030204" pitchFamily="34" charset="0"/>
                            </a:endParaRPr>
                          </a:p>
                        </p:txBody>
                      </p:sp>
                    </p:grpSp>
                    <p:sp>
                      <p:nvSpPr>
                        <p:cNvPr id="138" name="Seta: Bidirecional 193">
                          <a:extLst>
                            <a:ext uri="{FF2B5EF4-FFF2-40B4-BE49-F238E27FC236}">
                              <a16:creationId xmlns:a16="http://schemas.microsoft.com/office/drawing/2014/main" id="{3B7031FB-7FFD-05CA-7BD9-A3C8BFBA8B7A}"/>
                            </a:ext>
                          </a:extLst>
                        </p:cNvPr>
                        <p:cNvSpPr/>
                        <p:nvPr/>
                      </p:nvSpPr>
                      <p:spPr>
                        <a:xfrm rot="14455196">
                          <a:off x="2168550" y="1313328"/>
                          <a:ext cx="898542"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32" name="Seta: Bidirecional 204">
                        <a:extLst>
                          <a:ext uri="{FF2B5EF4-FFF2-40B4-BE49-F238E27FC236}">
                            <a16:creationId xmlns:a16="http://schemas.microsoft.com/office/drawing/2014/main" id="{B9DE0850-DDE8-D5AE-A9FD-C93E26F42502}"/>
                          </a:ext>
                        </a:extLst>
                      </p:cNvPr>
                      <p:cNvSpPr/>
                      <p:nvPr/>
                    </p:nvSpPr>
                    <p:spPr>
                      <a:xfrm rot="7144804" flipH="1">
                        <a:off x="773471" y="1326018"/>
                        <a:ext cx="927217" cy="205102"/>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130" name="Gráfico 209" descr="Cronómetro com preenchimento sólido">
                      <a:extLst>
                        <a:ext uri="{FF2B5EF4-FFF2-40B4-BE49-F238E27FC236}">
                          <a16:creationId xmlns:a16="http://schemas.microsoft.com/office/drawing/2014/main" id="{ACD207F1-2A8E-EC8D-E2FF-089A683B427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7309" y="1089187"/>
                      <a:ext cx="390525" cy="390525"/>
                    </a:xfrm>
                    <a:prstGeom prst="rect">
                      <a:avLst/>
                    </a:prstGeom>
                  </p:spPr>
                </p:pic>
              </p:grpSp>
            </p:grpSp>
            <p:sp>
              <p:nvSpPr>
                <p:cNvPr id="126" name="Caixa de texto 219">
                  <a:extLst>
                    <a:ext uri="{FF2B5EF4-FFF2-40B4-BE49-F238E27FC236}">
                      <a16:creationId xmlns:a16="http://schemas.microsoft.com/office/drawing/2014/main" id="{E1127D4C-E538-A734-195D-231F5E827EB2}"/>
                    </a:ext>
                  </a:extLst>
                </p:cNvPr>
                <p:cNvSpPr txBox="1"/>
                <p:nvPr/>
              </p:nvSpPr>
              <p:spPr>
                <a:xfrm>
                  <a:off x="0" y="3145565"/>
                  <a:ext cx="5389880" cy="25844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pt-PT" sz="900" i="1" u="sng">
                      <a:solidFill>
                        <a:srgbClr val="44546A"/>
                      </a:solidFill>
                      <a:effectLst/>
                      <a:latin typeface="Times New Roman" panose="02020603050405020304" pitchFamily="18" charset="0"/>
                      <a:ea typeface="Calibri" panose="020F0502020204030204" pitchFamily="34" charset="0"/>
                    </a:rPr>
                    <a:t>Figura </a:t>
                  </a:r>
                  <a:r>
                    <a:rPr lang="pt-PT" sz="900" i="1">
                      <a:solidFill>
                        <a:srgbClr val="44546A"/>
                      </a:solidFill>
                      <a:effectLst/>
                      <a:latin typeface="Times New Roman" panose="02020603050405020304" pitchFamily="18" charset="0"/>
                      <a:ea typeface="Calibri" panose="020F0502020204030204" pitchFamily="34" charset="0"/>
                    </a:rPr>
                    <a:t>7– Diagrama geral.</a:t>
                  </a:r>
                </a:p>
              </p:txBody>
            </p:sp>
          </p:grpSp>
          <p:sp>
            <p:nvSpPr>
              <p:cNvPr id="124" name="Caixa de Texto 2">
                <a:extLst>
                  <a:ext uri="{FF2B5EF4-FFF2-40B4-BE49-F238E27FC236}">
                    <a16:creationId xmlns:a16="http://schemas.microsoft.com/office/drawing/2014/main" id="{AF430D8A-6BCB-CD16-21A0-46B01BD5C2B9}"/>
                  </a:ext>
                </a:extLst>
              </p:cNvPr>
              <p:cNvSpPr txBox="1">
                <a:spLocks noChangeArrowheads="1"/>
              </p:cNvSpPr>
              <p:nvPr/>
            </p:nvSpPr>
            <p:spPr bwMode="auto">
              <a:xfrm>
                <a:off x="2778964" y="2926325"/>
                <a:ext cx="2414269" cy="270509"/>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pt-PT" sz="800">
                    <a:effectLst/>
                    <a:latin typeface="Times New Roman" panose="02020603050405020304" pitchFamily="18" charset="0"/>
                    <a:ea typeface="Calibri" panose="020F0502020204030204" pitchFamily="34" charset="0"/>
                  </a:rPr>
                  <a:t>Robô Transportador de cadeira de rodas manuais</a:t>
                </a:r>
                <a:endParaRPr lang="pt-PT" sz="1000">
                  <a:effectLst/>
                  <a:latin typeface="Times New Roman" panose="02020603050405020304" pitchFamily="18" charset="0"/>
                  <a:ea typeface="Calibri" panose="020F0502020204030204" pitchFamily="34" charset="0"/>
                </a:endParaRPr>
              </a:p>
            </p:txBody>
          </p:sp>
        </p:grpSp>
        <p:pic>
          <p:nvPicPr>
            <p:cNvPr id="122" name="Gráfico 15" descr="Escudo com visto com preenchimento sólido">
              <a:extLst>
                <a:ext uri="{FF2B5EF4-FFF2-40B4-BE49-F238E27FC236}">
                  <a16:creationId xmlns:a16="http://schemas.microsoft.com/office/drawing/2014/main" id="{7A492CD5-869F-88A3-7CE5-D183EED9CBC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40490" y="2026692"/>
              <a:ext cx="310515" cy="31051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CCA9E6-A07B-68A3-A156-06799300DEBE}"/>
              </a:ext>
            </a:extLst>
          </p:cNvPr>
          <p:cNvSpPr txBox="1"/>
          <p:nvPr/>
        </p:nvSpPr>
        <p:spPr>
          <a:xfrm>
            <a:off x="974034" y="4838990"/>
            <a:ext cx="10694504" cy="1732141"/>
          </a:xfrm>
          <a:prstGeom prst="rect">
            <a:avLst/>
          </a:prstGeom>
          <a:noFill/>
        </p:spPr>
        <p:txBody>
          <a:bodyPr wrap="square">
            <a:spAutoFit/>
          </a:bodyPr>
          <a:lstStyle/>
          <a:p>
            <a:pPr indent="107950" algn="just">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tests/tasks.</a:t>
            </a:r>
          </a:p>
          <a:p>
            <a:pPr indent="107950" algn="just">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grpSp>
        <p:nvGrpSpPr>
          <p:cNvPr id="14" name="Group 13">
            <a:extLst>
              <a:ext uri="{FF2B5EF4-FFF2-40B4-BE49-F238E27FC236}">
                <a16:creationId xmlns:a16="http://schemas.microsoft.com/office/drawing/2014/main" id="{B6E3D0DD-E208-178D-913F-B4650652890C}"/>
              </a:ext>
            </a:extLst>
          </p:cNvPr>
          <p:cNvGrpSpPr/>
          <p:nvPr/>
        </p:nvGrpSpPr>
        <p:grpSpPr>
          <a:xfrm>
            <a:off x="5106468" y="8797114"/>
            <a:ext cx="4987712" cy="2851421"/>
            <a:chOff x="5106468" y="8797114"/>
            <a:chExt cx="4987712" cy="2851421"/>
          </a:xfrm>
        </p:grpSpPr>
        <p:sp>
          <p:nvSpPr>
            <p:cNvPr id="6" name="Retângulo: Cantos Arredondados 211">
              <a:extLst>
                <a:ext uri="{FF2B5EF4-FFF2-40B4-BE49-F238E27FC236}">
                  <a16:creationId xmlns:a16="http://schemas.microsoft.com/office/drawing/2014/main" id="{7FDE6071-071F-E0A9-5BD5-40E852E52385}"/>
                </a:ext>
              </a:extLst>
            </p:cNvPr>
            <p:cNvSpPr/>
            <p:nvPr/>
          </p:nvSpPr>
          <p:spPr>
            <a:xfrm>
              <a:off x="5106469" y="8818835"/>
              <a:ext cx="4987711" cy="2829700"/>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7" name="Caixa de Texto 2">
              <a:extLst>
                <a:ext uri="{FF2B5EF4-FFF2-40B4-BE49-F238E27FC236}">
                  <a16:creationId xmlns:a16="http://schemas.microsoft.com/office/drawing/2014/main" id="{B2203D84-2E35-4015-5B16-3B45C328EA2D}"/>
                </a:ext>
              </a:extLst>
            </p:cNvPr>
            <p:cNvSpPr txBox="1">
              <a:spLocks noChangeArrowheads="1"/>
            </p:cNvSpPr>
            <p:nvPr/>
          </p:nvSpPr>
          <p:spPr bwMode="auto">
            <a:xfrm>
              <a:off x="6208074" y="8797114"/>
              <a:ext cx="2784501" cy="454483"/>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Tests</a:t>
              </a:r>
            </a:p>
          </p:txBody>
        </p:sp>
        <p:sp>
          <p:nvSpPr>
            <p:cNvPr id="10" name="Caixa de Texto 2">
              <a:extLst>
                <a:ext uri="{FF2B5EF4-FFF2-40B4-BE49-F238E27FC236}">
                  <a16:creationId xmlns:a16="http://schemas.microsoft.com/office/drawing/2014/main" id="{B0678C9B-1C6E-5964-0F29-D6211E81626C}"/>
                </a:ext>
              </a:extLst>
            </p:cNvPr>
            <p:cNvSpPr txBox="1">
              <a:spLocks noChangeArrowheads="1"/>
            </p:cNvSpPr>
            <p:nvPr/>
          </p:nvSpPr>
          <p:spPr bwMode="auto">
            <a:xfrm>
              <a:off x="5106468" y="9165186"/>
              <a:ext cx="4987712" cy="2396938"/>
            </a:xfrm>
            <a:prstGeom prst="rect">
              <a:avLst/>
            </a:prstGeom>
            <a:noFill/>
            <a:ln w="9525">
              <a:noFill/>
              <a:miter lim="800000"/>
              <a:headEnd/>
              <a:tailEnd/>
            </a:ln>
          </p:spPr>
          <p:txBody>
            <a:bodyPr rot="0" vert="horz" wrap="square" lIns="91440" tIns="45720" rIns="91440" bIns="45720" anchor="t" anchorCtr="0">
              <a:spAutoFit/>
            </a:bodyPr>
            <a:lstStyle/>
            <a:p>
              <a:pPr marL="342900" lvl="0" indent="-342900" algn="just">
                <a:lnSpc>
                  <a:spcPct val="120000"/>
                </a:lnSpc>
                <a:buFont typeface="+mj-lt"/>
                <a:buAutoNum type="arabicPeriod"/>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performance of the chair coupling system, coupling effectiveness;</a:t>
              </a:r>
            </a:p>
            <a:p>
              <a:pPr marL="342900" lvl="0" indent="-342900" algn="just">
                <a:lnSpc>
                  <a:spcPct val="120000"/>
                </a:lnSpc>
                <a:buFont typeface="+mj-lt"/>
                <a:buAutoNum type="arabicPeriod"/>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efficiency of the patient safety system;</a:t>
              </a:r>
            </a:p>
            <a:p>
              <a:pPr marL="342900" lvl="0" indent="-342900" algn="just">
                <a:lnSpc>
                  <a:spcPct val="120000"/>
                </a:lnSpc>
                <a:buFont typeface="+mj-lt"/>
                <a:buAutoNum type="arabicPeriod"/>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Transport time analysis;</a:t>
              </a:r>
            </a:p>
            <a:p>
              <a:pPr marL="342900" lvl="0" indent="-342900" algn="just">
                <a:lnSpc>
                  <a:spcPct val="120000"/>
                </a:lnSpc>
                <a:buFont typeface="+mj-lt"/>
                <a:buAutoNum type="arabicPeriod"/>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efficiency of the whole system in a set of tests;</a:t>
              </a:r>
            </a:p>
          </p:txBody>
        </p:sp>
      </p:grpSp>
      <p:sp>
        <p:nvSpPr>
          <p:cNvPr id="11" name="Rectangle: Rounded Corners 10">
            <a:extLst>
              <a:ext uri="{FF2B5EF4-FFF2-40B4-BE49-F238E27FC236}">
                <a16:creationId xmlns:a16="http://schemas.microsoft.com/office/drawing/2014/main" id="{9D4B966E-F2D1-1B67-099F-5EFE0F9D2F1D}"/>
              </a:ext>
            </a:extLst>
          </p:cNvPr>
          <p:cNvSpPr/>
          <p:nvPr/>
        </p:nvSpPr>
        <p:spPr>
          <a:xfrm>
            <a:off x="13633336" y="4956000"/>
            <a:ext cx="9379755" cy="3230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12">
            <a:extLst>
              <a:ext uri="{FF2B5EF4-FFF2-40B4-BE49-F238E27FC236}">
                <a16:creationId xmlns:a16="http://schemas.microsoft.com/office/drawing/2014/main" id="{B1032186-62E8-05F4-C52B-2CFFA30D2DEE}"/>
              </a:ext>
            </a:extLst>
          </p:cNvPr>
          <p:cNvGrpSpPr/>
          <p:nvPr/>
        </p:nvGrpSpPr>
        <p:grpSpPr>
          <a:xfrm>
            <a:off x="10489018" y="8814849"/>
            <a:ext cx="3044839" cy="2833686"/>
            <a:chOff x="12041404" y="8818835"/>
            <a:chExt cx="3044839" cy="2783338"/>
          </a:xfrm>
        </p:grpSpPr>
        <p:sp>
          <p:nvSpPr>
            <p:cNvPr id="8" name="Retângulo: Cantos Arredondados 211">
              <a:extLst>
                <a:ext uri="{FF2B5EF4-FFF2-40B4-BE49-F238E27FC236}">
                  <a16:creationId xmlns:a16="http://schemas.microsoft.com/office/drawing/2014/main" id="{6CEE5810-6124-73D7-C55D-6E99B35F46CC}"/>
                </a:ext>
              </a:extLst>
            </p:cNvPr>
            <p:cNvSpPr/>
            <p:nvPr/>
          </p:nvSpPr>
          <p:spPr>
            <a:xfrm>
              <a:off x="12041404" y="8818835"/>
              <a:ext cx="3044839" cy="2783338"/>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9" name="Caixa de Texto 2">
              <a:extLst>
                <a:ext uri="{FF2B5EF4-FFF2-40B4-BE49-F238E27FC236}">
                  <a16:creationId xmlns:a16="http://schemas.microsoft.com/office/drawing/2014/main" id="{F27B13E5-D63F-C361-92C2-D84541640EBD}"/>
                </a:ext>
              </a:extLst>
            </p:cNvPr>
            <p:cNvSpPr txBox="1">
              <a:spLocks noChangeArrowheads="1"/>
            </p:cNvSpPr>
            <p:nvPr/>
          </p:nvSpPr>
          <p:spPr bwMode="auto">
            <a:xfrm>
              <a:off x="12041404" y="8839689"/>
              <a:ext cx="3044839"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Outcomes</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Caixa de Texto 2">
              <a:extLst>
                <a:ext uri="{FF2B5EF4-FFF2-40B4-BE49-F238E27FC236}">
                  <a16:creationId xmlns:a16="http://schemas.microsoft.com/office/drawing/2014/main" id="{CDB9C51B-AE12-1293-18B6-B23EC6E980D4}"/>
                </a:ext>
              </a:extLst>
            </p:cNvPr>
            <p:cNvSpPr txBox="1">
              <a:spLocks noChangeArrowheads="1"/>
            </p:cNvSpPr>
            <p:nvPr/>
          </p:nvSpPr>
          <p:spPr bwMode="auto">
            <a:xfrm>
              <a:off x="12045755" y="9165186"/>
              <a:ext cx="3040488" cy="2064540"/>
            </a:xfrm>
            <a:prstGeom prst="rect">
              <a:avLst/>
            </a:prstGeom>
            <a:noFill/>
            <a:ln w="9525">
              <a:noFill/>
              <a:miter lim="800000"/>
              <a:headEnd/>
              <a:tailEnd/>
            </a:ln>
          </p:spPr>
          <p:txBody>
            <a:bodyPr rot="0" vert="horz" wrap="square" lIns="91440" tIns="45720" rIns="91440" bIns="45720" anchor="t" anchorCtr="0">
              <a:spAutoFit/>
            </a:bodyPr>
            <a:lstStyle/>
            <a:p>
              <a:pPr lvl="0" indent="177800" algn="just">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Development of a robotic system, safe and effective, to transport manual wheelchairs and assist in the management of patient transport in health institutions</a:t>
              </a:r>
            </a:p>
          </p:txBody>
        </p:sp>
      </p:grpSp>
    </p:spTree>
    <p:extLst>
      <p:ext uri="{BB962C8B-B14F-4D97-AF65-F5344CB8AC3E}">
        <p14:creationId xmlns:p14="http://schemas.microsoft.com/office/powerpoint/2010/main" val="364786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815094"/>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0" y="23178949"/>
            <a:ext cx="9832193"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226934" y="23178948"/>
            <a:ext cx="9012849"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511161" y="23452829"/>
            <a:ext cx="304560" cy="367920"/>
          </a:xfrm>
          <a:prstGeom prst="rect">
            <a:avLst/>
          </a:prstGeom>
          <a:ln>
            <a:noFill/>
          </a:ln>
        </p:spPr>
      </p:pic>
      <p:sp>
        <p:nvSpPr>
          <p:cNvPr id="52" name="CustomShape 6"/>
          <p:cNvSpPr/>
          <p:nvPr/>
        </p:nvSpPr>
        <p:spPr>
          <a:xfrm>
            <a:off x="1936681" y="233171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974928"/>
            <a:ext cx="918065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245362"/>
            <a:ext cx="13230539" cy="1444634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459922"/>
            <a:ext cx="304560" cy="367920"/>
          </a:xfrm>
          <a:prstGeom prst="rect">
            <a:avLst/>
          </a:prstGeom>
          <a:ln>
            <a:noFill/>
          </a:ln>
        </p:spPr>
      </p:pic>
      <p:sp>
        <p:nvSpPr>
          <p:cNvPr id="55" name="CustomShape 9"/>
          <p:cNvSpPr/>
          <p:nvPr/>
        </p:nvSpPr>
        <p:spPr>
          <a:xfrm>
            <a:off x="7610187" y="8324202"/>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795832"/>
            <a:ext cx="12695186" cy="13895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is divided into Human Machine interface and consists of the application or website that allows giving transport orders to the AMR robot, in the management system of the health institution where it has stored all the information of the institution, such as users and spaces, and finally the wheelchair transport robot whose main function is to carry out the transport quickly and safely. The coupling system will have to be studied, however, there are already some idealized approaches, Figure 1. For the development of the coupling system will be used a camera and a microcontroller, whose main function is to discover the coupling points of the wheelchair and move the claw to fix to the chair.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company.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1413755" y="23452829"/>
            <a:ext cx="304560" cy="367920"/>
          </a:xfrm>
          <a:prstGeom prst="rect">
            <a:avLst/>
          </a:prstGeom>
          <a:ln>
            <a:noFill/>
          </a:ln>
        </p:spPr>
      </p:pic>
      <p:sp>
        <p:nvSpPr>
          <p:cNvPr id="63" name="CustomShape 16"/>
          <p:cNvSpPr/>
          <p:nvPr/>
        </p:nvSpPr>
        <p:spPr>
          <a:xfrm>
            <a:off x="11839275" y="233171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1413755" y="23974928"/>
            <a:ext cx="8634108" cy="339639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16" name="Group 15">
            <a:extLst>
              <a:ext uri="{FF2B5EF4-FFF2-40B4-BE49-F238E27FC236}">
                <a16:creationId xmlns:a16="http://schemas.microsoft.com/office/drawing/2014/main" id="{04E6993B-886D-7046-9170-EF0BAC1FE5D0}"/>
              </a:ext>
            </a:extLst>
          </p:cNvPr>
          <p:cNvGrpSpPr/>
          <p:nvPr/>
        </p:nvGrpSpPr>
        <p:grpSpPr>
          <a:xfrm>
            <a:off x="7006605" y="9166589"/>
            <a:ext cx="13046619" cy="8530962"/>
            <a:chOff x="7006605" y="8785589"/>
            <a:chExt cx="13046619" cy="8530962"/>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785589"/>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460911" y="8786186"/>
              <a:ext cx="4171787"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14253"/>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550246" y="9178862"/>
              <a:ext cx="2824108" cy="1777269"/>
              <a:chOff x="16323384" y="10491092"/>
              <a:chExt cx="4232236"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6351180" y="10491092"/>
                <a:ext cx="4131531"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6323384" y="10491321"/>
                <a:ext cx="4232236"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19341"/>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561969"/>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2979290" y="8809574"/>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178863"/>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839682"/>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00724"/>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195912"/>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272190"/>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20426"/>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747752"/>
              <a:ext cx="12851340"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047071"/>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28646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4939655"/>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893724"/>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29428"/>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07711"/>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24798"/>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30042"/>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36915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670360"/>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597510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075871"/>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274986"/>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267491"/>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8057212" y="8809574"/>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703955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9" y="13286461"/>
              <a:ext cx="2574340"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286460"/>
              <a:ext cx="2574340"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a:t>
              </a:r>
            </a:p>
          </p:txBody>
        </p:sp>
      </p:grpSp>
    </p:spTree>
    <p:extLst>
      <p:ext uri="{BB962C8B-B14F-4D97-AF65-F5344CB8AC3E}">
        <p14:creationId xmlns:p14="http://schemas.microsoft.com/office/powerpoint/2010/main" val="128553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86360" y="4859640"/>
            <a:ext cx="12451680" cy="3058152"/>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1" y="23324090"/>
            <a:ext cx="10807788" cy="3815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2228420" y="22728008"/>
            <a:ext cx="8008724" cy="4605376"/>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11161" y="23580410"/>
            <a:ext cx="304560" cy="367920"/>
          </a:xfrm>
          <a:prstGeom prst="rect">
            <a:avLst/>
          </a:prstGeom>
          <a:ln>
            <a:noFill/>
          </a:ln>
        </p:spPr>
      </p:pic>
      <p:sp>
        <p:nvSpPr>
          <p:cNvPr id="52" name="CustomShape 6"/>
          <p:cNvSpPr/>
          <p:nvPr/>
        </p:nvSpPr>
        <p:spPr>
          <a:xfrm>
            <a:off x="1936681" y="23455490"/>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4163610"/>
            <a:ext cx="1004864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155732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scientific and social level.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770945" y="7917792"/>
            <a:ext cx="12451680" cy="1051888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8137425" y="8212272"/>
            <a:ext cx="304560" cy="367920"/>
          </a:xfrm>
          <a:prstGeom prst="rect">
            <a:avLst/>
          </a:prstGeom>
          <a:ln>
            <a:noFill/>
          </a:ln>
        </p:spPr>
      </p:pic>
      <p:sp>
        <p:nvSpPr>
          <p:cNvPr id="55" name="CustomShape 9"/>
          <p:cNvSpPr/>
          <p:nvPr/>
        </p:nvSpPr>
        <p:spPr>
          <a:xfrm>
            <a:off x="8492745" y="8076552"/>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8002784" y="8795832"/>
            <a:ext cx="12590364" cy="127116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consists of developing a robotic system capable of transporting patients in manual wheelchairs in health institutions. Therefore, the system will have to have a coupling mechanism to the self-contained chair, easy to fit, fast and universal, since there is a high diversity of wheelchairs. The initial plan is to integrate the coupling system with an existing robot. The coupling system will have to be studied, however, there are already some idealized approaches, Figure 1. In any of the coupling approaches a camera and a microcontroller will be used. The main function of the assembly is to discover the coupling points of the manual wheelchair and move the claw to attach to the chair.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As a robot safety system during transport will be implemented a set of sensors to monitor the patient and can act in emergency situations.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Finally, an application will be developed where nurses and doctors will be allowed to request transport to the AMR robot. An interface will also allow communication with the information management system of the health institution to know which transport, who requested transportation, among other information. </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Communication with the institution's management system is essential, as sometimes transportation involves a change of floor and, thus, access to elevators is mandatory, since destination may be as diverse as cafeterias, areas of treatment or diagnostic, outdoor, etc.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information management system of the institution will be a complex process since it requires a partnership with the company. If it is not possible it will be simulated.</a:t>
            </a:r>
            <a:endParaRPr lang="pt-PT" sz="2400" dirty="0"/>
          </a:p>
        </p:txBody>
      </p:sp>
      <p:sp>
        <p:nvSpPr>
          <p:cNvPr id="61" name="CustomShape 15"/>
          <p:cNvSpPr/>
          <p:nvPr/>
        </p:nvSpPr>
        <p:spPr>
          <a:xfrm>
            <a:off x="7918200" y="5695560"/>
            <a:ext cx="11842560"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2415240" y="22984328"/>
            <a:ext cx="304560" cy="367920"/>
          </a:xfrm>
          <a:prstGeom prst="rect">
            <a:avLst/>
          </a:prstGeom>
          <a:ln>
            <a:noFill/>
          </a:ln>
        </p:spPr>
      </p:pic>
      <p:sp>
        <p:nvSpPr>
          <p:cNvPr id="63" name="CustomShape 16"/>
          <p:cNvSpPr/>
          <p:nvPr/>
        </p:nvSpPr>
        <p:spPr>
          <a:xfrm>
            <a:off x="12840760" y="22859408"/>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2420599" y="23567528"/>
            <a:ext cx="7717441" cy="361671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06400" indent="-406400" algn="just">
              <a:lnSpc>
                <a:spcPct val="120000"/>
              </a:lnSpc>
            </a:pP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6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6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6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6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6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6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6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11" name="Group 10">
            <a:extLst>
              <a:ext uri="{FF2B5EF4-FFF2-40B4-BE49-F238E27FC236}">
                <a16:creationId xmlns:a16="http://schemas.microsoft.com/office/drawing/2014/main" id="{D14ACFF8-73ED-064D-793A-2D32DD215D3F}"/>
              </a:ext>
            </a:extLst>
          </p:cNvPr>
          <p:cNvGrpSpPr/>
          <p:nvPr/>
        </p:nvGrpSpPr>
        <p:grpSpPr>
          <a:xfrm>
            <a:off x="7821321" y="8807804"/>
            <a:ext cx="12620958" cy="4154313"/>
            <a:chOff x="7338982" y="8795832"/>
            <a:chExt cx="12620958" cy="4154313"/>
          </a:xfrm>
        </p:grpSpPr>
        <p:grpSp>
          <p:nvGrpSpPr>
            <p:cNvPr id="10" name="Group 9">
              <a:extLst>
                <a:ext uri="{FF2B5EF4-FFF2-40B4-BE49-F238E27FC236}">
                  <a16:creationId xmlns:a16="http://schemas.microsoft.com/office/drawing/2014/main" id="{F49E0957-05D9-1C10-DCCD-746A252DCDAF}"/>
                </a:ext>
              </a:extLst>
            </p:cNvPr>
            <p:cNvGrpSpPr/>
            <p:nvPr/>
          </p:nvGrpSpPr>
          <p:grpSpPr>
            <a:xfrm>
              <a:off x="7338982" y="8795832"/>
              <a:ext cx="12620958" cy="3872436"/>
              <a:chOff x="7061305" y="14759395"/>
              <a:chExt cx="12620958" cy="3872436"/>
            </a:xfrm>
          </p:grpSpPr>
          <p:grpSp>
            <p:nvGrpSpPr>
              <p:cNvPr id="581" name="Agrupar 216">
                <a:extLst>
                  <a:ext uri="{FF2B5EF4-FFF2-40B4-BE49-F238E27FC236}">
                    <a16:creationId xmlns:a16="http://schemas.microsoft.com/office/drawing/2014/main" id="{58363A76-E0C5-107A-F2A6-9B3E06F35AC2}"/>
                  </a:ext>
                </a:extLst>
              </p:cNvPr>
              <p:cNvGrpSpPr/>
              <p:nvPr/>
            </p:nvGrpSpPr>
            <p:grpSpPr>
              <a:xfrm>
                <a:off x="9531482" y="16910650"/>
                <a:ext cx="6505925" cy="1184849"/>
                <a:chOff x="-21475" y="-321023"/>
                <a:chExt cx="5793931" cy="1074328"/>
              </a:xfrm>
            </p:grpSpPr>
            <p:sp>
              <p:nvSpPr>
                <p:cNvPr id="668" name="Retângulo: Cantos Arredondados 211">
                  <a:extLst>
                    <a:ext uri="{FF2B5EF4-FFF2-40B4-BE49-F238E27FC236}">
                      <a16:creationId xmlns:a16="http://schemas.microsoft.com/office/drawing/2014/main" id="{FB098728-2568-55B0-1F97-70D72190331F}"/>
                    </a:ext>
                  </a:extLst>
                </p:cNvPr>
                <p:cNvSpPr/>
                <p:nvPr/>
              </p:nvSpPr>
              <p:spPr>
                <a:xfrm>
                  <a:off x="165096" y="-321023"/>
                  <a:ext cx="5556156"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669" name="Agrupar 212">
                  <a:extLst>
                    <a:ext uri="{FF2B5EF4-FFF2-40B4-BE49-F238E27FC236}">
                      <a16:creationId xmlns:a16="http://schemas.microsoft.com/office/drawing/2014/main" id="{9BF97D72-073C-855A-C294-021CB4471359}"/>
                    </a:ext>
                  </a:extLst>
                </p:cNvPr>
                <p:cNvGrpSpPr/>
                <p:nvPr/>
              </p:nvGrpSpPr>
              <p:grpSpPr>
                <a:xfrm>
                  <a:off x="-21475" y="-225721"/>
                  <a:ext cx="1313220" cy="850782"/>
                  <a:chOff x="-21475" y="-267056"/>
                  <a:chExt cx="1313220" cy="850782"/>
                </a:xfrm>
              </p:grpSpPr>
              <p:sp>
                <p:nvSpPr>
                  <p:cNvPr id="677" name="Caixa de Texto 2">
                    <a:extLst>
                      <a:ext uri="{FF2B5EF4-FFF2-40B4-BE49-F238E27FC236}">
                        <a16:creationId xmlns:a16="http://schemas.microsoft.com/office/drawing/2014/main" id="{A9363601-1E77-B57B-4474-7A2935334A1A}"/>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678" name="Imagem 192">
                    <a:extLst>
                      <a:ext uri="{FF2B5EF4-FFF2-40B4-BE49-F238E27FC236}">
                        <a16:creationId xmlns:a16="http://schemas.microsoft.com/office/drawing/2014/main" id="{47A94864-B1C6-394B-942B-340EB7653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670" name="Agrupar 213">
                  <a:extLst>
                    <a:ext uri="{FF2B5EF4-FFF2-40B4-BE49-F238E27FC236}">
                      <a16:creationId xmlns:a16="http://schemas.microsoft.com/office/drawing/2014/main" id="{B431AF00-E6E5-F459-6BD4-FDF8638B5DA6}"/>
                    </a:ext>
                  </a:extLst>
                </p:cNvPr>
                <p:cNvGrpSpPr/>
                <p:nvPr/>
              </p:nvGrpSpPr>
              <p:grpSpPr>
                <a:xfrm>
                  <a:off x="2306580" y="-169841"/>
                  <a:ext cx="3465876" cy="848892"/>
                  <a:chOff x="132724" y="-314693"/>
                  <a:chExt cx="3465876" cy="848892"/>
                </a:xfrm>
              </p:grpSpPr>
              <p:sp>
                <p:nvSpPr>
                  <p:cNvPr id="675" name="Caixa de Texto 2">
                    <a:extLst>
                      <a:ext uri="{FF2B5EF4-FFF2-40B4-BE49-F238E27FC236}">
                        <a16:creationId xmlns:a16="http://schemas.microsoft.com/office/drawing/2014/main" id="{58C4BB91-34A2-7A49-3839-8AF0E401F470}"/>
                      </a:ext>
                    </a:extLst>
                  </p:cNvPr>
                  <p:cNvSpPr txBox="1">
                    <a:spLocks noChangeArrowheads="1"/>
                  </p:cNvSpPr>
                  <p:nvPr/>
                </p:nvSpPr>
                <p:spPr bwMode="auto">
                  <a:xfrm>
                    <a:off x="132724"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676" name="Gráfico 196" descr="Pessoa em cadeira de rodas com preenchimento sólido">
                    <a:extLst>
                      <a:ext uri="{FF2B5EF4-FFF2-40B4-BE49-F238E27FC236}">
                        <a16:creationId xmlns:a16="http://schemas.microsoft.com/office/drawing/2014/main" id="{40606CDB-0E37-562D-7DEA-EF1F24D1F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7842" y="-314693"/>
                    <a:ext cx="457200" cy="457200"/>
                  </a:xfrm>
                  <a:prstGeom prst="rect">
                    <a:avLst/>
                  </a:prstGeom>
                </p:spPr>
              </p:pic>
            </p:grpSp>
            <p:grpSp>
              <p:nvGrpSpPr>
                <p:cNvPr id="671" name="Agrupar 214">
                  <a:extLst>
                    <a:ext uri="{FF2B5EF4-FFF2-40B4-BE49-F238E27FC236}">
                      <a16:creationId xmlns:a16="http://schemas.microsoft.com/office/drawing/2014/main" id="{E143E82C-8F1B-28A7-BD90-866C2FD4C871}"/>
                    </a:ext>
                  </a:extLst>
                </p:cNvPr>
                <p:cNvGrpSpPr/>
                <p:nvPr/>
              </p:nvGrpSpPr>
              <p:grpSpPr>
                <a:xfrm>
                  <a:off x="1021452" y="-251956"/>
                  <a:ext cx="2687618" cy="621344"/>
                  <a:chOff x="184690" y="-552083"/>
                  <a:chExt cx="2687618" cy="621344"/>
                </a:xfrm>
              </p:grpSpPr>
              <p:sp>
                <p:nvSpPr>
                  <p:cNvPr id="672" name="Sinal de Adição 198">
                    <a:extLst>
                      <a:ext uri="{FF2B5EF4-FFF2-40B4-BE49-F238E27FC236}">
                        <a16:creationId xmlns:a16="http://schemas.microsoft.com/office/drawing/2014/main" id="{05471DD9-F03A-4648-1735-9F0AEAC03466}"/>
                      </a:ext>
                    </a:extLst>
                  </p:cNvPr>
                  <p:cNvSpPr/>
                  <p:nvPr/>
                </p:nvSpPr>
                <p:spPr>
                  <a:xfrm>
                    <a:off x="184690"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73" name="Sinal de Adição 203">
                    <a:extLst>
                      <a:ext uri="{FF2B5EF4-FFF2-40B4-BE49-F238E27FC236}">
                        <a16:creationId xmlns:a16="http://schemas.microsoft.com/office/drawing/2014/main" id="{A1ED9F5D-4314-7F8E-E4C8-9F99918129CB}"/>
                      </a:ext>
                    </a:extLst>
                  </p:cNvPr>
                  <p:cNvSpPr/>
                  <p:nvPr/>
                </p:nvSpPr>
                <p:spPr>
                  <a:xfrm>
                    <a:off x="2531313"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74" name="Caixa de Texto 2">
                    <a:extLst>
                      <a:ext uri="{FF2B5EF4-FFF2-40B4-BE49-F238E27FC236}">
                        <a16:creationId xmlns:a16="http://schemas.microsoft.com/office/drawing/2014/main" id="{9FC42204-46AE-EC42-C8B4-A82D66179C0B}"/>
                      </a:ext>
                    </a:extLst>
                  </p:cNvPr>
                  <p:cNvSpPr txBox="1">
                    <a:spLocks noChangeArrowheads="1"/>
                  </p:cNvSpPr>
                  <p:nvPr/>
                </p:nvSpPr>
                <p:spPr bwMode="auto">
                  <a:xfrm>
                    <a:off x="856228" y="-552083"/>
                    <a:ext cx="1430362" cy="621344"/>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pic>
            <p:nvPicPr>
              <p:cNvPr id="582" name="Gráfico 31" descr="Wi-Fi com preenchimento sólido">
                <a:extLst>
                  <a:ext uri="{FF2B5EF4-FFF2-40B4-BE49-F238E27FC236}">
                    <a16:creationId xmlns:a16="http://schemas.microsoft.com/office/drawing/2014/main" id="{28CF6238-9548-C649-01BF-FADDBCBA1C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33373" y="17227505"/>
                <a:ext cx="577556" cy="567263"/>
              </a:xfrm>
              <a:prstGeom prst="rect">
                <a:avLst/>
              </a:prstGeom>
            </p:spPr>
          </p:pic>
          <p:pic>
            <p:nvPicPr>
              <p:cNvPr id="583" name="Gráfico 29" descr="Wi-Fi com preenchimento sólido">
                <a:extLst>
                  <a:ext uri="{FF2B5EF4-FFF2-40B4-BE49-F238E27FC236}">
                    <a16:creationId xmlns:a16="http://schemas.microsoft.com/office/drawing/2014/main" id="{32D0C522-C246-F635-53AD-D8C071445E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7480365" y="16122585"/>
                <a:ext cx="577556" cy="567263"/>
              </a:xfrm>
              <a:prstGeom prst="rect">
                <a:avLst/>
              </a:prstGeom>
            </p:spPr>
          </p:pic>
          <p:sp>
            <p:nvSpPr>
              <p:cNvPr id="584" name="Seta: Bidirecional 37">
                <a:extLst>
                  <a:ext uri="{FF2B5EF4-FFF2-40B4-BE49-F238E27FC236}">
                    <a16:creationId xmlns:a16="http://schemas.microsoft.com/office/drawing/2014/main" id="{059A25C2-A1FF-7851-20E0-05E5F5035836}"/>
                  </a:ext>
                </a:extLst>
              </p:cNvPr>
              <p:cNvSpPr/>
              <p:nvPr/>
            </p:nvSpPr>
            <p:spPr>
              <a:xfrm>
                <a:off x="8229738" y="17107597"/>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585" name="Agrupar 61">
                <a:extLst>
                  <a:ext uri="{FF2B5EF4-FFF2-40B4-BE49-F238E27FC236}">
                    <a16:creationId xmlns:a16="http://schemas.microsoft.com/office/drawing/2014/main" id="{3DEA8F87-D267-64EF-3C83-454B3B467597}"/>
                  </a:ext>
                </a:extLst>
              </p:cNvPr>
              <p:cNvGrpSpPr/>
              <p:nvPr/>
            </p:nvGrpSpPr>
            <p:grpSpPr>
              <a:xfrm>
                <a:off x="7061305" y="14759395"/>
                <a:ext cx="3721692" cy="1237525"/>
                <a:chOff x="-338670" y="-104594"/>
                <a:chExt cx="3314399" cy="1122335"/>
              </a:xfrm>
            </p:grpSpPr>
            <p:grpSp>
              <p:nvGrpSpPr>
                <p:cNvPr id="664" name="Agrupar 57">
                  <a:extLst>
                    <a:ext uri="{FF2B5EF4-FFF2-40B4-BE49-F238E27FC236}">
                      <a16:creationId xmlns:a16="http://schemas.microsoft.com/office/drawing/2014/main" id="{B8343FBD-7A97-2AA1-818B-AA2349A9093C}"/>
                    </a:ext>
                  </a:extLst>
                </p:cNvPr>
                <p:cNvGrpSpPr/>
                <p:nvPr/>
              </p:nvGrpSpPr>
              <p:grpSpPr>
                <a:xfrm>
                  <a:off x="862282" y="100796"/>
                  <a:ext cx="912497" cy="916945"/>
                  <a:chOff x="-61263" y="-37247"/>
                  <a:chExt cx="913765" cy="917633"/>
                </a:xfrm>
              </p:grpSpPr>
              <p:pic>
                <p:nvPicPr>
                  <p:cNvPr id="666" name="Gráfico 21" descr="Hospital destaque">
                    <a:extLst>
                      <a:ext uri="{FF2B5EF4-FFF2-40B4-BE49-F238E27FC236}">
                        <a16:creationId xmlns:a16="http://schemas.microsoft.com/office/drawing/2014/main" id="{3013E36B-8DDD-E10A-81C5-E6166F5751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263" y="-37247"/>
                    <a:ext cx="913765" cy="913765"/>
                  </a:xfrm>
                  <a:prstGeom prst="rect">
                    <a:avLst/>
                  </a:prstGeom>
                </p:spPr>
              </p:pic>
              <p:pic>
                <p:nvPicPr>
                  <p:cNvPr id="667" name="Imagem 42">
                    <a:extLst>
                      <a:ext uri="{FF2B5EF4-FFF2-40B4-BE49-F238E27FC236}">
                        <a16:creationId xmlns:a16="http://schemas.microsoft.com/office/drawing/2014/main" id="{5584E0E4-8CB7-79AF-CF82-08AEF47B0754}"/>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665" name="Caixa de Texto 2">
                  <a:extLst>
                    <a:ext uri="{FF2B5EF4-FFF2-40B4-BE49-F238E27FC236}">
                      <a16:creationId xmlns:a16="http://schemas.microsoft.com/office/drawing/2014/main" id="{7617100C-8B2C-7EB6-AC0D-B057B8755582}"/>
                    </a:ext>
                  </a:extLst>
                </p:cNvPr>
                <p:cNvSpPr txBox="1">
                  <a:spLocks noChangeArrowheads="1"/>
                </p:cNvSpPr>
                <p:nvPr/>
              </p:nvSpPr>
              <p:spPr bwMode="auto">
                <a:xfrm>
                  <a:off x="-338670" y="-104594"/>
                  <a:ext cx="3314399" cy="334954"/>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586" name="Agrupar 195">
                <a:extLst>
                  <a:ext uri="{FF2B5EF4-FFF2-40B4-BE49-F238E27FC236}">
                    <a16:creationId xmlns:a16="http://schemas.microsoft.com/office/drawing/2014/main" id="{F42FDF45-EA1C-4B60-1645-0E1BAC8C3CB5}"/>
                  </a:ext>
                </a:extLst>
              </p:cNvPr>
              <p:cNvGrpSpPr/>
              <p:nvPr/>
            </p:nvGrpSpPr>
            <p:grpSpPr>
              <a:xfrm>
                <a:off x="7446715" y="16900601"/>
                <a:ext cx="1088886" cy="1731230"/>
                <a:chOff x="607854" y="-104054"/>
                <a:chExt cx="969721" cy="1569744"/>
              </a:xfrm>
            </p:grpSpPr>
            <p:pic>
              <p:nvPicPr>
                <p:cNvPr id="662" name="Gráfico 26" descr="Monitor com preenchimento sólido">
                  <a:extLst>
                    <a:ext uri="{FF2B5EF4-FFF2-40B4-BE49-F238E27FC236}">
                      <a16:creationId xmlns:a16="http://schemas.microsoft.com/office/drawing/2014/main" id="{7C97FFA9-C96E-5CF8-93B5-FCD699B7AB8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5305" y="-104054"/>
                  <a:ext cx="437515" cy="437515"/>
                </a:xfrm>
                <a:prstGeom prst="rect">
                  <a:avLst/>
                </a:prstGeom>
              </p:spPr>
            </p:pic>
            <p:sp>
              <p:nvSpPr>
                <p:cNvPr id="663" name="Caixa de Texto 2">
                  <a:extLst>
                    <a:ext uri="{FF2B5EF4-FFF2-40B4-BE49-F238E27FC236}">
                      <a16:creationId xmlns:a16="http://schemas.microsoft.com/office/drawing/2014/main" id="{0FF8C71E-A4B2-28AB-9A02-B44D4BA2A416}"/>
                    </a:ext>
                  </a:extLst>
                </p:cNvPr>
                <p:cNvSpPr txBox="1">
                  <a:spLocks noChangeArrowheads="1"/>
                </p:cNvSpPr>
                <p:nvPr/>
              </p:nvSpPr>
              <p:spPr bwMode="auto">
                <a:xfrm>
                  <a:off x="607854" y="331396"/>
                  <a:ext cx="969721" cy="1134294"/>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587" name="Seta: Bidirecional 193">
                <a:extLst>
                  <a:ext uri="{FF2B5EF4-FFF2-40B4-BE49-F238E27FC236}">
                    <a16:creationId xmlns:a16="http://schemas.microsoft.com/office/drawing/2014/main" id="{74B1868A-0607-B1CE-1462-C76464F853B4}"/>
                  </a:ext>
                </a:extLst>
              </p:cNvPr>
              <p:cNvSpPr/>
              <p:nvPr/>
            </p:nvSpPr>
            <p:spPr>
              <a:xfrm rot="14455196">
                <a:off x="9197811" y="16304010"/>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88" name="Seta: Bidirecional 204">
                <a:extLst>
                  <a:ext uri="{FF2B5EF4-FFF2-40B4-BE49-F238E27FC236}">
                    <a16:creationId xmlns:a16="http://schemas.microsoft.com/office/drawing/2014/main" id="{74C91A0B-A9FA-806C-7887-F73FC473E9E2}"/>
                  </a:ext>
                </a:extLst>
              </p:cNvPr>
              <p:cNvSpPr/>
              <p:nvPr/>
            </p:nvSpPr>
            <p:spPr>
              <a:xfrm rot="7144804" flipH="1">
                <a:off x="7660831" y="16328320"/>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589" name="Gráfico 209" descr="Cronómetro com preenchimento sólido">
                <a:extLst>
                  <a:ext uri="{FF2B5EF4-FFF2-40B4-BE49-F238E27FC236}">
                    <a16:creationId xmlns:a16="http://schemas.microsoft.com/office/drawing/2014/main" id="{ED9DE12C-19F7-9C17-77D6-8BA3D7810F72}"/>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9100" y="16255817"/>
                <a:ext cx="438515" cy="430700"/>
              </a:xfrm>
              <a:prstGeom prst="rect">
                <a:avLst/>
              </a:prstGeom>
            </p:spPr>
          </p:pic>
          <p:sp>
            <p:nvSpPr>
              <p:cNvPr id="591" name="Caixa de Texto 2">
                <a:extLst>
                  <a:ext uri="{FF2B5EF4-FFF2-40B4-BE49-F238E27FC236}">
                    <a16:creationId xmlns:a16="http://schemas.microsoft.com/office/drawing/2014/main" id="{2CE22F2A-3E91-3E04-EBFD-EA3A1095A2D6}"/>
                  </a:ext>
                </a:extLst>
              </p:cNvPr>
              <p:cNvSpPr txBox="1">
                <a:spLocks noChangeArrowheads="1"/>
              </p:cNvSpPr>
              <p:nvPr/>
            </p:nvSpPr>
            <p:spPr bwMode="auto">
              <a:xfrm>
                <a:off x="10785674" y="18038666"/>
                <a:ext cx="4180867" cy="43062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pic>
            <p:nvPicPr>
              <p:cNvPr id="592" name="Gráfico 15" descr="Escudo com visto com preenchimento sólido">
                <a:extLst>
                  <a:ext uri="{FF2B5EF4-FFF2-40B4-BE49-F238E27FC236}">
                    <a16:creationId xmlns:a16="http://schemas.microsoft.com/office/drawing/2014/main" id="{862E2326-4B4C-482B-8E42-EA59FBEF178E}"/>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144418" y="17253298"/>
                <a:ext cx="348744" cy="342558"/>
              </a:xfrm>
              <a:prstGeom prst="rect">
                <a:avLst/>
              </a:prstGeom>
            </p:spPr>
          </p:pic>
          <p:cxnSp>
            <p:nvCxnSpPr>
              <p:cNvPr id="593" name="Straight Connector 592">
                <a:extLst>
                  <a:ext uri="{FF2B5EF4-FFF2-40B4-BE49-F238E27FC236}">
                    <a16:creationId xmlns:a16="http://schemas.microsoft.com/office/drawing/2014/main" id="{7B1638AD-D7A0-8AAF-C00B-2727A3ACD71F}"/>
                  </a:ext>
                </a:extLst>
              </p:cNvPr>
              <p:cNvCxnSpPr>
                <a:cxnSpLocks/>
              </p:cNvCxnSpPr>
              <p:nvPr/>
            </p:nvCxnSpPr>
            <p:spPr>
              <a:xfrm flipV="1">
                <a:off x="11468441" y="14970216"/>
                <a:ext cx="816213" cy="2107169"/>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99A151F8-49B0-40B4-86D7-E474DC3DA607}"/>
                  </a:ext>
                </a:extLst>
              </p:cNvPr>
              <p:cNvCxnSpPr>
                <a:cxnSpLocks/>
              </p:cNvCxnSpPr>
              <p:nvPr/>
            </p:nvCxnSpPr>
            <p:spPr>
              <a:xfrm flipV="1">
                <a:off x="13062765" y="16772028"/>
                <a:ext cx="143096" cy="329437"/>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96" name="Rectangle: Rounded Corners 595">
                <a:extLst>
                  <a:ext uri="{FF2B5EF4-FFF2-40B4-BE49-F238E27FC236}">
                    <a16:creationId xmlns:a16="http://schemas.microsoft.com/office/drawing/2014/main" id="{BD97C2A2-4C09-B89F-9BA6-D49C54EE0835}"/>
                  </a:ext>
                </a:extLst>
              </p:cNvPr>
              <p:cNvSpPr/>
              <p:nvPr/>
            </p:nvSpPr>
            <p:spPr>
              <a:xfrm>
                <a:off x="12254050" y="14771367"/>
                <a:ext cx="7428213" cy="20074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598" name="Group 597">
                <a:extLst>
                  <a:ext uri="{FF2B5EF4-FFF2-40B4-BE49-F238E27FC236}">
                    <a16:creationId xmlns:a16="http://schemas.microsoft.com/office/drawing/2014/main" id="{746362FA-CD68-8B76-6072-71D5EBC44840}"/>
                  </a:ext>
                </a:extLst>
              </p:cNvPr>
              <p:cNvGrpSpPr/>
              <p:nvPr/>
            </p:nvGrpSpPr>
            <p:grpSpPr>
              <a:xfrm>
                <a:off x="17275264" y="14940506"/>
                <a:ext cx="2337856" cy="1514582"/>
                <a:chOff x="7168946" y="4100551"/>
                <a:chExt cx="2337856" cy="1514582"/>
              </a:xfrm>
            </p:grpSpPr>
            <p:grpSp>
              <p:nvGrpSpPr>
                <p:cNvPr id="641" name="Group 640">
                  <a:extLst>
                    <a:ext uri="{FF2B5EF4-FFF2-40B4-BE49-F238E27FC236}">
                      <a16:creationId xmlns:a16="http://schemas.microsoft.com/office/drawing/2014/main" id="{519A85A6-35F7-4BFE-ED52-5BFBE07E7221}"/>
                    </a:ext>
                  </a:extLst>
                </p:cNvPr>
                <p:cNvGrpSpPr/>
                <p:nvPr/>
              </p:nvGrpSpPr>
              <p:grpSpPr>
                <a:xfrm>
                  <a:off x="7614140" y="4100551"/>
                  <a:ext cx="1447468" cy="1011425"/>
                  <a:chOff x="15137181" y="6870025"/>
                  <a:chExt cx="2111116" cy="1475152"/>
                </a:xfrm>
              </p:grpSpPr>
              <p:grpSp>
                <p:nvGrpSpPr>
                  <p:cNvPr id="643" name="Agrupar 298">
                    <a:extLst>
                      <a:ext uri="{FF2B5EF4-FFF2-40B4-BE49-F238E27FC236}">
                        <a16:creationId xmlns:a16="http://schemas.microsoft.com/office/drawing/2014/main" id="{5C50C719-BC06-2898-3451-689EDD801F0F}"/>
                      </a:ext>
                    </a:extLst>
                  </p:cNvPr>
                  <p:cNvGrpSpPr/>
                  <p:nvPr/>
                </p:nvGrpSpPr>
                <p:grpSpPr>
                  <a:xfrm>
                    <a:off x="15137181" y="6870025"/>
                    <a:ext cx="2111116" cy="1466768"/>
                    <a:chOff x="3309283" y="-1822923"/>
                    <a:chExt cx="1791332" cy="1244601"/>
                  </a:xfrm>
                </p:grpSpPr>
                <p:grpSp>
                  <p:nvGrpSpPr>
                    <p:cNvPr id="646" name="Agrupar 277">
                      <a:extLst>
                        <a:ext uri="{FF2B5EF4-FFF2-40B4-BE49-F238E27FC236}">
                          <a16:creationId xmlns:a16="http://schemas.microsoft.com/office/drawing/2014/main" id="{E8D96456-26AC-AB34-1C6B-F3D003245877}"/>
                        </a:ext>
                      </a:extLst>
                    </p:cNvPr>
                    <p:cNvGrpSpPr/>
                    <p:nvPr/>
                  </p:nvGrpSpPr>
                  <p:grpSpPr>
                    <a:xfrm>
                      <a:off x="3309283" y="-1822923"/>
                      <a:ext cx="1791332" cy="1244601"/>
                      <a:chOff x="2880339" y="-1823570"/>
                      <a:chExt cx="1792191" cy="1245043"/>
                    </a:xfrm>
                  </p:grpSpPr>
                  <p:grpSp>
                    <p:nvGrpSpPr>
                      <p:cNvPr id="648" name="Agrupar 279">
                        <a:extLst>
                          <a:ext uri="{FF2B5EF4-FFF2-40B4-BE49-F238E27FC236}">
                            <a16:creationId xmlns:a16="http://schemas.microsoft.com/office/drawing/2014/main" id="{39114E8B-0112-9005-BD27-7F41341E1700}"/>
                          </a:ext>
                        </a:extLst>
                      </p:cNvPr>
                      <p:cNvGrpSpPr/>
                      <p:nvPr/>
                    </p:nvGrpSpPr>
                    <p:grpSpPr>
                      <a:xfrm>
                        <a:off x="3498193" y="-1823570"/>
                        <a:ext cx="1174337" cy="1245043"/>
                        <a:chOff x="3431056" y="-1824307"/>
                        <a:chExt cx="1175074" cy="1245546"/>
                      </a:xfrm>
                    </p:grpSpPr>
                    <p:sp>
                      <p:nvSpPr>
                        <p:cNvPr id="655" name="Retângulo 280">
                          <a:extLst>
                            <a:ext uri="{FF2B5EF4-FFF2-40B4-BE49-F238E27FC236}">
                              <a16:creationId xmlns:a16="http://schemas.microsoft.com/office/drawing/2014/main" id="{7BF3C83B-445F-4B26-2D29-95D78A59BB4D}"/>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6" name="Retângulo 281">
                          <a:extLst>
                            <a:ext uri="{FF2B5EF4-FFF2-40B4-BE49-F238E27FC236}">
                              <a16:creationId xmlns:a16="http://schemas.microsoft.com/office/drawing/2014/main" id="{CAC66D6D-C68F-E6A8-D3F5-4D4AD85EF2D5}"/>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7" name="Retângulo 282">
                          <a:extLst>
                            <a:ext uri="{FF2B5EF4-FFF2-40B4-BE49-F238E27FC236}">
                              <a16:creationId xmlns:a16="http://schemas.microsoft.com/office/drawing/2014/main" id="{606A052D-32E9-FDEA-FB79-9E0B73D073EC}"/>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8" name="Retângulo 283">
                          <a:extLst>
                            <a:ext uri="{FF2B5EF4-FFF2-40B4-BE49-F238E27FC236}">
                              <a16:creationId xmlns:a16="http://schemas.microsoft.com/office/drawing/2014/main" id="{F89CC6B8-B6F6-0E63-5C15-22E2993E7AF6}"/>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9" name="Retângulo 284">
                          <a:extLst>
                            <a:ext uri="{FF2B5EF4-FFF2-40B4-BE49-F238E27FC236}">
                              <a16:creationId xmlns:a16="http://schemas.microsoft.com/office/drawing/2014/main" id="{067B27DA-7D82-A368-16C1-A73323785AAA}"/>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60" name="Retângulo 285">
                          <a:extLst>
                            <a:ext uri="{FF2B5EF4-FFF2-40B4-BE49-F238E27FC236}">
                              <a16:creationId xmlns:a16="http://schemas.microsoft.com/office/drawing/2014/main" id="{E783A003-65EB-ACAE-B733-67FF32708BE7}"/>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61" name="Oval 660">
                          <a:extLst>
                            <a:ext uri="{FF2B5EF4-FFF2-40B4-BE49-F238E27FC236}">
                              <a16:creationId xmlns:a16="http://schemas.microsoft.com/office/drawing/2014/main" id="{C32CC5B8-10DA-26C9-4C75-E1D59857F68B}"/>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649" name="Agrupar 290">
                        <a:extLst>
                          <a:ext uri="{FF2B5EF4-FFF2-40B4-BE49-F238E27FC236}">
                            <a16:creationId xmlns:a16="http://schemas.microsoft.com/office/drawing/2014/main" id="{8D23A48C-E318-24D1-6EDF-6A2820480171}"/>
                          </a:ext>
                        </a:extLst>
                      </p:cNvPr>
                      <p:cNvGrpSpPr/>
                      <p:nvPr/>
                    </p:nvGrpSpPr>
                    <p:grpSpPr>
                      <a:xfrm>
                        <a:off x="2880339" y="-946959"/>
                        <a:ext cx="747252" cy="363675"/>
                        <a:chOff x="2585064" y="-1810559"/>
                        <a:chExt cx="747252" cy="363675"/>
                      </a:xfrm>
                    </p:grpSpPr>
                    <p:sp>
                      <p:nvSpPr>
                        <p:cNvPr id="650" name="Retângulo 294">
                          <a:extLst>
                            <a:ext uri="{FF2B5EF4-FFF2-40B4-BE49-F238E27FC236}">
                              <a16:creationId xmlns:a16="http://schemas.microsoft.com/office/drawing/2014/main" id="{64E0FA64-8EEF-C539-F068-3118A685404E}"/>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1" name="Retângulo 291">
                          <a:extLst>
                            <a:ext uri="{FF2B5EF4-FFF2-40B4-BE49-F238E27FC236}">
                              <a16:creationId xmlns:a16="http://schemas.microsoft.com/office/drawing/2014/main" id="{EA1ECD74-B37E-0F36-E3AC-BC73DE6077E3}"/>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2" name="Oval 651">
                          <a:extLst>
                            <a:ext uri="{FF2B5EF4-FFF2-40B4-BE49-F238E27FC236}">
                              <a16:creationId xmlns:a16="http://schemas.microsoft.com/office/drawing/2014/main" id="{E9D9D592-3EB8-3E3D-060B-CD367A43779A}"/>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3" name="Oval 652">
                          <a:extLst>
                            <a:ext uri="{FF2B5EF4-FFF2-40B4-BE49-F238E27FC236}">
                              <a16:creationId xmlns:a16="http://schemas.microsoft.com/office/drawing/2014/main" id="{7404E585-8645-9FC6-D767-7446AB2BEE86}"/>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54" name="Conexão reta 295">
                          <a:extLst>
                            <a:ext uri="{FF2B5EF4-FFF2-40B4-BE49-F238E27FC236}">
                              <a16:creationId xmlns:a16="http://schemas.microsoft.com/office/drawing/2014/main" id="{6C5A4853-8EE3-7697-76DD-5636AFF4CAA2}"/>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47" name="Retângulo 296">
                      <a:extLst>
                        <a:ext uri="{FF2B5EF4-FFF2-40B4-BE49-F238E27FC236}">
                          <a16:creationId xmlns:a16="http://schemas.microsoft.com/office/drawing/2014/main" id="{C89D38F3-0896-D60E-938A-EE5B5DCB6D2F}"/>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44" name="Fluxograma: Ou 289">
                    <a:extLst>
                      <a:ext uri="{FF2B5EF4-FFF2-40B4-BE49-F238E27FC236}">
                        <a16:creationId xmlns:a16="http://schemas.microsoft.com/office/drawing/2014/main" id="{2D5C4E4F-DED8-E8B3-EF89-2133AA6FAC4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45" name="Fluxograma: Convolução 288">
                    <a:extLst>
                      <a:ext uri="{FF2B5EF4-FFF2-40B4-BE49-F238E27FC236}">
                        <a16:creationId xmlns:a16="http://schemas.microsoft.com/office/drawing/2014/main" id="{CE47A59D-973E-31A4-FA73-22E959A31891}"/>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642" name="Caixa de texto 300">
                  <a:extLst>
                    <a:ext uri="{FF2B5EF4-FFF2-40B4-BE49-F238E27FC236}">
                      <a16:creationId xmlns:a16="http://schemas.microsoft.com/office/drawing/2014/main" id="{D73FF874-2030-E1F6-BEFC-9B1B41815AFB}"/>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599" name="Group 598">
                <a:extLst>
                  <a:ext uri="{FF2B5EF4-FFF2-40B4-BE49-F238E27FC236}">
                    <a16:creationId xmlns:a16="http://schemas.microsoft.com/office/drawing/2014/main" id="{57040529-9628-0B9B-923E-0A76FAAEE7E8}"/>
                  </a:ext>
                </a:extLst>
              </p:cNvPr>
              <p:cNvGrpSpPr/>
              <p:nvPr/>
            </p:nvGrpSpPr>
            <p:grpSpPr>
              <a:xfrm>
                <a:off x="12325378" y="14940506"/>
                <a:ext cx="2337856" cy="1516778"/>
                <a:chOff x="2152003" y="4101630"/>
                <a:chExt cx="2337856" cy="1516778"/>
              </a:xfrm>
            </p:grpSpPr>
            <p:grpSp>
              <p:nvGrpSpPr>
                <p:cNvPr id="620" name="Agrupar 297">
                  <a:extLst>
                    <a:ext uri="{FF2B5EF4-FFF2-40B4-BE49-F238E27FC236}">
                      <a16:creationId xmlns:a16="http://schemas.microsoft.com/office/drawing/2014/main" id="{A385413A-A670-B39B-E981-2C6F298E4B7F}"/>
                    </a:ext>
                  </a:extLst>
                </p:cNvPr>
                <p:cNvGrpSpPr/>
                <p:nvPr/>
              </p:nvGrpSpPr>
              <p:grpSpPr>
                <a:xfrm>
                  <a:off x="2372969" y="4101630"/>
                  <a:ext cx="1895925" cy="1009267"/>
                  <a:chOff x="0" y="0"/>
                  <a:chExt cx="2346325" cy="1249045"/>
                </a:xfrm>
              </p:grpSpPr>
              <p:grpSp>
                <p:nvGrpSpPr>
                  <p:cNvPr id="622" name="Agrupar 55">
                    <a:extLst>
                      <a:ext uri="{FF2B5EF4-FFF2-40B4-BE49-F238E27FC236}">
                        <a16:creationId xmlns:a16="http://schemas.microsoft.com/office/drawing/2014/main" id="{90206674-5FE9-1413-D084-ACB10FC57360}"/>
                      </a:ext>
                    </a:extLst>
                  </p:cNvPr>
                  <p:cNvGrpSpPr/>
                  <p:nvPr/>
                </p:nvGrpSpPr>
                <p:grpSpPr>
                  <a:xfrm>
                    <a:off x="866775" y="676275"/>
                    <a:ext cx="1479550" cy="572770"/>
                    <a:chOff x="0" y="0"/>
                    <a:chExt cx="1479550" cy="572770"/>
                  </a:xfrm>
                </p:grpSpPr>
                <p:sp>
                  <p:nvSpPr>
                    <p:cNvPr id="635" name="Retângulo 41">
                      <a:extLst>
                        <a:ext uri="{FF2B5EF4-FFF2-40B4-BE49-F238E27FC236}">
                          <a16:creationId xmlns:a16="http://schemas.microsoft.com/office/drawing/2014/main" id="{9CFB88C5-8E39-C477-F39D-C82975C0DC9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6" name="Oval 635">
                      <a:extLst>
                        <a:ext uri="{FF2B5EF4-FFF2-40B4-BE49-F238E27FC236}">
                          <a16:creationId xmlns:a16="http://schemas.microsoft.com/office/drawing/2014/main" id="{E0598E5F-BA82-E0B7-42A7-9E3BF9A381F9}"/>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7" name="Oval 636">
                      <a:extLst>
                        <a:ext uri="{FF2B5EF4-FFF2-40B4-BE49-F238E27FC236}">
                          <a16:creationId xmlns:a16="http://schemas.microsoft.com/office/drawing/2014/main" id="{7BECF1D0-1C67-D782-5EBC-9E953AA46274}"/>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8" name="Retângulo 52">
                      <a:extLst>
                        <a:ext uri="{FF2B5EF4-FFF2-40B4-BE49-F238E27FC236}">
                          <a16:creationId xmlns:a16="http://schemas.microsoft.com/office/drawing/2014/main" id="{7E041AE9-3988-0E01-6BAA-15D8270311CB}"/>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9" name="Retângulo 53">
                      <a:extLst>
                        <a:ext uri="{FF2B5EF4-FFF2-40B4-BE49-F238E27FC236}">
                          <a16:creationId xmlns:a16="http://schemas.microsoft.com/office/drawing/2014/main" id="{6B5EB3C6-B897-DA5A-09C2-4FF5CB7BDAAF}"/>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40" name="Conexão reta 54">
                      <a:extLst>
                        <a:ext uri="{FF2B5EF4-FFF2-40B4-BE49-F238E27FC236}">
                          <a16:creationId xmlns:a16="http://schemas.microsoft.com/office/drawing/2014/main" id="{26B6D173-17BB-CAAE-621B-503B5D9AD1E3}"/>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23" name="Agrupar 256">
                    <a:extLst>
                      <a:ext uri="{FF2B5EF4-FFF2-40B4-BE49-F238E27FC236}">
                        <a16:creationId xmlns:a16="http://schemas.microsoft.com/office/drawing/2014/main" id="{213CB965-834B-3C77-9A1B-9F8F02918E87}"/>
                      </a:ext>
                    </a:extLst>
                  </p:cNvPr>
                  <p:cNvGrpSpPr/>
                  <p:nvPr/>
                </p:nvGrpSpPr>
                <p:grpSpPr>
                  <a:xfrm>
                    <a:off x="0" y="0"/>
                    <a:ext cx="1361664" cy="1245041"/>
                    <a:chOff x="0" y="0"/>
                    <a:chExt cx="1361664" cy="1245041"/>
                  </a:xfrm>
                </p:grpSpPr>
                <p:grpSp>
                  <p:nvGrpSpPr>
                    <p:cNvPr id="624" name="Agrupar 56">
                      <a:extLst>
                        <a:ext uri="{FF2B5EF4-FFF2-40B4-BE49-F238E27FC236}">
                          <a16:creationId xmlns:a16="http://schemas.microsoft.com/office/drawing/2014/main" id="{97B1032D-2DF0-32E3-2492-129020BCF582}"/>
                        </a:ext>
                      </a:extLst>
                    </p:cNvPr>
                    <p:cNvGrpSpPr/>
                    <p:nvPr/>
                  </p:nvGrpSpPr>
                  <p:grpSpPr>
                    <a:xfrm>
                      <a:off x="187324" y="0"/>
                      <a:ext cx="1174340" cy="1245041"/>
                      <a:chOff x="118110" y="0"/>
                      <a:chExt cx="1175077" cy="1245544"/>
                    </a:xfrm>
                  </p:grpSpPr>
                  <p:sp>
                    <p:nvSpPr>
                      <p:cNvPr id="628" name="Retângulo 45">
                        <a:extLst>
                          <a:ext uri="{FF2B5EF4-FFF2-40B4-BE49-F238E27FC236}">
                            <a16:creationId xmlns:a16="http://schemas.microsoft.com/office/drawing/2014/main" id="{C466C908-DC10-D7B5-5E64-CCA24D57DBB6}"/>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9" name="Retângulo 46">
                        <a:extLst>
                          <a:ext uri="{FF2B5EF4-FFF2-40B4-BE49-F238E27FC236}">
                            <a16:creationId xmlns:a16="http://schemas.microsoft.com/office/drawing/2014/main" id="{96F485AE-729F-F776-DD82-E6D0E7AF988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0" name="Retângulo 47">
                        <a:extLst>
                          <a:ext uri="{FF2B5EF4-FFF2-40B4-BE49-F238E27FC236}">
                            <a16:creationId xmlns:a16="http://schemas.microsoft.com/office/drawing/2014/main" id="{8D7CFF0B-5D09-7809-92B9-B637A4C5CECD}"/>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1" name="Retângulo 49">
                        <a:extLst>
                          <a:ext uri="{FF2B5EF4-FFF2-40B4-BE49-F238E27FC236}">
                            <a16:creationId xmlns:a16="http://schemas.microsoft.com/office/drawing/2014/main" id="{B787DCA6-F837-7E28-166C-941A5B0C7102}"/>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2" name="Retângulo 50">
                        <a:extLst>
                          <a:ext uri="{FF2B5EF4-FFF2-40B4-BE49-F238E27FC236}">
                            <a16:creationId xmlns:a16="http://schemas.microsoft.com/office/drawing/2014/main" id="{6C4316F2-D362-7CF2-429C-52F5746B491C}"/>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3" name="Retângulo 48">
                        <a:extLst>
                          <a:ext uri="{FF2B5EF4-FFF2-40B4-BE49-F238E27FC236}">
                            <a16:creationId xmlns:a16="http://schemas.microsoft.com/office/drawing/2014/main" id="{DB4F1185-4D7A-DAE1-DE6B-8F484439BC3D}"/>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4" name="Oval 633">
                        <a:extLst>
                          <a:ext uri="{FF2B5EF4-FFF2-40B4-BE49-F238E27FC236}">
                            <a16:creationId xmlns:a16="http://schemas.microsoft.com/office/drawing/2014/main" id="{07922C06-46AE-B99F-7A9D-EED2BF815E2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625" name="Agrupar 252">
                      <a:extLst>
                        <a:ext uri="{FF2B5EF4-FFF2-40B4-BE49-F238E27FC236}">
                          <a16:creationId xmlns:a16="http://schemas.microsoft.com/office/drawing/2014/main" id="{19453959-CD75-1F6E-AB87-7A58F5F89378}"/>
                        </a:ext>
                      </a:extLst>
                    </p:cNvPr>
                    <p:cNvGrpSpPr/>
                    <p:nvPr/>
                  </p:nvGrpSpPr>
                  <p:grpSpPr>
                    <a:xfrm>
                      <a:off x="0" y="611921"/>
                      <a:ext cx="634145" cy="632997"/>
                      <a:chOff x="0" y="2321"/>
                      <a:chExt cx="634145" cy="632997"/>
                    </a:xfrm>
                  </p:grpSpPr>
                  <p:sp>
                    <p:nvSpPr>
                      <p:cNvPr id="626" name="Fluxograma: Convolução 250">
                        <a:extLst>
                          <a:ext uri="{FF2B5EF4-FFF2-40B4-BE49-F238E27FC236}">
                            <a16:creationId xmlns:a16="http://schemas.microsoft.com/office/drawing/2014/main" id="{790CE19E-7945-F567-7534-BA27ECE2869F}"/>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7" name="Fluxograma: Ou 251">
                        <a:extLst>
                          <a:ext uri="{FF2B5EF4-FFF2-40B4-BE49-F238E27FC236}">
                            <a16:creationId xmlns:a16="http://schemas.microsoft.com/office/drawing/2014/main" id="{C247EF62-BA8F-660F-980E-49A2A1DC2C28}"/>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621" name="Caixa de texto 299">
                  <a:extLst>
                    <a:ext uri="{FF2B5EF4-FFF2-40B4-BE49-F238E27FC236}">
                      <a16:creationId xmlns:a16="http://schemas.microsoft.com/office/drawing/2014/main" id="{0997A06B-ED95-FDF9-18D6-09BB8AF45A05}"/>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600" name="Group 599">
                <a:extLst>
                  <a:ext uri="{FF2B5EF4-FFF2-40B4-BE49-F238E27FC236}">
                    <a16:creationId xmlns:a16="http://schemas.microsoft.com/office/drawing/2014/main" id="{B8843864-089C-A3E2-EBEE-1691FDFA3BE6}"/>
                  </a:ext>
                </a:extLst>
              </p:cNvPr>
              <p:cNvGrpSpPr/>
              <p:nvPr/>
            </p:nvGrpSpPr>
            <p:grpSpPr>
              <a:xfrm>
                <a:off x="14727685" y="14940506"/>
                <a:ext cx="2475398" cy="1516056"/>
                <a:chOff x="4573646" y="4102352"/>
                <a:chExt cx="2475398" cy="1516056"/>
              </a:xfrm>
            </p:grpSpPr>
            <p:grpSp>
              <p:nvGrpSpPr>
                <p:cNvPr id="601" name="Group 600">
                  <a:extLst>
                    <a:ext uri="{FF2B5EF4-FFF2-40B4-BE49-F238E27FC236}">
                      <a16:creationId xmlns:a16="http://schemas.microsoft.com/office/drawing/2014/main" id="{75C7FD86-003A-FD03-D59F-ECEB5CCEF06C}"/>
                    </a:ext>
                  </a:extLst>
                </p:cNvPr>
                <p:cNvGrpSpPr/>
                <p:nvPr/>
              </p:nvGrpSpPr>
              <p:grpSpPr>
                <a:xfrm>
                  <a:off x="5261751" y="4102352"/>
                  <a:ext cx="1099188" cy="1007823"/>
                  <a:chOff x="12879043" y="6871141"/>
                  <a:chExt cx="1603153" cy="1469898"/>
                </a:xfrm>
              </p:grpSpPr>
              <p:grpSp>
                <p:nvGrpSpPr>
                  <p:cNvPr id="603" name="Agrupar 276">
                    <a:extLst>
                      <a:ext uri="{FF2B5EF4-FFF2-40B4-BE49-F238E27FC236}">
                        <a16:creationId xmlns:a16="http://schemas.microsoft.com/office/drawing/2014/main" id="{6A8AC46C-0671-F757-7619-259DF3C0536F}"/>
                      </a:ext>
                    </a:extLst>
                  </p:cNvPr>
                  <p:cNvGrpSpPr/>
                  <p:nvPr/>
                </p:nvGrpSpPr>
                <p:grpSpPr>
                  <a:xfrm>
                    <a:off x="13098443" y="6871141"/>
                    <a:ext cx="1383753" cy="1466766"/>
                    <a:chOff x="187324" y="0"/>
                    <a:chExt cx="1174340" cy="1245041"/>
                  </a:xfrm>
                </p:grpSpPr>
                <p:grpSp>
                  <p:nvGrpSpPr>
                    <p:cNvPr id="606" name="Agrupar 258">
                      <a:extLst>
                        <a:ext uri="{FF2B5EF4-FFF2-40B4-BE49-F238E27FC236}">
                          <a16:creationId xmlns:a16="http://schemas.microsoft.com/office/drawing/2014/main" id="{AA4F0B77-07DB-AF3C-14A7-9A2B373377C3}"/>
                        </a:ext>
                      </a:extLst>
                    </p:cNvPr>
                    <p:cNvGrpSpPr/>
                    <p:nvPr/>
                  </p:nvGrpSpPr>
                  <p:grpSpPr>
                    <a:xfrm>
                      <a:off x="187324" y="0"/>
                      <a:ext cx="1174340" cy="1245041"/>
                      <a:chOff x="118110" y="0"/>
                      <a:chExt cx="1175077" cy="1245544"/>
                    </a:xfrm>
                  </p:grpSpPr>
                  <p:sp>
                    <p:nvSpPr>
                      <p:cNvPr id="613" name="Retângulo 259">
                        <a:extLst>
                          <a:ext uri="{FF2B5EF4-FFF2-40B4-BE49-F238E27FC236}">
                            <a16:creationId xmlns:a16="http://schemas.microsoft.com/office/drawing/2014/main" id="{82D30CB3-340E-BA7E-75F3-DAA6C1B95236}"/>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4" name="Retângulo 260">
                        <a:extLst>
                          <a:ext uri="{FF2B5EF4-FFF2-40B4-BE49-F238E27FC236}">
                            <a16:creationId xmlns:a16="http://schemas.microsoft.com/office/drawing/2014/main" id="{B203C913-80CD-1424-E2BF-490F0319FB5F}"/>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5" name="Retângulo 261">
                        <a:extLst>
                          <a:ext uri="{FF2B5EF4-FFF2-40B4-BE49-F238E27FC236}">
                            <a16:creationId xmlns:a16="http://schemas.microsoft.com/office/drawing/2014/main" id="{A5070D86-0EDA-67B0-4086-F02FB5A2E48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6" name="Retângulo 262">
                        <a:extLst>
                          <a:ext uri="{FF2B5EF4-FFF2-40B4-BE49-F238E27FC236}">
                            <a16:creationId xmlns:a16="http://schemas.microsoft.com/office/drawing/2014/main" id="{9F770392-561A-6F20-0DB7-65A5924E305D}"/>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7" name="Retângulo 263">
                        <a:extLst>
                          <a:ext uri="{FF2B5EF4-FFF2-40B4-BE49-F238E27FC236}">
                            <a16:creationId xmlns:a16="http://schemas.microsoft.com/office/drawing/2014/main" id="{3778554F-C293-5D3E-A973-16F969B2CB17}"/>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8" name="Retângulo 264">
                        <a:extLst>
                          <a:ext uri="{FF2B5EF4-FFF2-40B4-BE49-F238E27FC236}">
                            <a16:creationId xmlns:a16="http://schemas.microsoft.com/office/drawing/2014/main" id="{E8FCE9ED-96F6-4192-1A94-B6CFD67E833F}"/>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9" name="Oval 618">
                        <a:extLst>
                          <a:ext uri="{FF2B5EF4-FFF2-40B4-BE49-F238E27FC236}">
                            <a16:creationId xmlns:a16="http://schemas.microsoft.com/office/drawing/2014/main" id="{9CBE4DBF-8A5D-5BC2-FD38-71B3E2E34DA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607" name="Agrupar 275">
                      <a:extLst>
                        <a:ext uri="{FF2B5EF4-FFF2-40B4-BE49-F238E27FC236}">
                          <a16:creationId xmlns:a16="http://schemas.microsoft.com/office/drawing/2014/main" id="{E06ACBDD-EE5E-428F-689B-A98D4BC711A5}"/>
                        </a:ext>
                      </a:extLst>
                    </p:cNvPr>
                    <p:cNvGrpSpPr/>
                    <p:nvPr/>
                  </p:nvGrpSpPr>
                  <p:grpSpPr>
                    <a:xfrm>
                      <a:off x="295275" y="863600"/>
                      <a:ext cx="725805" cy="379730"/>
                      <a:chOff x="0" y="0"/>
                      <a:chExt cx="725805" cy="379730"/>
                    </a:xfrm>
                  </p:grpSpPr>
                  <p:sp>
                    <p:nvSpPr>
                      <p:cNvPr id="608" name="Retângulo 270">
                        <a:extLst>
                          <a:ext uri="{FF2B5EF4-FFF2-40B4-BE49-F238E27FC236}">
                            <a16:creationId xmlns:a16="http://schemas.microsoft.com/office/drawing/2014/main" id="{686BD354-F7AA-DE92-52EC-FD6BEDFCC7F1}"/>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09" name="Oval 608">
                        <a:extLst>
                          <a:ext uri="{FF2B5EF4-FFF2-40B4-BE49-F238E27FC236}">
                            <a16:creationId xmlns:a16="http://schemas.microsoft.com/office/drawing/2014/main" id="{A9E2901D-8833-455E-7192-13AFCFAE2620}"/>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0" name="Oval 609">
                        <a:extLst>
                          <a:ext uri="{FF2B5EF4-FFF2-40B4-BE49-F238E27FC236}">
                            <a16:creationId xmlns:a16="http://schemas.microsoft.com/office/drawing/2014/main" id="{219A0509-5E39-B818-96D3-78707CDFDDDF}"/>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1" name="Retângulo 273">
                        <a:extLst>
                          <a:ext uri="{FF2B5EF4-FFF2-40B4-BE49-F238E27FC236}">
                            <a16:creationId xmlns:a16="http://schemas.microsoft.com/office/drawing/2014/main" id="{0AD8EB71-2CA6-49AD-9EDF-615DE8F948F1}"/>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12" name="Conexão reta 274">
                        <a:extLst>
                          <a:ext uri="{FF2B5EF4-FFF2-40B4-BE49-F238E27FC236}">
                            <a16:creationId xmlns:a16="http://schemas.microsoft.com/office/drawing/2014/main" id="{AEBEFC60-59F2-81F8-FB18-5B197100B64E}"/>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04" name="Fluxograma: Convolução 267">
                    <a:extLst>
                      <a:ext uri="{FF2B5EF4-FFF2-40B4-BE49-F238E27FC236}">
                        <a16:creationId xmlns:a16="http://schemas.microsoft.com/office/drawing/2014/main" id="{809DBB61-0517-D98C-06E0-93A6C3A5EF24}"/>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05" name="Fluxograma: Ou 268">
                    <a:extLst>
                      <a:ext uri="{FF2B5EF4-FFF2-40B4-BE49-F238E27FC236}">
                        <a16:creationId xmlns:a16="http://schemas.microsoft.com/office/drawing/2014/main" id="{B2FF4F2A-49FA-8FE0-669A-77C1CDE0BB3E}"/>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02" name="Caixa de texto 300">
                  <a:extLst>
                    <a:ext uri="{FF2B5EF4-FFF2-40B4-BE49-F238E27FC236}">
                      <a16:creationId xmlns:a16="http://schemas.microsoft.com/office/drawing/2014/main" id="{F500B936-D83A-BFE1-1DB0-292FEBB3D591}"/>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sp>
          <p:nvSpPr>
            <p:cNvPr id="590" name="Caixa de texto 219">
              <a:extLst>
                <a:ext uri="{FF2B5EF4-FFF2-40B4-BE49-F238E27FC236}">
                  <a16:creationId xmlns:a16="http://schemas.microsoft.com/office/drawing/2014/main" id="{791542C8-2530-1971-A7BF-26494648B612}"/>
                </a:ext>
              </a:extLst>
            </p:cNvPr>
            <p:cNvSpPr txBox="1"/>
            <p:nvPr/>
          </p:nvSpPr>
          <p:spPr>
            <a:xfrm>
              <a:off x="8798552" y="12673146"/>
              <a:ext cx="9701819"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Tree>
    <p:extLst>
      <p:ext uri="{BB962C8B-B14F-4D97-AF65-F5344CB8AC3E}">
        <p14:creationId xmlns:p14="http://schemas.microsoft.com/office/powerpoint/2010/main" val="263594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3">
            <a:extLst>
              <a:ext uri="{FF2B5EF4-FFF2-40B4-BE49-F238E27FC236}">
                <a16:creationId xmlns:a16="http://schemas.microsoft.com/office/drawing/2014/main" id="{5993C4FD-5EB9-C940-8EF4-B805B01FA982}"/>
              </a:ext>
            </a:extLst>
          </p:cNvPr>
          <p:cNvSpPr/>
          <p:nvPr/>
        </p:nvSpPr>
        <p:spPr>
          <a:xfrm>
            <a:off x="762148" y="4459589"/>
            <a:ext cx="5349651" cy="1796181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759317" y="22783160"/>
            <a:ext cx="11599823" cy="4725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2503795" y="22783160"/>
            <a:ext cx="8074293" cy="472503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pic>
        <p:nvPicPr>
          <p:cNvPr id="51" name="Imagem 24"/>
          <p:cNvPicPr/>
          <p:nvPr/>
        </p:nvPicPr>
        <p:blipFill>
          <a:blip r:embed="rId2"/>
          <a:stretch/>
        </p:blipFill>
        <p:spPr>
          <a:xfrm>
            <a:off x="1123996" y="22853365"/>
            <a:ext cx="304560" cy="367920"/>
          </a:xfrm>
          <a:prstGeom prst="rect">
            <a:avLst/>
          </a:prstGeom>
          <a:ln>
            <a:noFill/>
          </a:ln>
        </p:spPr>
      </p:pic>
      <p:sp>
        <p:nvSpPr>
          <p:cNvPr id="52" name="CustomShape 6"/>
          <p:cNvSpPr/>
          <p:nvPr/>
        </p:nvSpPr>
        <p:spPr>
          <a:xfrm>
            <a:off x="1549516" y="22717645"/>
            <a:ext cx="616474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098421" y="23352350"/>
            <a:ext cx="11059233" cy="405010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including the evaluation of the mapping and navigation algorithm, verifying whether it is able to deviate from obstacles, assessing the effectiveness of coupling the robot to the wheelchair, as well as the autonomy of the robot and the robot safety system developed for emergency situations. Finally, transport time, as well as its efficiency and error in a set of tests, will also be analyzed.</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a robotic system based in ROS to assist in the management of wheelchair transportation in health institutions, increasing their availability and reducing the time needed for medical staff in these tasks.</a:t>
            </a:r>
          </a:p>
        </p:txBody>
      </p:sp>
      <p:pic>
        <p:nvPicPr>
          <p:cNvPr id="50" name="Imagem 23"/>
          <p:cNvPicPr/>
          <p:nvPr/>
        </p:nvPicPr>
        <p:blipFill>
          <a:blip r:embed="rId2"/>
          <a:stretch/>
        </p:blipFill>
        <p:spPr>
          <a:xfrm>
            <a:off x="1049563" y="4706953"/>
            <a:ext cx="304560" cy="367920"/>
          </a:xfrm>
          <a:prstGeom prst="rect">
            <a:avLst/>
          </a:prstGeom>
          <a:ln>
            <a:noFill/>
          </a:ln>
        </p:spPr>
      </p:pic>
      <p:sp>
        <p:nvSpPr>
          <p:cNvPr id="56" name="CustomShape 10"/>
          <p:cNvSpPr/>
          <p:nvPr/>
        </p:nvSpPr>
        <p:spPr>
          <a:xfrm>
            <a:off x="1370500" y="4571233"/>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8" name="CustomShape 12"/>
          <p:cNvSpPr/>
          <p:nvPr/>
        </p:nvSpPr>
        <p:spPr>
          <a:xfrm>
            <a:off x="986218" y="5206696"/>
            <a:ext cx="5013316" cy="1734605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are now in other areas such as medicine or the military to mitigate problems.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robotic system can play an extremely important role both at a scientific and social level. At the scientific level, the transport of patients autonomously through a robot in hospital environments, for example, can be validated, and perhaps in the future the adaptation to the transport of hospital equipment. At the social level, it will allow health institutions to reduce costs since a robot allows the transport of multiple manual wheelchairs, taking full advantage of the current fleets of manual wheelchairs.</a:t>
            </a:r>
          </a:p>
        </p:txBody>
      </p:sp>
      <p:sp>
        <p:nvSpPr>
          <p:cNvPr id="45" name="CustomShape 3"/>
          <p:cNvSpPr/>
          <p:nvPr/>
        </p:nvSpPr>
        <p:spPr>
          <a:xfrm>
            <a:off x="6335869" y="4459590"/>
            <a:ext cx="14288439" cy="2392941"/>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158" name="Imagem 23">
            <a:extLst>
              <a:ext uri="{FF2B5EF4-FFF2-40B4-BE49-F238E27FC236}">
                <a16:creationId xmlns:a16="http://schemas.microsoft.com/office/drawing/2014/main" id="{529C5428-ED99-5E77-5386-DB100F2DF336}"/>
              </a:ext>
            </a:extLst>
          </p:cNvPr>
          <p:cNvPicPr/>
          <p:nvPr/>
        </p:nvPicPr>
        <p:blipFill>
          <a:blip r:embed="rId2"/>
          <a:stretch/>
        </p:blipFill>
        <p:spPr>
          <a:xfrm>
            <a:off x="6621762" y="4706953"/>
            <a:ext cx="304560" cy="367920"/>
          </a:xfrm>
          <a:prstGeom prst="rect">
            <a:avLst/>
          </a:prstGeom>
          <a:ln>
            <a:noFill/>
          </a:ln>
        </p:spPr>
      </p:pic>
      <p:sp>
        <p:nvSpPr>
          <p:cNvPr id="57" name="CustomShape 11"/>
          <p:cNvSpPr/>
          <p:nvPr/>
        </p:nvSpPr>
        <p:spPr>
          <a:xfrm>
            <a:off x="6926322" y="4571233"/>
            <a:ext cx="2475214"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61" name="CustomShape 15"/>
          <p:cNvSpPr/>
          <p:nvPr/>
        </p:nvSpPr>
        <p:spPr>
          <a:xfrm>
            <a:off x="6461620" y="5206696"/>
            <a:ext cx="14036936" cy="139091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2729799" y="22853365"/>
            <a:ext cx="280865" cy="367920"/>
          </a:xfrm>
          <a:prstGeom prst="rect">
            <a:avLst/>
          </a:prstGeom>
          <a:ln>
            <a:noFill/>
          </a:ln>
        </p:spPr>
      </p:pic>
      <p:sp>
        <p:nvSpPr>
          <p:cNvPr id="63" name="CustomShape 16"/>
          <p:cNvSpPr/>
          <p:nvPr/>
        </p:nvSpPr>
        <p:spPr>
          <a:xfrm>
            <a:off x="13155319" y="22717645"/>
            <a:ext cx="4390594"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180040"/>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err="1">
                <a:solidFill>
                  <a:srgbClr val="004B87"/>
                </a:solidFill>
                <a:latin typeface="Calibri"/>
              </a:rPr>
              <a:t>Electronics</a:t>
            </a:r>
            <a:r>
              <a:rPr lang="pt-PT" sz="3200" b="0" strike="noStrike" spc="-1" dirty="0">
                <a:solidFill>
                  <a:srgbClr val="004B87"/>
                </a:solidFill>
                <a:latin typeface="Calibri"/>
              </a:rPr>
              <a:t> </a:t>
            </a:r>
            <a:r>
              <a:rPr lang="pt-PT" sz="3200" b="0" strike="noStrike" spc="-1" dirty="0" err="1">
                <a:solidFill>
                  <a:srgbClr val="004B87"/>
                </a:solidFill>
                <a:latin typeface="Calibri"/>
              </a:rPr>
              <a:t>and</a:t>
            </a:r>
            <a:r>
              <a:rPr lang="pt-PT" sz="3200" b="0" strike="noStrike" spc="-1" dirty="0">
                <a:solidFill>
                  <a:srgbClr val="004B87"/>
                </a:solidFill>
                <a:latin typeface="Calibri"/>
              </a:rPr>
              <a:t> </a:t>
            </a:r>
            <a:r>
              <a:rPr lang="pt-PT" sz="3200" b="0" strike="noStrike" spc="-1" dirty="0" err="1">
                <a:solidFill>
                  <a:srgbClr val="004B87"/>
                </a:solidFill>
                <a:latin typeface="Calibri"/>
              </a:rPr>
              <a:t>Computing</a:t>
            </a:r>
            <a:r>
              <a:rPr lang="pt-PT" sz="3200" b="0" strike="noStrike" spc="-1" dirty="0">
                <a:solidFill>
                  <a:srgbClr val="004B87"/>
                </a:solidFill>
                <a:latin typeface="Calibri"/>
              </a:rPr>
              <a:t> </a:t>
            </a:r>
            <a:r>
              <a:rPr lang="pt-PT" sz="3200" b="0" strike="noStrike" spc="-1" dirty="0" err="1">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161" name="CustomShape 3">
            <a:extLst>
              <a:ext uri="{FF2B5EF4-FFF2-40B4-BE49-F238E27FC236}">
                <a16:creationId xmlns:a16="http://schemas.microsoft.com/office/drawing/2014/main" id="{7124D87A-2314-73FA-9280-DF9DB17A6133}"/>
              </a:ext>
            </a:extLst>
          </p:cNvPr>
          <p:cNvSpPr/>
          <p:nvPr/>
        </p:nvSpPr>
        <p:spPr>
          <a:xfrm>
            <a:off x="6335869" y="7227042"/>
            <a:ext cx="14288439" cy="1519435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163" name="CustomShape 9">
            <a:extLst>
              <a:ext uri="{FF2B5EF4-FFF2-40B4-BE49-F238E27FC236}">
                <a16:creationId xmlns:a16="http://schemas.microsoft.com/office/drawing/2014/main" id="{AB8BD078-3CF5-A4AE-2421-2BDECF5F41A3}"/>
              </a:ext>
            </a:extLst>
          </p:cNvPr>
          <p:cNvSpPr/>
          <p:nvPr/>
        </p:nvSpPr>
        <p:spPr>
          <a:xfrm>
            <a:off x="6926322" y="7171085"/>
            <a:ext cx="4208434" cy="644877"/>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164" name="CustomShape 13">
            <a:extLst>
              <a:ext uri="{FF2B5EF4-FFF2-40B4-BE49-F238E27FC236}">
                <a16:creationId xmlns:a16="http://schemas.microsoft.com/office/drawing/2014/main" id="{D503E313-05FF-E9B4-4B63-19BAD1A19C1F}"/>
              </a:ext>
            </a:extLst>
          </p:cNvPr>
          <p:cNvSpPr/>
          <p:nvPr/>
        </p:nvSpPr>
        <p:spPr>
          <a:xfrm>
            <a:off x="6514173" y="7811458"/>
            <a:ext cx="13892460" cy="120276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consists of developing a robotic system capable of transporting patients in manual wheelchairs in health institutions. Therefore, the system will have to have a coupling mechanism to the self-contained chair, easy to fit, fast and universal, since there is a high diversity of chairs. The initial plan is to integrate the coupling system with an existing robot. The coupling system will have to be studied, however, there are already some idealized approaches, Figure 1. The approach that presents greater ease of construction and implementation is the second approach, Figure 1 (b),  however, the rest will also be evaluated.</a:t>
            </a: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any of the coupling approaches a camera and a microcontroller will be used. The main function of the assembly is to discover the coupling points of the manual wheelchair and move the claw to attach to the chair. For docking to be fast, safe, and effective, it may be necessary to implement a deep learning algorithm for sorting or detaining objects. As a robot safety system during transport will be implemented a set of sensors to monitor the patient and can act in emergency situations.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Finally, an application will be developed where nurses and doctors will be allowed to request transport to the AMR robot. An interface will also allow communication with the information management system of the health institution to know which transport, who requested transportation, among other information. </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Communication with the institution's management system is essential, as sometimes transportation involves a change of floor and, thus, access to elevators is mandatory, since destination may be as diverse as cafeterias, areas of treatment or diagnostic, outdoor, etc. It will also be studied the fact that there is a transporter robot for each floor of the building to see if it adds advantages to management.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information management system of the institution will be a complex process since it requires a partnership with the company. If it is not possible it will be simulated.</a:t>
            </a:r>
            <a:endParaRPr lang="pt-PT" sz="2400" dirty="0"/>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CustomShape 18"/>
          <p:cNvSpPr/>
          <p:nvPr/>
        </p:nvSpPr>
        <p:spPr>
          <a:xfrm>
            <a:off x="12739757" y="23352350"/>
            <a:ext cx="7642952" cy="415109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7" name="Group 6">
            <a:extLst>
              <a:ext uri="{FF2B5EF4-FFF2-40B4-BE49-F238E27FC236}">
                <a16:creationId xmlns:a16="http://schemas.microsoft.com/office/drawing/2014/main" id="{EE8263A7-3D7D-5129-D9AA-C933C2B9226C}"/>
              </a:ext>
            </a:extLst>
          </p:cNvPr>
          <p:cNvGrpSpPr/>
          <p:nvPr/>
        </p:nvGrpSpPr>
        <p:grpSpPr>
          <a:xfrm>
            <a:off x="6642356" y="10641632"/>
            <a:ext cx="13636095" cy="2234750"/>
            <a:chOff x="7146592" y="10640595"/>
            <a:chExt cx="16345104" cy="2678714"/>
          </a:xfrm>
        </p:grpSpPr>
        <p:grpSp>
          <p:nvGrpSpPr>
            <p:cNvPr id="29" name="Agrupar 309">
              <a:extLst>
                <a:ext uri="{FF2B5EF4-FFF2-40B4-BE49-F238E27FC236}">
                  <a16:creationId xmlns:a16="http://schemas.microsoft.com/office/drawing/2014/main" id="{8BCD78A0-A742-6774-DB33-F48EB3D39129}"/>
                </a:ext>
              </a:extLst>
            </p:cNvPr>
            <p:cNvGrpSpPr/>
            <p:nvPr/>
          </p:nvGrpSpPr>
          <p:grpSpPr>
            <a:xfrm>
              <a:off x="9803487" y="10640595"/>
              <a:ext cx="9316471" cy="2256676"/>
              <a:chOff x="612475" y="0"/>
              <a:chExt cx="6594381" cy="1597322"/>
            </a:xfrm>
          </p:grpSpPr>
          <p:grpSp>
            <p:nvGrpSpPr>
              <p:cNvPr id="30" name="Agrupar 307">
                <a:extLst>
                  <a:ext uri="{FF2B5EF4-FFF2-40B4-BE49-F238E27FC236}">
                    <a16:creationId xmlns:a16="http://schemas.microsoft.com/office/drawing/2014/main" id="{4AA8908E-E278-9A8B-5015-89C17FACDBFA}"/>
                  </a:ext>
                </a:extLst>
              </p:cNvPr>
              <p:cNvGrpSpPr/>
              <p:nvPr/>
            </p:nvGrpSpPr>
            <p:grpSpPr>
              <a:xfrm>
                <a:off x="612475" y="0"/>
                <a:ext cx="6594381" cy="1597322"/>
                <a:chOff x="612475" y="0"/>
                <a:chExt cx="6594381" cy="1597322"/>
              </a:xfrm>
            </p:grpSpPr>
            <p:grpSp>
              <p:nvGrpSpPr>
                <p:cNvPr id="32" name="Agrupar 306">
                  <a:extLst>
                    <a:ext uri="{FF2B5EF4-FFF2-40B4-BE49-F238E27FC236}">
                      <a16:creationId xmlns:a16="http://schemas.microsoft.com/office/drawing/2014/main" id="{49B6F1CA-ECC9-9C3A-99DB-EEB3963077CB}"/>
                    </a:ext>
                  </a:extLst>
                </p:cNvPr>
                <p:cNvGrpSpPr/>
                <p:nvPr/>
              </p:nvGrpSpPr>
              <p:grpSpPr>
                <a:xfrm>
                  <a:off x="612475" y="0"/>
                  <a:ext cx="6594381" cy="1597322"/>
                  <a:chOff x="612475" y="0"/>
                  <a:chExt cx="6594381" cy="1597322"/>
                </a:xfrm>
              </p:grpSpPr>
              <p:grpSp>
                <p:nvGrpSpPr>
                  <p:cNvPr id="34" name="Agrupar 305">
                    <a:extLst>
                      <a:ext uri="{FF2B5EF4-FFF2-40B4-BE49-F238E27FC236}">
                        <a16:creationId xmlns:a16="http://schemas.microsoft.com/office/drawing/2014/main" id="{F594D5BA-855F-0C48-3A53-2142F7C7E05C}"/>
                      </a:ext>
                    </a:extLst>
                  </p:cNvPr>
                  <p:cNvGrpSpPr/>
                  <p:nvPr/>
                </p:nvGrpSpPr>
                <p:grpSpPr>
                  <a:xfrm>
                    <a:off x="612475" y="0"/>
                    <a:ext cx="6594381" cy="1597322"/>
                    <a:chOff x="612475" y="0"/>
                    <a:chExt cx="6594381" cy="1597322"/>
                  </a:xfrm>
                </p:grpSpPr>
                <p:grpSp>
                  <p:nvGrpSpPr>
                    <p:cNvPr id="38" name="Agrupar 302">
                      <a:extLst>
                        <a:ext uri="{FF2B5EF4-FFF2-40B4-BE49-F238E27FC236}">
                          <a16:creationId xmlns:a16="http://schemas.microsoft.com/office/drawing/2014/main" id="{91D05133-7A8F-FB24-3DC2-D0215170E014}"/>
                        </a:ext>
                      </a:extLst>
                    </p:cNvPr>
                    <p:cNvGrpSpPr/>
                    <p:nvPr/>
                  </p:nvGrpSpPr>
                  <p:grpSpPr>
                    <a:xfrm>
                      <a:off x="612475" y="0"/>
                      <a:ext cx="6594381" cy="1597322"/>
                      <a:chOff x="0" y="0"/>
                      <a:chExt cx="6595045" cy="1597499"/>
                    </a:xfrm>
                  </p:grpSpPr>
                  <p:grpSp>
                    <p:nvGrpSpPr>
                      <p:cNvPr id="40" name="Agrupar 297">
                        <a:extLst>
                          <a:ext uri="{FF2B5EF4-FFF2-40B4-BE49-F238E27FC236}">
                            <a16:creationId xmlns:a16="http://schemas.microsoft.com/office/drawing/2014/main" id="{3FF3629B-9B7C-9C95-9677-E2F74939384D}"/>
                          </a:ext>
                        </a:extLst>
                      </p:cNvPr>
                      <p:cNvGrpSpPr/>
                      <p:nvPr/>
                    </p:nvGrpSpPr>
                    <p:grpSpPr>
                      <a:xfrm>
                        <a:off x="0" y="0"/>
                        <a:ext cx="2346325" cy="1249045"/>
                        <a:chOff x="0" y="0"/>
                        <a:chExt cx="2346325" cy="1249045"/>
                      </a:xfrm>
                    </p:grpSpPr>
                    <p:grpSp>
                      <p:nvGrpSpPr>
                        <p:cNvPr id="101" name="Agrupar 55">
                          <a:extLst>
                            <a:ext uri="{FF2B5EF4-FFF2-40B4-BE49-F238E27FC236}">
                              <a16:creationId xmlns:a16="http://schemas.microsoft.com/office/drawing/2014/main" id="{21327CC1-3BE5-AA7E-C7DC-5FE197E6452F}"/>
                            </a:ext>
                          </a:extLst>
                        </p:cNvPr>
                        <p:cNvGrpSpPr/>
                        <p:nvPr/>
                      </p:nvGrpSpPr>
                      <p:grpSpPr>
                        <a:xfrm>
                          <a:off x="866775" y="676275"/>
                          <a:ext cx="1479550" cy="572770"/>
                          <a:chOff x="0" y="0"/>
                          <a:chExt cx="1479550" cy="572770"/>
                        </a:xfrm>
                      </p:grpSpPr>
                      <p:sp>
                        <p:nvSpPr>
                          <p:cNvPr id="114" name="Retângulo 41">
                            <a:extLst>
                              <a:ext uri="{FF2B5EF4-FFF2-40B4-BE49-F238E27FC236}">
                                <a16:creationId xmlns:a16="http://schemas.microsoft.com/office/drawing/2014/main" id="{60913999-8497-5C2D-5131-4689E7C469BC}"/>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5" name="Oval 114">
                            <a:extLst>
                              <a:ext uri="{FF2B5EF4-FFF2-40B4-BE49-F238E27FC236}">
                                <a16:creationId xmlns:a16="http://schemas.microsoft.com/office/drawing/2014/main" id="{28050523-1568-D30D-0489-1E40F6BB554B}"/>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6" name="Oval 115">
                            <a:extLst>
                              <a:ext uri="{FF2B5EF4-FFF2-40B4-BE49-F238E27FC236}">
                                <a16:creationId xmlns:a16="http://schemas.microsoft.com/office/drawing/2014/main" id="{0D6CE8A5-C290-20AA-83B1-F1EF0EEC8748}"/>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7" name="Retângulo 52">
                            <a:extLst>
                              <a:ext uri="{FF2B5EF4-FFF2-40B4-BE49-F238E27FC236}">
                                <a16:creationId xmlns:a16="http://schemas.microsoft.com/office/drawing/2014/main" id="{953133EE-E973-6C38-227B-9078D500ABB4}"/>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8" name="Retângulo 53">
                            <a:extLst>
                              <a:ext uri="{FF2B5EF4-FFF2-40B4-BE49-F238E27FC236}">
                                <a16:creationId xmlns:a16="http://schemas.microsoft.com/office/drawing/2014/main" id="{7A851AD8-A38A-5128-F07A-F74FD7B7F405}"/>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19" name="Conexão reta 54">
                            <a:extLst>
                              <a:ext uri="{FF2B5EF4-FFF2-40B4-BE49-F238E27FC236}">
                                <a16:creationId xmlns:a16="http://schemas.microsoft.com/office/drawing/2014/main" id="{9E3439D6-12FC-A536-EAC3-A6D583EF98D5}"/>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 name="Agrupar 256">
                          <a:extLst>
                            <a:ext uri="{FF2B5EF4-FFF2-40B4-BE49-F238E27FC236}">
                              <a16:creationId xmlns:a16="http://schemas.microsoft.com/office/drawing/2014/main" id="{49DA58BA-1072-25C0-3339-51342A8DB4DC}"/>
                            </a:ext>
                          </a:extLst>
                        </p:cNvPr>
                        <p:cNvGrpSpPr/>
                        <p:nvPr/>
                      </p:nvGrpSpPr>
                      <p:grpSpPr>
                        <a:xfrm>
                          <a:off x="0" y="0"/>
                          <a:ext cx="1361664" cy="1245041"/>
                          <a:chOff x="0" y="0"/>
                          <a:chExt cx="1361664" cy="1245041"/>
                        </a:xfrm>
                      </p:grpSpPr>
                      <p:grpSp>
                        <p:nvGrpSpPr>
                          <p:cNvPr id="103" name="Agrupar 56">
                            <a:extLst>
                              <a:ext uri="{FF2B5EF4-FFF2-40B4-BE49-F238E27FC236}">
                                <a16:creationId xmlns:a16="http://schemas.microsoft.com/office/drawing/2014/main" id="{3104AC24-ED20-A8A0-73B0-7E8BF58643D9}"/>
                              </a:ext>
                            </a:extLst>
                          </p:cNvPr>
                          <p:cNvGrpSpPr/>
                          <p:nvPr/>
                        </p:nvGrpSpPr>
                        <p:grpSpPr>
                          <a:xfrm>
                            <a:off x="187324" y="0"/>
                            <a:ext cx="1174340" cy="1245041"/>
                            <a:chOff x="118110" y="0"/>
                            <a:chExt cx="1175077" cy="1245544"/>
                          </a:xfrm>
                        </p:grpSpPr>
                        <p:sp>
                          <p:nvSpPr>
                            <p:cNvPr id="107" name="Retângulo 45">
                              <a:extLst>
                                <a:ext uri="{FF2B5EF4-FFF2-40B4-BE49-F238E27FC236}">
                                  <a16:creationId xmlns:a16="http://schemas.microsoft.com/office/drawing/2014/main" id="{1D7B7B4D-0AB8-FA62-1437-57A0FDC270B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8" name="Retângulo 46">
                              <a:extLst>
                                <a:ext uri="{FF2B5EF4-FFF2-40B4-BE49-F238E27FC236}">
                                  <a16:creationId xmlns:a16="http://schemas.microsoft.com/office/drawing/2014/main" id="{3C9F401A-97AD-C80B-99B8-8C34E7BEE6B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9" name="Retângulo 47">
                              <a:extLst>
                                <a:ext uri="{FF2B5EF4-FFF2-40B4-BE49-F238E27FC236}">
                                  <a16:creationId xmlns:a16="http://schemas.microsoft.com/office/drawing/2014/main" id="{5747B4F8-E8DE-67FC-BA60-5F8C70934B1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0" name="Retângulo 49">
                              <a:extLst>
                                <a:ext uri="{FF2B5EF4-FFF2-40B4-BE49-F238E27FC236}">
                                  <a16:creationId xmlns:a16="http://schemas.microsoft.com/office/drawing/2014/main" id="{61F225A5-3BCA-B6DA-92BD-E59D64B59A9B}"/>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1" name="Retângulo 50">
                              <a:extLst>
                                <a:ext uri="{FF2B5EF4-FFF2-40B4-BE49-F238E27FC236}">
                                  <a16:creationId xmlns:a16="http://schemas.microsoft.com/office/drawing/2014/main" id="{5627FCBC-C449-3889-6027-EF143DA3C8E0}"/>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2" name="Retângulo 48">
                              <a:extLst>
                                <a:ext uri="{FF2B5EF4-FFF2-40B4-BE49-F238E27FC236}">
                                  <a16:creationId xmlns:a16="http://schemas.microsoft.com/office/drawing/2014/main" id="{06C405DD-245C-4AF0-3B46-81D7074E03E2}"/>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3" name="Oval 112">
                              <a:extLst>
                                <a:ext uri="{FF2B5EF4-FFF2-40B4-BE49-F238E27FC236}">
                                  <a16:creationId xmlns:a16="http://schemas.microsoft.com/office/drawing/2014/main" id="{918771DC-EEE4-5579-4F15-E318B2E93F2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04" name="Agrupar 252">
                            <a:extLst>
                              <a:ext uri="{FF2B5EF4-FFF2-40B4-BE49-F238E27FC236}">
                                <a16:creationId xmlns:a16="http://schemas.microsoft.com/office/drawing/2014/main" id="{F925BE72-D4B1-D2A4-2AD5-D00645F7C95C}"/>
                              </a:ext>
                            </a:extLst>
                          </p:cNvPr>
                          <p:cNvGrpSpPr/>
                          <p:nvPr/>
                        </p:nvGrpSpPr>
                        <p:grpSpPr>
                          <a:xfrm>
                            <a:off x="0" y="611921"/>
                            <a:ext cx="634145" cy="632997"/>
                            <a:chOff x="0" y="2321"/>
                            <a:chExt cx="634145" cy="632997"/>
                          </a:xfrm>
                        </p:grpSpPr>
                        <p:sp>
                          <p:nvSpPr>
                            <p:cNvPr id="105" name="Fluxograma: Convolução 250">
                              <a:extLst>
                                <a:ext uri="{FF2B5EF4-FFF2-40B4-BE49-F238E27FC236}">
                                  <a16:creationId xmlns:a16="http://schemas.microsoft.com/office/drawing/2014/main" id="{EC312A6C-4664-90D2-4681-B2CC9DB1A9C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6" name="Fluxograma: Ou 251">
                              <a:extLst>
                                <a:ext uri="{FF2B5EF4-FFF2-40B4-BE49-F238E27FC236}">
                                  <a16:creationId xmlns:a16="http://schemas.microsoft.com/office/drawing/2014/main" id="{02C37DAD-5608-99A6-729B-013E7566D29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41" name="Agrupar 276">
                        <a:extLst>
                          <a:ext uri="{FF2B5EF4-FFF2-40B4-BE49-F238E27FC236}">
                            <a16:creationId xmlns:a16="http://schemas.microsoft.com/office/drawing/2014/main" id="{3FCB7D7A-E7A5-D3F0-8A0A-D689BC1028B4}"/>
                          </a:ext>
                        </a:extLst>
                      </p:cNvPr>
                      <p:cNvGrpSpPr/>
                      <p:nvPr/>
                    </p:nvGrpSpPr>
                    <p:grpSpPr>
                      <a:xfrm>
                        <a:off x="3073795" y="13648"/>
                        <a:ext cx="1174147" cy="1244599"/>
                        <a:chOff x="187324" y="0"/>
                        <a:chExt cx="1174340" cy="1245041"/>
                      </a:xfrm>
                    </p:grpSpPr>
                    <p:grpSp>
                      <p:nvGrpSpPr>
                        <p:cNvPr id="87" name="Agrupar 258">
                          <a:extLst>
                            <a:ext uri="{FF2B5EF4-FFF2-40B4-BE49-F238E27FC236}">
                              <a16:creationId xmlns:a16="http://schemas.microsoft.com/office/drawing/2014/main" id="{125CF1B8-404F-8CE9-8F3C-903E17034BA8}"/>
                            </a:ext>
                          </a:extLst>
                        </p:cNvPr>
                        <p:cNvGrpSpPr/>
                        <p:nvPr/>
                      </p:nvGrpSpPr>
                      <p:grpSpPr>
                        <a:xfrm>
                          <a:off x="187324" y="0"/>
                          <a:ext cx="1174340" cy="1245041"/>
                          <a:chOff x="118110" y="0"/>
                          <a:chExt cx="1175077" cy="1245544"/>
                        </a:xfrm>
                      </p:grpSpPr>
                      <p:sp>
                        <p:nvSpPr>
                          <p:cNvPr id="94" name="Retângulo 259">
                            <a:extLst>
                              <a:ext uri="{FF2B5EF4-FFF2-40B4-BE49-F238E27FC236}">
                                <a16:creationId xmlns:a16="http://schemas.microsoft.com/office/drawing/2014/main" id="{7E9C1587-D395-EA96-3D3B-CFC86A81489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5" name="Retângulo 260">
                            <a:extLst>
                              <a:ext uri="{FF2B5EF4-FFF2-40B4-BE49-F238E27FC236}">
                                <a16:creationId xmlns:a16="http://schemas.microsoft.com/office/drawing/2014/main" id="{1CB07A34-339C-43A4-6900-79A192419BA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Retângulo 261">
                            <a:extLst>
                              <a:ext uri="{FF2B5EF4-FFF2-40B4-BE49-F238E27FC236}">
                                <a16:creationId xmlns:a16="http://schemas.microsoft.com/office/drawing/2014/main" id="{B71BE675-CE0A-D676-47EB-559F3D7A993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Retângulo 262">
                            <a:extLst>
                              <a:ext uri="{FF2B5EF4-FFF2-40B4-BE49-F238E27FC236}">
                                <a16:creationId xmlns:a16="http://schemas.microsoft.com/office/drawing/2014/main" id="{69256574-5FA6-DBFB-049B-70C05675B5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263">
                            <a:extLst>
                              <a:ext uri="{FF2B5EF4-FFF2-40B4-BE49-F238E27FC236}">
                                <a16:creationId xmlns:a16="http://schemas.microsoft.com/office/drawing/2014/main" id="{6AF03BBA-9442-E3E1-2774-098BF51FF19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Retângulo 264">
                            <a:extLst>
                              <a:ext uri="{FF2B5EF4-FFF2-40B4-BE49-F238E27FC236}">
                                <a16:creationId xmlns:a16="http://schemas.microsoft.com/office/drawing/2014/main" id="{B4371B27-3B02-AFE8-1061-76AC7EDBBA27}"/>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0" name="Oval 99">
                            <a:extLst>
                              <a:ext uri="{FF2B5EF4-FFF2-40B4-BE49-F238E27FC236}">
                                <a16:creationId xmlns:a16="http://schemas.microsoft.com/office/drawing/2014/main" id="{1B8C98BD-4D69-C148-967B-51688BC7401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88" name="Agrupar 275">
                          <a:extLst>
                            <a:ext uri="{FF2B5EF4-FFF2-40B4-BE49-F238E27FC236}">
                              <a16:creationId xmlns:a16="http://schemas.microsoft.com/office/drawing/2014/main" id="{6E16B781-8154-3036-75AD-B052ECC74B86}"/>
                            </a:ext>
                          </a:extLst>
                        </p:cNvPr>
                        <p:cNvGrpSpPr/>
                        <p:nvPr/>
                      </p:nvGrpSpPr>
                      <p:grpSpPr>
                        <a:xfrm>
                          <a:off x="295275" y="863600"/>
                          <a:ext cx="725805" cy="379730"/>
                          <a:chOff x="0" y="0"/>
                          <a:chExt cx="725805" cy="379730"/>
                        </a:xfrm>
                      </p:grpSpPr>
                      <p:sp>
                        <p:nvSpPr>
                          <p:cNvPr id="89" name="Retângulo 270">
                            <a:extLst>
                              <a:ext uri="{FF2B5EF4-FFF2-40B4-BE49-F238E27FC236}">
                                <a16:creationId xmlns:a16="http://schemas.microsoft.com/office/drawing/2014/main" id="{D981FCC2-62EA-C939-4A0D-963DD36ED9B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0" name="Oval 89">
                            <a:extLst>
                              <a:ext uri="{FF2B5EF4-FFF2-40B4-BE49-F238E27FC236}">
                                <a16:creationId xmlns:a16="http://schemas.microsoft.com/office/drawing/2014/main" id="{6850C372-4414-3B7B-82D0-B6D24C5990BD}"/>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1" name="Oval 90">
                            <a:extLst>
                              <a:ext uri="{FF2B5EF4-FFF2-40B4-BE49-F238E27FC236}">
                                <a16:creationId xmlns:a16="http://schemas.microsoft.com/office/drawing/2014/main" id="{0DD018B3-BECC-44F6-FD51-033442F67411}"/>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Retângulo 273">
                            <a:extLst>
                              <a:ext uri="{FF2B5EF4-FFF2-40B4-BE49-F238E27FC236}">
                                <a16:creationId xmlns:a16="http://schemas.microsoft.com/office/drawing/2014/main" id="{ED9F96BC-173D-7C09-65A3-44B2E7B2E6D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93" name="Conexão reta 274">
                            <a:extLst>
                              <a:ext uri="{FF2B5EF4-FFF2-40B4-BE49-F238E27FC236}">
                                <a16:creationId xmlns:a16="http://schemas.microsoft.com/office/drawing/2014/main" id="{EC562B06-C6EE-533F-E878-86F4C9971478}"/>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2" name="Agrupar 298">
                        <a:extLst>
                          <a:ext uri="{FF2B5EF4-FFF2-40B4-BE49-F238E27FC236}">
                            <a16:creationId xmlns:a16="http://schemas.microsoft.com/office/drawing/2014/main" id="{845A0CFE-2ADD-FFFD-F8F9-C0B745F10F38}"/>
                          </a:ext>
                        </a:extLst>
                      </p:cNvPr>
                      <p:cNvGrpSpPr/>
                      <p:nvPr/>
                    </p:nvGrpSpPr>
                    <p:grpSpPr>
                      <a:xfrm>
                        <a:off x="4803713" y="12701"/>
                        <a:ext cx="1791332" cy="1244601"/>
                        <a:chOff x="3309283" y="-1822923"/>
                        <a:chExt cx="1791332" cy="1244601"/>
                      </a:xfrm>
                    </p:grpSpPr>
                    <p:grpSp>
                      <p:nvGrpSpPr>
                        <p:cNvPr id="71" name="Agrupar 277">
                          <a:extLst>
                            <a:ext uri="{FF2B5EF4-FFF2-40B4-BE49-F238E27FC236}">
                              <a16:creationId xmlns:a16="http://schemas.microsoft.com/office/drawing/2014/main" id="{5CFB9B5E-A6C9-E9AF-633C-4F075613B279}"/>
                            </a:ext>
                          </a:extLst>
                        </p:cNvPr>
                        <p:cNvGrpSpPr/>
                        <p:nvPr/>
                      </p:nvGrpSpPr>
                      <p:grpSpPr>
                        <a:xfrm>
                          <a:off x="3309283" y="-1822923"/>
                          <a:ext cx="1791332" cy="1244601"/>
                          <a:chOff x="2880339" y="-1823570"/>
                          <a:chExt cx="1792191" cy="1245043"/>
                        </a:xfrm>
                      </p:grpSpPr>
                      <p:grpSp>
                        <p:nvGrpSpPr>
                          <p:cNvPr id="73" name="Agrupar 279">
                            <a:extLst>
                              <a:ext uri="{FF2B5EF4-FFF2-40B4-BE49-F238E27FC236}">
                                <a16:creationId xmlns:a16="http://schemas.microsoft.com/office/drawing/2014/main" id="{A85C8D88-EED9-5DD7-508A-8EB562354FBB}"/>
                              </a:ext>
                            </a:extLst>
                          </p:cNvPr>
                          <p:cNvGrpSpPr/>
                          <p:nvPr/>
                        </p:nvGrpSpPr>
                        <p:grpSpPr>
                          <a:xfrm>
                            <a:off x="3498193" y="-1823570"/>
                            <a:ext cx="1174337" cy="1245043"/>
                            <a:chOff x="3431056" y="-1824307"/>
                            <a:chExt cx="1175074" cy="1245546"/>
                          </a:xfrm>
                        </p:grpSpPr>
                        <p:sp>
                          <p:nvSpPr>
                            <p:cNvPr id="80" name="Retângulo 280">
                              <a:extLst>
                                <a:ext uri="{FF2B5EF4-FFF2-40B4-BE49-F238E27FC236}">
                                  <a16:creationId xmlns:a16="http://schemas.microsoft.com/office/drawing/2014/main" id="{FE84950B-0CD5-DD19-BD65-4FBB405D9227}"/>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81">
                              <a:extLst>
                                <a:ext uri="{FF2B5EF4-FFF2-40B4-BE49-F238E27FC236}">
                                  <a16:creationId xmlns:a16="http://schemas.microsoft.com/office/drawing/2014/main" id="{344F8092-9BA1-213C-ABD6-9A389084AA7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82">
                              <a:extLst>
                                <a:ext uri="{FF2B5EF4-FFF2-40B4-BE49-F238E27FC236}">
                                  <a16:creationId xmlns:a16="http://schemas.microsoft.com/office/drawing/2014/main" id="{B29C93B5-B7E0-EFC8-27E6-0CA39D030B56}"/>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83">
                              <a:extLst>
                                <a:ext uri="{FF2B5EF4-FFF2-40B4-BE49-F238E27FC236}">
                                  <a16:creationId xmlns:a16="http://schemas.microsoft.com/office/drawing/2014/main" id="{9F77BB36-4955-22EA-059D-239587F8E796}"/>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Retângulo 284">
                              <a:extLst>
                                <a:ext uri="{FF2B5EF4-FFF2-40B4-BE49-F238E27FC236}">
                                  <a16:creationId xmlns:a16="http://schemas.microsoft.com/office/drawing/2014/main" id="{8B833C26-31AB-F8B9-AA6C-99716A446993}"/>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285">
                              <a:extLst>
                                <a:ext uri="{FF2B5EF4-FFF2-40B4-BE49-F238E27FC236}">
                                  <a16:creationId xmlns:a16="http://schemas.microsoft.com/office/drawing/2014/main" id="{9A3FE954-DD80-A971-F92C-7A0B5C1EEE7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92069BBF-66CC-C46A-6180-4F1D74BCC9AD}"/>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4" name="Agrupar 290">
                            <a:extLst>
                              <a:ext uri="{FF2B5EF4-FFF2-40B4-BE49-F238E27FC236}">
                                <a16:creationId xmlns:a16="http://schemas.microsoft.com/office/drawing/2014/main" id="{AB2149FC-F8CD-43F7-BDA9-0B97292C7C51}"/>
                              </a:ext>
                            </a:extLst>
                          </p:cNvPr>
                          <p:cNvGrpSpPr/>
                          <p:nvPr/>
                        </p:nvGrpSpPr>
                        <p:grpSpPr>
                          <a:xfrm>
                            <a:off x="2880339" y="-946959"/>
                            <a:ext cx="747252" cy="363675"/>
                            <a:chOff x="2585064" y="-1810559"/>
                            <a:chExt cx="747252" cy="363675"/>
                          </a:xfrm>
                        </p:grpSpPr>
                        <p:sp>
                          <p:nvSpPr>
                            <p:cNvPr id="75" name="Retângulo 294">
                              <a:extLst>
                                <a:ext uri="{FF2B5EF4-FFF2-40B4-BE49-F238E27FC236}">
                                  <a16:creationId xmlns:a16="http://schemas.microsoft.com/office/drawing/2014/main" id="{22E63DDA-671B-7DA9-9905-CDAC9D7A3DC6}"/>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Retângulo 291">
                              <a:extLst>
                                <a:ext uri="{FF2B5EF4-FFF2-40B4-BE49-F238E27FC236}">
                                  <a16:creationId xmlns:a16="http://schemas.microsoft.com/office/drawing/2014/main" id="{92AAC99E-552B-90DD-BE8D-99CEE922942F}"/>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Oval 76">
                              <a:extLst>
                                <a:ext uri="{FF2B5EF4-FFF2-40B4-BE49-F238E27FC236}">
                                  <a16:creationId xmlns:a16="http://schemas.microsoft.com/office/drawing/2014/main" id="{A572A3F8-710C-7A0C-CEF7-59F88B8D0DD8}"/>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Oval 77">
                              <a:extLst>
                                <a:ext uri="{FF2B5EF4-FFF2-40B4-BE49-F238E27FC236}">
                                  <a16:creationId xmlns:a16="http://schemas.microsoft.com/office/drawing/2014/main" id="{FA27533F-14BF-51E5-0333-BFEE0693EFAA}"/>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9" name="Conexão reta 295">
                              <a:extLst>
                                <a:ext uri="{FF2B5EF4-FFF2-40B4-BE49-F238E27FC236}">
                                  <a16:creationId xmlns:a16="http://schemas.microsoft.com/office/drawing/2014/main" id="{64347458-BFA9-D30B-FAE6-56A012469FEF}"/>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2" name="Retângulo 296">
                          <a:extLst>
                            <a:ext uri="{FF2B5EF4-FFF2-40B4-BE49-F238E27FC236}">
                              <a16:creationId xmlns:a16="http://schemas.microsoft.com/office/drawing/2014/main" id="{CFCFF7D5-B37C-38CD-6E97-936B482A2D38}"/>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8" name="Caixa de texto 299">
                        <a:extLst>
                          <a:ext uri="{FF2B5EF4-FFF2-40B4-BE49-F238E27FC236}">
                            <a16:creationId xmlns:a16="http://schemas.microsoft.com/office/drawing/2014/main" id="{4E38CDA7-B334-16AB-9FB2-3DAF33EF7507}"/>
                          </a:ext>
                        </a:extLst>
                      </p:cNvPr>
                      <p:cNvSpPr txBox="1"/>
                      <p:nvPr/>
                    </p:nvSpPr>
                    <p:spPr>
                      <a:xfrm>
                        <a:off x="655093" y="1243169"/>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a:t>
                        </a:r>
                      </a:p>
                    </p:txBody>
                  </p:sp>
                  <p:sp>
                    <p:nvSpPr>
                      <p:cNvPr id="69" name="Caixa de texto 300">
                        <a:extLst>
                          <a:ext uri="{FF2B5EF4-FFF2-40B4-BE49-F238E27FC236}">
                            <a16:creationId xmlns:a16="http://schemas.microsoft.com/office/drawing/2014/main" id="{94598524-FE1C-FC44-CB31-6D866FD2DB67}"/>
                          </a:ext>
                        </a:extLst>
                      </p:cNvPr>
                      <p:cNvSpPr txBox="1"/>
                      <p:nvPr/>
                    </p:nvSpPr>
                    <p:spPr>
                      <a:xfrm>
                        <a:off x="2960863" y="1236342"/>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(b)</a:t>
                        </a:r>
                      </a:p>
                    </p:txBody>
                  </p:sp>
                  <p:sp>
                    <p:nvSpPr>
                      <p:cNvPr id="70" name="Caixa de texto 301">
                        <a:extLst>
                          <a:ext uri="{FF2B5EF4-FFF2-40B4-BE49-F238E27FC236}">
                            <a16:creationId xmlns:a16="http://schemas.microsoft.com/office/drawing/2014/main" id="{4EE22FCE-D691-E2CC-51F2-5B15E0C0B9AB}"/>
                          </a:ext>
                        </a:extLst>
                      </p:cNvPr>
                      <p:cNvSpPr txBox="1"/>
                      <p:nvPr/>
                    </p:nvSpPr>
                    <p:spPr>
                      <a:xfrm>
                        <a:off x="4976722" y="1182176"/>
                        <a:ext cx="1040974" cy="3147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(c)</a:t>
                        </a:r>
                      </a:p>
                    </p:txBody>
                  </p:sp>
                </p:grpSp>
                <p:sp>
                  <p:nvSpPr>
                    <p:cNvPr id="37" name="Fluxograma: Convolução 267">
                      <a:extLst>
                        <a:ext uri="{FF2B5EF4-FFF2-40B4-BE49-F238E27FC236}">
                          <a16:creationId xmlns:a16="http://schemas.microsoft.com/office/drawing/2014/main" id="{15696371-5ACA-0885-805F-421C6814A7B4}"/>
                        </a:ext>
                      </a:extLst>
                    </p:cNvPr>
                    <p:cNvSpPr/>
                    <p:nvPr/>
                  </p:nvSpPr>
                  <p:spPr>
                    <a:xfrm>
                      <a:off x="3499813" y="631554"/>
                      <a:ext cx="629337"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 name="Fluxograma: Ou 268">
                    <a:extLst>
                      <a:ext uri="{FF2B5EF4-FFF2-40B4-BE49-F238E27FC236}">
                        <a16:creationId xmlns:a16="http://schemas.microsoft.com/office/drawing/2014/main" id="{C1473B2E-0711-FB3E-37F1-706BCD0BEE4E}"/>
                      </a:ext>
                    </a:extLst>
                  </p:cNvPr>
                  <p:cNvSpPr/>
                  <p:nvPr/>
                </p:nvSpPr>
                <p:spPr>
                  <a:xfrm>
                    <a:off x="3501851" y="628022"/>
                    <a:ext cx="630555" cy="631825"/>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3" name="Fluxograma: Ou 289">
                  <a:extLst>
                    <a:ext uri="{FF2B5EF4-FFF2-40B4-BE49-F238E27FC236}">
                      <a16:creationId xmlns:a16="http://schemas.microsoft.com/office/drawing/2014/main" id="{1B5EDFE3-78F8-4547-43E6-C43E76EFB2A2}"/>
                    </a:ext>
                  </a:extLst>
                </p:cNvPr>
                <p:cNvSpPr/>
                <p:nvPr/>
              </p:nvSpPr>
              <p:spPr>
                <a:xfrm>
                  <a:off x="5843920" y="626247"/>
                  <a:ext cx="630473" cy="63184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1" name="Fluxograma: Convolução 288">
                <a:extLst>
                  <a:ext uri="{FF2B5EF4-FFF2-40B4-BE49-F238E27FC236}">
                    <a16:creationId xmlns:a16="http://schemas.microsoft.com/office/drawing/2014/main" id="{1A65856E-D608-977D-E2B9-8CA103376EFB}"/>
                  </a:ext>
                </a:extLst>
              </p:cNvPr>
              <p:cNvSpPr/>
              <p:nvPr/>
            </p:nvSpPr>
            <p:spPr>
              <a:xfrm>
                <a:off x="5846013" y="635065"/>
                <a:ext cx="629139"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216" name="TextBox 215">
              <a:extLst>
                <a:ext uri="{FF2B5EF4-FFF2-40B4-BE49-F238E27FC236}">
                  <a16:creationId xmlns:a16="http://schemas.microsoft.com/office/drawing/2014/main" id="{C41745CA-CF49-A857-AF23-A0ECC9E49D33}"/>
                </a:ext>
              </a:extLst>
            </p:cNvPr>
            <p:cNvSpPr txBox="1"/>
            <p:nvPr/>
          </p:nvSpPr>
          <p:spPr>
            <a:xfrm>
              <a:off x="7146592" y="12876604"/>
              <a:ext cx="16345104" cy="442705"/>
            </a:xfrm>
            <a:prstGeom prst="rect">
              <a:avLst/>
            </a:prstGeom>
            <a:noFill/>
          </p:spPr>
          <p:txBody>
            <a:bodyPr wrap="square">
              <a:spAutoFit/>
            </a:bodyPr>
            <a:lstStyle/>
            <a:p>
              <a:pPr algn="ctr"/>
              <a:r>
                <a:rPr lang="pt-PT" sz="1800" i="1" dirty="0">
                  <a:solidFill>
                    <a:srgbClr val="004B87"/>
                  </a:solidFill>
                  <a:effectLst/>
                  <a:latin typeface="Times New Roman" panose="02020603050405020304" pitchFamily="18" charset="0"/>
                  <a:ea typeface="Calibri" panose="020F0502020204030204" pitchFamily="34" charset="0"/>
                </a:rPr>
                <a:t>Figure 1 – </a:t>
              </a:r>
              <a:r>
                <a:rPr lang="en-US" sz="1800" i="1" dirty="0">
                  <a:solidFill>
                    <a:srgbClr val="004B87"/>
                  </a:solidFill>
                  <a:effectLst/>
                  <a:latin typeface="Times New Roman" panose="02020603050405020304" pitchFamily="18" charset="0"/>
                  <a:ea typeface="Calibri" panose="020F0502020204030204" pitchFamily="34" charset="0"/>
                </a:rPr>
                <a:t>Types of boarding from a manual wheelchair to a robot. (a) Central coupling; (b) Coupling from below; (c) Impeller coupling.</a:t>
              </a:r>
              <a:endParaRPr lang="pt-PT" dirty="0">
                <a:solidFill>
                  <a:srgbClr val="004B87"/>
                </a:solidFill>
              </a:endParaRPr>
            </a:p>
          </p:txBody>
        </p:sp>
      </p:grpSp>
      <p:pic>
        <p:nvPicPr>
          <p:cNvPr id="217" name="Imagem 23">
            <a:extLst>
              <a:ext uri="{FF2B5EF4-FFF2-40B4-BE49-F238E27FC236}">
                <a16:creationId xmlns:a16="http://schemas.microsoft.com/office/drawing/2014/main" id="{B1567ED9-C08D-9B16-6C76-7DED289F5C8F}"/>
              </a:ext>
            </a:extLst>
          </p:cNvPr>
          <p:cNvPicPr/>
          <p:nvPr/>
        </p:nvPicPr>
        <p:blipFill>
          <a:blip r:embed="rId2"/>
          <a:stretch/>
        </p:blipFill>
        <p:spPr>
          <a:xfrm>
            <a:off x="6616093" y="7309564"/>
            <a:ext cx="304560" cy="367920"/>
          </a:xfrm>
          <a:prstGeom prst="rect">
            <a:avLst/>
          </a:prstGeom>
          <a:ln>
            <a:noFill/>
          </a:ln>
        </p:spPr>
      </p:pic>
      <p:grpSp>
        <p:nvGrpSpPr>
          <p:cNvPr id="218" name="Agrupar 16">
            <a:extLst>
              <a:ext uri="{FF2B5EF4-FFF2-40B4-BE49-F238E27FC236}">
                <a16:creationId xmlns:a16="http://schemas.microsoft.com/office/drawing/2014/main" id="{E438E2F7-A487-BCA8-417F-7749B4E554C8}"/>
              </a:ext>
            </a:extLst>
          </p:cNvPr>
          <p:cNvGrpSpPr/>
          <p:nvPr/>
        </p:nvGrpSpPr>
        <p:grpSpPr>
          <a:xfrm>
            <a:off x="8683704" y="19158934"/>
            <a:ext cx="9592769" cy="3138065"/>
            <a:chOff x="-266722" y="619905"/>
            <a:chExt cx="8541214" cy="2844532"/>
          </a:xfrm>
        </p:grpSpPr>
        <p:grpSp>
          <p:nvGrpSpPr>
            <p:cNvPr id="219" name="Agrupar 222">
              <a:extLst>
                <a:ext uri="{FF2B5EF4-FFF2-40B4-BE49-F238E27FC236}">
                  <a16:creationId xmlns:a16="http://schemas.microsoft.com/office/drawing/2014/main" id="{C460B8DE-E1DD-6812-34D4-0230AB5265FB}"/>
                </a:ext>
              </a:extLst>
            </p:cNvPr>
            <p:cNvGrpSpPr/>
            <p:nvPr/>
          </p:nvGrpSpPr>
          <p:grpSpPr>
            <a:xfrm>
              <a:off x="-266722" y="619905"/>
              <a:ext cx="8541214" cy="2844532"/>
              <a:chOff x="-266722" y="688216"/>
              <a:chExt cx="8541214" cy="2844813"/>
            </a:xfrm>
          </p:grpSpPr>
          <p:grpSp>
            <p:nvGrpSpPr>
              <p:cNvPr id="221" name="Agrupar 220">
                <a:extLst>
                  <a:ext uri="{FF2B5EF4-FFF2-40B4-BE49-F238E27FC236}">
                    <a16:creationId xmlns:a16="http://schemas.microsoft.com/office/drawing/2014/main" id="{51495117-0B24-BC8A-8E71-773876570A9A}"/>
                  </a:ext>
                </a:extLst>
              </p:cNvPr>
              <p:cNvGrpSpPr/>
              <p:nvPr/>
            </p:nvGrpSpPr>
            <p:grpSpPr>
              <a:xfrm>
                <a:off x="-266722" y="688216"/>
                <a:ext cx="8541214" cy="2844813"/>
                <a:chOff x="-266727" y="688216"/>
                <a:chExt cx="8541384" cy="2844813"/>
              </a:xfrm>
            </p:grpSpPr>
            <p:grpSp>
              <p:nvGrpSpPr>
                <p:cNvPr id="223" name="Agrupar 218">
                  <a:extLst>
                    <a:ext uri="{FF2B5EF4-FFF2-40B4-BE49-F238E27FC236}">
                      <a16:creationId xmlns:a16="http://schemas.microsoft.com/office/drawing/2014/main" id="{822F6043-EC24-221C-E009-CF90E5DA6106}"/>
                    </a:ext>
                  </a:extLst>
                </p:cNvPr>
                <p:cNvGrpSpPr/>
                <p:nvPr/>
              </p:nvGrpSpPr>
              <p:grpSpPr>
                <a:xfrm>
                  <a:off x="-266727" y="688216"/>
                  <a:ext cx="8541384" cy="2231572"/>
                  <a:chOff x="-137378" y="688339"/>
                  <a:chExt cx="8542958" cy="2231993"/>
                </a:xfrm>
              </p:grpSpPr>
              <p:grpSp>
                <p:nvGrpSpPr>
                  <p:cNvPr id="225" name="Agrupar 216">
                    <a:extLst>
                      <a:ext uri="{FF2B5EF4-FFF2-40B4-BE49-F238E27FC236}">
                        <a16:creationId xmlns:a16="http://schemas.microsoft.com/office/drawing/2014/main" id="{83EA20BC-1B19-6237-666A-BCBB27827115}"/>
                      </a:ext>
                    </a:extLst>
                  </p:cNvPr>
                  <p:cNvGrpSpPr/>
                  <p:nvPr/>
                </p:nvGrpSpPr>
                <p:grpSpPr>
                  <a:xfrm>
                    <a:off x="2414855" y="1846004"/>
                    <a:ext cx="5990725" cy="1074328"/>
                    <a:chOff x="-35047" y="-321023"/>
                    <a:chExt cx="5990725" cy="1074328"/>
                  </a:xfrm>
                </p:grpSpPr>
                <p:sp>
                  <p:nvSpPr>
                    <p:cNvPr id="243" name="Retângulo: Cantos Arredondados 211">
                      <a:extLst>
                        <a:ext uri="{FF2B5EF4-FFF2-40B4-BE49-F238E27FC236}">
                          <a16:creationId xmlns:a16="http://schemas.microsoft.com/office/drawing/2014/main" id="{375688CF-D75C-757F-9487-845711656442}"/>
                        </a:ext>
                      </a:extLst>
                    </p:cNvPr>
                    <p:cNvSpPr/>
                    <p:nvPr/>
                  </p:nvSpPr>
                  <p:spPr>
                    <a:xfrm>
                      <a:off x="165095" y="-321023"/>
                      <a:ext cx="5790583"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44" name="Agrupar 212">
                      <a:extLst>
                        <a:ext uri="{FF2B5EF4-FFF2-40B4-BE49-F238E27FC236}">
                          <a16:creationId xmlns:a16="http://schemas.microsoft.com/office/drawing/2014/main" id="{641E74D8-6383-EBC4-4A6F-43858A67E2A3}"/>
                        </a:ext>
                      </a:extLst>
                    </p:cNvPr>
                    <p:cNvGrpSpPr/>
                    <p:nvPr/>
                  </p:nvGrpSpPr>
                  <p:grpSpPr>
                    <a:xfrm>
                      <a:off x="-35047" y="-225721"/>
                      <a:ext cx="1313220" cy="850782"/>
                      <a:chOff x="-35047" y="-267056"/>
                      <a:chExt cx="1313220" cy="850782"/>
                    </a:xfrm>
                  </p:grpSpPr>
                  <p:sp>
                    <p:nvSpPr>
                      <p:cNvPr id="252" name="Caixa de Texto 2">
                        <a:extLst>
                          <a:ext uri="{FF2B5EF4-FFF2-40B4-BE49-F238E27FC236}">
                            <a16:creationId xmlns:a16="http://schemas.microsoft.com/office/drawing/2014/main" id="{0E0DB830-9D14-CCB4-537F-C6E7E0B140E3}"/>
                          </a:ext>
                        </a:extLst>
                      </p:cNvPr>
                      <p:cNvSpPr txBox="1">
                        <a:spLocks noChangeArrowheads="1"/>
                      </p:cNvSpPr>
                      <p:nvPr/>
                    </p:nvSpPr>
                    <p:spPr bwMode="auto">
                      <a:xfrm>
                        <a:off x="-35047"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3" name="Imagem 192">
                        <a:extLst>
                          <a:ext uri="{FF2B5EF4-FFF2-40B4-BE49-F238E27FC236}">
                            <a16:creationId xmlns:a16="http://schemas.microsoft.com/office/drawing/2014/main" id="{C82D551A-D0DE-77B0-0D9D-00263BC66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245" name="Agrupar 213">
                      <a:extLst>
                        <a:ext uri="{FF2B5EF4-FFF2-40B4-BE49-F238E27FC236}">
                          <a16:creationId xmlns:a16="http://schemas.microsoft.com/office/drawing/2014/main" id="{8A2FA85A-BECD-8C81-7733-5DD17598C118}"/>
                        </a:ext>
                      </a:extLst>
                    </p:cNvPr>
                    <p:cNvGrpSpPr/>
                    <p:nvPr/>
                  </p:nvGrpSpPr>
                  <p:grpSpPr>
                    <a:xfrm>
                      <a:off x="2489802" y="-169841"/>
                      <a:ext cx="3465876" cy="848892"/>
                      <a:chOff x="315946" y="-314693"/>
                      <a:chExt cx="3465876" cy="848892"/>
                    </a:xfrm>
                  </p:grpSpPr>
                  <p:sp>
                    <p:nvSpPr>
                      <p:cNvPr id="250" name="Caixa de Texto 2">
                        <a:extLst>
                          <a:ext uri="{FF2B5EF4-FFF2-40B4-BE49-F238E27FC236}">
                            <a16:creationId xmlns:a16="http://schemas.microsoft.com/office/drawing/2014/main" id="{A0D2CA7F-F437-B11C-4391-C529A41440DA}"/>
                          </a:ext>
                        </a:extLst>
                      </p:cNvPr>
                      <p:cNvSpPr txBox="1">
                        <a:spLocks noChangeArrowheads="1"/>
                      </p:cNvSpPr>
                      <p:nvPr/>
                    </p:nvSpPr>
                    <p:spPr bwMode="auto">
                      <a:xfrm>
                        <a:off x="315946"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1" name="Gráfico 196" descr="Pessoa em cadeira de rodas com preenchimento sólido">
                        <a:extLst>
                          <a:ext uri="{FF2B5EF4-FFF2-40B4-BE49-F238E27FC236}">
                            <a16:creationId xmlns:a16="http://schemas.microsoft.com/office/drawing/2014/main" id="{FCC11BF2-0BA8-6AC4-619E-B87C9B2362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1064" y="-314693"/>
                        <a:ext cx="457200" cy="457200"/>
                      </a:xfrm>
                      <a:prstGeom prst="rect">
                        <a:avLst/>
                      </a:prstGeom>
                    </p:spPr>
                  </p:pic>
                </p:grpSp>
                <p:grpSp>
                  <p:nvGrpSpPr>
                    <p:cNvPr id="246" name="Agrupar 214">
                      <a:extLst>
                        <a:ext uri="{FF2B5EF4-FFF2-40B4-BE49-F238E27FC236}">
                          <a16:creationId xmlns:a16="http://schemas.microsoft.com/office/drawing/2014/main" id="{4ABDEBC3-92D2-BBF2-1991-B24D767D4E39}"/>
                        </a:ext>
                      </a:extLst>
                    </p:cNvPr>
                    <p:cNvGrpSpPr/>
                    <p:nvPr/>
                  </p:nvGrpSpPr>
                  <p:grpSpPr>
                    <a:xfrm>
                      <a:off x="1204674" y="-228926"/>
                      <a:ext cx="2687622" cy="568960"/>
                      <a:chOff x="367912" y="-529053"/>
                      <a:chExt cx="2687622" cy="568960"/>
                    </a:xfrm>
                  </p:grpSpPr>
                  <p:sp>
                    <p:nvSpPr>
                      <p:cNvPr id="247" name="Sinal de Adição 198">
                        <a:extLst>
                          <a:ext uri="{FF2B5EF4-FFF2-40B4-BE49-F238E27FC236}">
                            <a16:creationId xmlns:a16="http://schemas.microsoft.com/office/drawing/2014/main" id="{021AD20E-00B2-5DCB-2A7E-7B0590CDCE3E}"/>
                          </a:ext>
                        </a:extLst>
                      </p:cNvPr>
                      <p:cNvSpPr/>
                      <p:nvPr/>
                    </p:nvSpPr>
                    <p:spPr>
                      <a:xfrm>
                        <a:off x="367912"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8" name="Sinal de Adição 203">
                        <a:extLst>
                          <a:ext uri="{FF2B5EF4-FFF2-40B4-BE49-F238E27FC236}">
                            <a16:creationId xmlns:a16="http://schemas.microsoft.com/office/drawing/2014/main" id="{0B67D959-0932-0A0E-324D-0F1CA655F793}"/>
                          </a:ext>
                        </a:extLst>
                      </p:cNvPr>
                      <p:cNvSpPr/>
                      <p:nvPr/>
                    </p:nvSpPr>
                    <p:spPr>
                      <a:xfrm>
                        <a:off x="2714539"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9" name="Caixa de Texto 2">
                        <a:extLst>
                          <a:ext uri="{FF2B5EF4-FFF2-40B4-BE49-F238E27FC236}">
                            <a16:creationId xmlns:a16="http://schemas.microsoft.com/office/drawing/2014/main" id="{C2806C19-B4AF-9967-89A7-B8BE8DE9B0EC}"/>
                          </a:ext>
                        </a:extLst>
                      </p:cNvPr>
                      <p:cNvSpPr txBox="1">
                        <a:spLocks noChangeArrowheads="1"/>
                      </p:cNvSpPr>
                      <p:nvPr/>
                    </p:nvSpPr>
                    <p:spPr bwMode="auto">
                      <a:xfrm>
                        <a:off x="1039452" y="-529053"/>
                        <a:ext cx="1430362" cy="56896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226" name="Agrupar 215">
                    <a:extLst>
                      <a:ext uri="{FF2B5EF4-FFF2-40B4-BE49-F238E27FC236}">
                        <a16:creationId xmlns:a16="http://schemas.microsoft.com/office/drawing/2014/main" id="{26ECD827-9F44-5261-8A99-38791AF4ED99}"/>
                      </a:ext>
                    </a:extLst>
                  </p:cNvPr>
                  <p:cNvGrpSpPr/>
                  <p:nvPr/>
                </p:nvGrpSpPr>
                <p:grpSpPr>
                  <a:xfrm>
                    <a:off x="-137378" y="688339"/>
                    <a:ext cx="3768459" cy="2117889"/>
                    <a:chOff x="-137378" y="688339"/>
                    <a:chExt cx="3768459" cy="2117889"/>
                  </a:xfrm>
                </p:grpSpPr>
                <p:grpSp>
                  <p:nvGrpSpPr>
                    <p:cNvPr id="227" name="Agrupar 205">
                      <a:extLst>
                        <a:ext uri="{FF2B5EF4-FFF2-40B4-BE49-F238E27FC236}">
                          <a16:creationId xmlns:a16="http://schemas.microsoft.com/office/drawing/2014/main" id="{FC8A4CC9-BD96-6DD3-BBAF-F10B034FFEBB}"/>
                        </a:ext>
                      </a:extLst>
                    </p:cNvPr>
                    <p:cNvGrpSpPr/>
                    <p:nvPr/>
                  </p:nvGrpSpPr>
                  <p:grpSpPr>
                    <a:xfrm>
                      <a:off x="-137378" y="688339"/>
                      <a:ext cx="3768459" cy="2117889"/>
                      <a:chOff x="34378" y="688339"/>
                      <a:chExt cx="3768459" cy="2117889"/>
                    </a:xfrm>
                  </p:grpSpPr>
                  <p:grpSp>
                    <p:nvGrpSpPr>
                      <p:cNvPr id="229" name="Agrupar 202">
                        <a:extLst>
                          <a:ext uri="{FF2B5EF4-FFF2-40B4-BE49-F238E27FC236}">
                            <a16:creationId xmlns:a16="http://schemas.microsoft.com/office/drawing/2014/main" id="{17C40102-81E0-433A-0EBD-22883514E6E7}"/>
                          </a:ext>
                        </a:extLst>
                      </p:cNvPr>
                      <p:cNvGrpSpPr/>
                      <p:nvPr/>
                    </p:nvGrpSpPr>
                    <p:grpSpPr>
                      <a:xfrm>
                        <a:off x="34378" y="688339"/>
                        <a:ext cx="3768459" cy="2117889"/>
                        <a:chOff x="34378" y="688339"/>
                        <a:chExt cx="3768459" cy="2117889"/>
                      </a:xfrm>
                    </p:grpSpPr>
                    <p:pic>
                      <p:nvPicPr>
                        <p:cNvPr id="231" name="Gráfico 31" descr="Wi-Fi com preenchimento sólido">
                          <a:extLst>
                            <a:ext uri="{FF2B5EF4-FFF2-40B4-BE49-F238E27FC236}">
                              <a16:creationId xmlns:a16="http://schemas.microsoft.com/office/drawing/2014/main" id="{A9E76DA8-A39D-5F65-586B-50AF4B86B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232" name="Gráfico 29" descr="Wi-Fi com preenchimento sólido">
                          <a:extLst>
                            <a:ext uri="{FF2B5EF4-FFF2-40B4-BE49-F238E27FC236}">
                              <a16:creationId xmlns:a16="http://schemas.microsoft.com/office/drawing/2014/main" id="{764AC3EE-4150-3FB8-6140-510AD77AF0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693799" y="1183267"/>
                          <a:ext cx="514350" cy="514350"/>
                        </a:xfrm>
                        <a:prstGeom prst="rect">
                          <a:avLst/>
                        </a:prstGeom>
                      </p:spPr>
                    </p:pic>
                    <p:sp>
                      <p:nvSpPr>
                        <p:cNvPr id="233" name="Seta: Bidirecional 37">
                          <a:extLst>
                            <a:ext uri="{FF2B5EF4-FFF2-40B4-BE49-F238E27FC236}">
                              <a16:creationId xmlns:a16="http://schemas.microsoft.com/office/drawing/2014/main" id="{E9999663-E60E-0CDB-0879-FD696D36FE82}"/>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34" name="Agrupar 61">
                          <a:extLst>
                            <a:ext uri="{FF2B5EF4-FFF2-40B4-BE49-F238E27FC236}">
                              <a16:creationId xmlns:a16="http://schemas.microsoft.com/office/drawing/2014/main" id="{E2FD317A-D834-FC6B-EBC6-515644994274}"/>
                            </a:ext>
                          </a:extLst>
                        </p:cNvPr>
                        <p:cNvGrpSpPr/>
                        <p:nvPr/>
                      </p:nvGrpSpPr>
                      <p:grpSpPr>
                        <a:xfrm>
                          <a:off x="34378" y="688339"/>
                          <a:ext cx="3768459" cy="950997"/>
                          <a:chOff x="-534966" y="688496"/>
                          <a:chExt cx="3768459" cy="951205"/>
                        </a:xfrm>
                      </p:grpSpPr>
                      <p:grpSp>
                        <p:nvGrpSpPr>
                          <p:cNvPr id="239" name="Agrupar 57">
                            <a:extLst>
                              <a:ext uri="{FF2B5EF4-FFF2-40B4-BE49-F238E27FC236}">
                                <a16:creationId xmlns:a16="http://schemas.microsoft.com/office/drawing/2014/main" id="{A72FE31A-4E10-7EC7-98AA-984CFA112E40}"/>
                              </a:ext>
                            </a:extLst>
                          </p:cNvPr>
                          <p:cNvGrpSpPr/>
                          <p:nvPr/>
                        </p:nvGrpSpPr>
                        <p:grpSpPr>
                          <a:xfrm>
                            <a:off x="893018" y="722765"/>
                            <a:ext cx="912495" cy="916936"/>
                            <a:chOff x="-30485" y="585184"/>
                            <a:chExt cx="913765" cy="917624"/>
                          </a:xfrm>
                        </p:grpSpPr>
                        <p:pic>
                          <p:nvPicPr>
                            <p:cNvPr id="241" name="Gráfico 21" descr="Hospital destaque">
                              <a:extLst>
                                <a:ext uri="{FF2B5EF4-FFF2-40B4-BE49-F238E27FC236}">
                                  <a16:creationId xmlns:a16="http://schemas.microsoft.com/office/drawing/2014/main" id="{119C6B6B-1651-0670-F5CE-A7B385E613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85" y="585184"/>
                              <a:ext cx="913765" cy="913765"/>
                            </a:xfrm>
                            <a:prstGeom prst="rect">
                              <a:avLst/>
                            </a:prstGeom>
                          </p:spPr>
                        </p:pic>
                        <p:pic>
                          <p:nvPicPr>
                            <p:cNvPr id="242" name="Imagem 42">
                              <a:extLst>
                                <a:ext uri="{FF2B5EF4-FFF2-40B4-BE49-F238E27FC236}">
                                  <a16:creationId xmlns:a16="http://schemas.microsoft.com/office/drawing/2014/main" id="{1DC65FE1-D6EF-D79E-F574-7AEEB15D74E8}"/>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1149748"/>
                              <a:ext cx="308610" cy="353060"/>
                            </a:xfrm>
                            <a:prstGeom prst="rect">
                              <a:avLst/>
                            </a:prstGeom>
                            <a:noFill/>
                            <a:ln>
                              <a:noFill/>
                            </a:ln>
                          </p:spPr>
                        </p:pic>
                      </p:grpSp>
                      <p:sp>
                        <p:nvSpPr>
                          <p:cNvPr id="240" name="Caixa de Texto 2">
                            <a:extLst>
                              <a:ext uri="{FF2B5EF4-FFF2-40B4-BE49-F238E27FC236}">
                                <a16:creationId xmlns:a16="http://schemas.microsoft.com/office/drawing/2014/main" id="{1AAAED31-5AA9-2F0F-B876-FCA4712BB843}"/>
                              </a:ext>
                            </a:extLst>
                          </p:cNvPr>
                          <p:cNvSpPr txBox="1">
                            <a:spLocks noChangeArrowheads="1"/>
                          </p:cNvSpPr>
                          <p:nvPr/>
                        </p:nvSpPr>
                        <p:spPr bwMode="auto">
                          <a:xfrm>
                            <a:off x="-534966" y="688496"/>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235" name="Agrupar 195">
                          <a:extLst>
                            <a:ext uri="{FF2B5EF4-FFF2-40B4-BE49-F238E27FC236}">
                              <a16:creationId xmlns:a16="http://schemas.microsoft.com/office/drawing/2014/main" id="{F08D5FEC-1E49-281C-4753-3513F05B6BA0}"/>
                            </a:ext>
                          </a:extLst>
                        </p:cNvPr>
                        <p:cNvGrpSpPr/>
                        <p:nvPr/>
                      </p:nvGrpSpPr>
                      <p:grpSpPr>
                        <a:xfrm>
                          <a:off x="159244" y="1785067"/>
                          <a:ext cx="1231707" cy="1021161"/>
                          <a:chOff x="159244" y="-155876"/>
                          <a:chExt cx="1231707" cy="1021161"/>
                        </a:xfrm>
                      </p:grpSpPr>
                      <p:pic>
                        <p:nvPicPr>
                          <p:cNvPr id="237" name="Gráfico 26" descr="Monitor com preenchimento sólido">
                            <a:extLst>
                              <a:ext uri="{FF2B5EF4-FFF2-40B4-BE49-F238E27FC236}">
                                <a16:creationId xmlns:a16="http://schemas.microsoft.com/office/drawing/2014/main" id="{915BD8BE-70C4-3309-AE55-999B39568B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238" name="Caixa de Texto 2">
                            <a:extLst>
                              <a:ext uri="{FF2B5EF4-FFF2-40B4-BE49-F238E27FC236}">
                                <a16:creationId xmlns:a16="http://schemas.microsoft.com/office/drawing/2014/main" id="{66441F37-20DB-49A0-75B9-759685FA6E55}"/>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236" name="Seta: Bidirecional 193">
                          <a:extLst>
                            <a:ext uri="{FF2B5EF4-FFF2-40B4-BE49-F238E27FC236}">
                              <a16:creationId xmlns:a16="http://schemas.microsoft.com/office/drawing/2014/main" id="{975130E3-48C2-60D1-8515-1887D0663964}"/>
                            </a:ext>
                          </a:extLst>
                        </p:cNvPr>
                        <p:cNvSpPr/>
                        <p:nvPr/>
                      </p:nvSpPr>
                      <p:spPr>
                        <a:xfrm rot="14455196">
                          <a:off x="2358188" y="1493658"/>
                          <a:ext cx="601741" cy="137356"/>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30" name="Seta: Bidirecional 204">
                        <a:extLst>
                          <a:ext uri="{FF2B5EF4-FFF2-40B4-BE49-F238E27FC236}">
                            <a16:creationId xmlns:a16="http://schemas.microsoft.com/office/drawing/2014/main" id="{767FE983-6067-A13F-5B3E-B925D484A814}"/>
                          </a:ext>
                        </a:extLst>
                      </p:cNvPr>
                      <p:cNvSpPr/>
                      <p:nvPr/>
                    </p:nvSpPr>
                    <p:spPr>
                      <a:xfrm rot="7144804" flipH="1">
                        <a:off x="886854" y="1516788"/>
                        <a:ext cx="610481" cy="135040"/>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228" name="Gráfico 209" descr="Cronómetro com preenchimento sólido">
                      <a:extLst>
                        <a:ext uri="{FF2B5EF4-FFF2-40B4-BE49-F238E27FC236}">
                          <a16:creationId xmlns:a16="http://schemas.microsoft.com/office/drawing/2014/main" id="{5AAF0F3D-50EC-950F-FAF2-6938EC6C70F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8879" y="1286798"/>
                      <a:ext cx="390525" cy="390525"/>
                    </a:xfrm>
                    <a:prstGeom prst="rect">
                      <a:avLst/>
                    </a:prstGeom>
                  </p:spPr>
                </p:pic>
              </p:grpSp>
            </p:grpSp>
            <p:sp>
              <p:nvSpPr>
                <p:cNvPr id="224" name="Caixa de texto 219">
                  <a:extLst>
                    <a:ext uri="{FF2B5EF4-FFF2-40B4-BE49-F238E27FC236}">
                      <a16:creationId xmlns:a16="http://schemas.microsoft.com/office/drawing/2014/main" id="{32254F2A-3B25-619C-E7EF-5026B28F1FD5}"/>
                    </a:ext>
                  </a:extLst>
                </p:cNvPr>
                <p:cNvSpPr txBox="1"/>
                <p:nvPr/>
              </p:nvSpPr>
              <p:spPr>
                <a:xfrm>
                  <a:off x="-141885" y="3291487"/>
                  <a:ext cx="7014642" cy="24154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222" name="Caixa de Texto 2">
                <a:extLst>
                  <a:ext uri="{FF2B5EF4-FFF2-40B4-BE49-F238E27FC236}">
                    <a16:creationId xmlns:a16="http://schemas.microsoft.com/office/drawing/2014/main" id="{80E0D798-2FBE-8638-62F7-0CA57C1B579F}"/>
                  </a:ext>
                </a:extLst>
              </p:cNvPr>
              <p:cNvSpPr txBox="1">
                <a:spLocks noChangeArrowheads="1"/>
              </p:cNvSpPr>
              <p:nvPr/>
            </p:nvSpPr>
            <p:spPr bwMode="auto">
              <a:xfrm>
                <a:off x="3415267" y="2868269"/>
                <a:ext cx="3722562" cy="39038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220" name="Gráfico 15" descr="Escudo com visto com preenchimento sólido">
              <a:extLst>
                <a:ext uri="{FF2B5EF4-FFF2-40B4-BE49-F238E27FC236}">
                  <a16:creationId xmlns:a16="http://schemas.microsoft.com/office/drawing/2014/main" id="{C3B2F2C8-C0EF-4874-992F-F79561421BD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55091" y="2087837"/>
              <a:ext cx="310515" cy="310515"/>
            </a:xfrm>
            <a:prstGeom prst="rect">
              <a:avLst/>
            </a:prstGeom>
          </p:spPr>
        </p:pic>
      </p:grpSp>
    </p:spTree>
    <p:extLst>
      <p:ext uri="{BB962C8B-B14F-4D97-AF65-F5344CB8AC3E}">
        <p14:creationId xmlns:p14="http://schemas.microsoft.com/office/powerpoint/2010/main" val="32645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3">
            <a:extLst>
              <a:ext uri="{FF2B5EF4-FFF2-40B4-BE49-F238E27FC236}">
                <a16:creationId xmlns:a16="http://schemas.microsoft.com/office/drawing/2014/main" id="{5993C4FD-5EB9-C940-8EF4-B805B01FA982}"/>
              </a:ext>
            </a:extLst>
          </p:cNvPr>
          <p:cNvSpPr/>
          <p:nvPr/>
        </p:nvSpPr>
        <p:spPr>
          <a:xfrm>
            <a:off x="820204" y="4859640"/>
            <a:ext cx="5828391" cy="17321062"/>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759317" y="22668861"/>
            <a:ext cx="10494073" cy="4725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574302" y="22668860"/>
            <a:ext cx="9050006" cy="472503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pic>
        <p:nvPicPr>
          <p:cNvPr id="51" name="Imagem 24"/>
          <p:cNvPicPr/>
          <p:nvPr/>
        </p:nvPicPr>
        <p:blipFill>
          <a:blip r:embed="rId2"/>
          <a:stretch/>
        </p:blipFill>
        <p:spPr>
          <a:xfrm>
            <a:off x="1123996" y="22739065"/>
            <a:ext cx="304560" cy="367920"/>
          </a:xfrm>
          <a:prstGeom prst="rect">
            <a:avLst/>
          </a:prstGeom>
          <a:ln>
            <a:noFill/>
          </a:ln>
        </p:spPr>
      </p:pic>
      <p:sp>
        <p:nvSpPr>
          <p:cNvPr id="52" name="CustomShape 6"/>
          <p:cNvSpPr/>
          <p:nvPr/>
        </p:nvSpPr>
        <p:spPr>
          <a:xfrm>
            <a:off x="1549516" y="22603345"/>
            <a:ext cx="616474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123997" y="23236344"/>
            <a:ext cx="10005359" cy="405010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including the evaluation of the mapping and navigation algorithm, verifying whether it is able to deviate from obstacles, assessing the effectiveness of coupling the robot to the wheelchair, as well as the autonomy of the robot and the robot safety system developed for emergency situations. Finally, transport time, as well as its efficiency and error in a set of tests, will also be analyzed.</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pic>
        <p:nvPicPr>
          <p:cNvPr id="50" name="Imagem 23"/>
          <p:cNvPicPr/>
          <p:nvPr/>
        </p:nvPicPr>
        <p:blipFill>
          <a:blip r:embed="rId2"/>
          <a:stretch/>
        </p:blipFill>
        <p:spPr>
          <a:xfrm>
            <a:off x="1107619" y="5112026"/>
            <a:ext cx="304560" cy="367920"/>
          </a:xfrm>
          <a:prstGeom prst="rect">
            <a:avLst/>
          </a:prstGeom>
          <a:ln>
            <a:noFill/>
          </a:ln>
        </p:spPr>
      </p:pic>
      <p:sp>
        <p:nvSpPr>
          <p:cNvPr id="56" name="CustomShape 10"/>
          <p:cNvSpPr/>
          <p:nvPr/>
        </p:nvSpPr>
        <p:spPr>
          <a:xfrm>
            <a:off x="1428556" y="4976306"/>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8" name="CustomShape 12"/>
          <p:cNvSpPr/>
          <p:nvPr/>
        </p:nvSpPr>
        <p:spPr>
          <a:xfrm>
            <a:off x="1107619" y="5606746"/>
            <a:ext cx="5253561" cy="16459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begin to apply in other areas, such as medicine or the military, to mitigate problems.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For example, in health institutions, the transport of patients is time-consuming, non-ergonomic, and requires the help of assistants. There are solutions such as electric wheelchairs that facilitate the movement of the patient or intelligent wheelchairs that transport patients to their destination autonomously, however, their costs are high, and replacing them with these chairs requires a huge financial effort on the part of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robotic system can play an extremely important role both at a scientific and social level. At the scientific level, the transport of patients autonomously through a robot in hospital environments, for example, can be validated, and perhaps in the future the adaptation to the transport of hospital equipment. At the social level, it will allow health institutions to reduce costs since a robot allows the transport of multiple manual wheelchairs, taking full advantage of the current fleets of manual wheelchairs.</a:t>
            </a:r>
          </a:p>
        </p:txBody>
      </p:sp>
      <p:sp>
        <p:nvSpPr>
          <p:cNvPr id="45" name="CustomShape 3"/>
          <p:cNvSpPr/>
          <p:nvPr/>
        </p:nvSpPr>
        <p:spPr>
          <a:xfrm>
            <a:off x="6971476" y="4859640"/>
            <a:ext cx="13652832" cy="281219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158" name="Imagem 23">
            <a:extLst>
              <a:ext uri="{FF2B5EF4-FFF2-40B4-BE49-F238E27FC236}">
                <a16:creationId xmlns:a16="http://schemas.microsoft.com/office/drawing/2014/main" id="{529C5428-ED99-5E77-5386-DB100F2DF336}"/>
              </a:ext>
            </a:extLst>
          </p:cNvPr>
          <p:cNvPicPr/>
          <p:nvPr/>
        </p:nvPicPr>
        <p:blipFill>
          <a:blip r:embed="rId2"/>
          <a:stretch/>
        </p:blipFill>
        <p:spPr>
          <a:xfrm>
            <a:off x="7176355" y="5081876"/>
            <a:ext cx="304560" cy="367920"/>
          </a:xfrm>
          <a:prstGeom prst="rect">
            <a:avLst/>
          </a:prstGeom>
          <a:ln>
            <a:noFill/>
          </a:ln>
        </p:spPr>
      </p:pic>
      <p:sp>
        <p:nvSpPr>
          <p:cNvPr id="57" name="CustomShape 11"/>
          <p:cNvSpPr/>
          <p:nvPr/>
        </p:nvSpPr>
        <p:spPr>
          <a:xfrm>
            <a:off x="7480915" y="4946156"/>
            <a:ext cx="2475214"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61" name="CustomShape 15"/>
          <p:cNvSpPr/>
          <p:nvPr/>
        </p:nvSpPr>
        <p:spPr>
          <a:xfrm>
            <a:off x="7176355" y="5606746"/>
            <a:ext cx="13159486"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a:t>
            </a:r>
            <a:r>
              <a:rPr lang="en-US" sz="2400" dirty="0">
                <a:solidFill>
                  <a:srgbClr val="004B87"/>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(stakeholders or actors?????)</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62" name="Imagem 38"/>
          <p:cNvPicPr/>
          <p:nvPr/>
        </p:nvPicPr>
        <p:blipFill>
          <a:blip r:embed="rId2"/>
          <a:stretch/>
        </p:blipFill>
        <p:spPr>
          <a:xfrm>
            <a:off x="11930490" y="22739065"/>
            <a:ext cx="280865" cy="367920"/>
          </a:xfrm>
          <a:prstGeom prst="rect">
            <a:avLst/>
          </a:prstGeom>
          <a:ln>
            <a:noFill/>
          </a:ln>
        </p:spPr>
      </p:pic>
      <p:sp>
        <p:nvSpPr>
          <p:cNvPr id="63" name="CustomShape 16"/>
          <p:cNvSpPr/>
          <p:nvPr/>
        </p:nvSpPr>
        <p:spPr>
          <a:xfrm>
            <a:off x="12356010" y="22603345"/>
            <a:ext cx="4390594"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180040"/>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 TRANSPORTION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err="1">
                <a:solidFill>
                  <a:srgbClr val="004B87"/>
                </a:solidFill>
                <a:latin typeface="Calibri"/>
              </a:rPr>
              <a:t>Electronics</a:t>
            </a:r>
            <a:r>
              <a:rPr lang="pt-PT" sz="3200" b="0" strike="noStrike" spc="-1" dirty="0">
                <a:solidFill>
                  <a:srgbClr val="004B87"/>
                </a:solidFill>
                <a:latin typeface="Calibri"/>
              </a:rPr>
              <a:t> </a:t>
            </a:r>
            <a:r>
              <a:rPr lang="pt-PT" sz="3200" b="0" strike="noStrike" spc="-1" dirty="0" err="1">
                <a:solidFill>
                  <a:srgbClr val="004B87"/>
                </a:solidFill>
                <a:latin typeface="Calibri"/>
              </a:rPr>
              <a:t>and</a:t>
            </a:r>
            <a:r>
              <a:rPr lang="pt-PT" sz="3200" b="0" strike="noStrike" spc="-1" dirty="0">
                <a:solidFill>
                  <a:srgbClr val="004B87"/>
                </a:solidFill>
                <a:latin typeface="Calibri"/>
              </a:rPr>
              <a:t> </a:t>
            </a:r>
            <a:r>
              <a:rPr lang="pt-PT" sz="3200" b="0" strike="noStrike" spc="-1" dirty="0" err="1">
                <a:solidFill>
                  <a:srgbClr val="004B87"/>
                </a:solidFill>
                <a:latin typeface="Calibri"/>
              </a:rPr>
              <a:t>Computing</a:t>
            </a:r>
            <a:r>
              <a:rPr lang="pt-PT" sz="3200" b="0" strike="noStrike" spc="-1" dirty="0">
                <a:solidFill>
                  <a:srgbClr val="004B87"/>
                </a:solidFill>
                <a:latin typeface="Calibri"/>
              </a:rPr>
              <a:t> </a:t>
            </a:r>
            <a:r>
              <a:rPr lang="pt-PT" sz="3200" b="0" strike="noStrike" spc="-1" dirty="0" err="1">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161" name="CustomShape 3">
            <a:extLst>
              <a:ext uri="{FF2B5EF4-FFF2-40B4-BE49-F238E27FC236}">
                <a16:creationId xmlns:a16="http://schemas.microsoft.com/office/drawing/2014/main" id="{7124D87A-2314-73FA-9280-DF9DB17A6133}"/>
              </a:ext>
            </a:extLst>
          </p:cNvPr>
          <p:cNvSpPr/>
          <p:nvPr/>
        </p:nvSpPr>
        <p:spPr>
          <a:xfrm>
            <a:off x="6971476" y="8008342"/>
            <a:ext cx="13652832" cy="141723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163" name="CustomShape 9">
            <a:extLst>
              <a:ext uri="{FF2B5EF4-FFF2-40B4-BE49-F238E27FC236}">
                <a16:creationId xmlns:a16="http://schemas.microsoft.com/office/drawing/2014/main" id="{AB8BD078-3CF5-A4AE-2421-2BDECF5F41A3}"/>
              </a:ext>
            </a:extLst>
          </p:cNvPr>
          <p:cNvSpPr/>
          <p:nvPr/>
        </p:nvSpPr>
        <p:spPr>
          <a:xfrm>
            <a:off x="7486584" y="8121428"/>
            <a:ext cx="4208434" cy="687292"/>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164" name="CustomShape 13">
            <a:extLst>
              <a:ext uri="{FF2B5EF4-FFF2-40B4-BE49-F238E27FC236}">
                <a16:creationId xmlns:a16="http://schemas.microsoft.com/office/drawing/2014/main" id="{D503E313-05FF-E9B4-4B63-19BAD1A19C1F}"/>
              </a:ext>
            </a:extLst>
          </p:cNvPr>
          <p:cNvSpPr/>
          <p:nvPr/>
        </p:nvSpPr>
        <p:spPr>
          <a:xfrm>
            <a:off x="7161637" y="8802058"/>
            <a:ext cx="13174204" cy="981168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consists of developing a robotic system capable of transporting patients in manual wheelchairs in health institutions. Therefore, the system will have to have a coupling mechanism to the self-contained chair, easy to fit, fast and universal, since there is a high diversity of chairs. The initial plan is to integrate the coupling system with an existing robot.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coupling system will have to be studied, however, there are already some idealized approaches, Figure 1. The approach that presents greater ease of construction and implementation is the second approach, however, the rest will also be evaluated.</a:t>
            </a: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any of the coupling approaches a camera and a microcontroller will be used. The main function of the assembly is to discover the coupling points of the manual wheelchair and move the claw to attach to the chair. For docking to be fast, safe, and effective, it may be necessary to implement a deep learning algorithm for sorting or detaining objects. As a robot safety system during transport will be implemented a set of sensors to monitor the patient and can act in emergency situations.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Finally, an application will be developed where nurses and doctors will be allowed to request transport to the AMR robot. The interface will also allow communication with the information management system of the health institution to know which user carries, and who requested transport, among other information. Since the patient's destination may be on a different floor from the starting point, it is important to communicate with the elevators so that the robot can carry out the transport. </a:t>
            </a:r>
          </a:p>
        </p:txBody>
      </p:sp>
      <p:sp>
        <p:nvSpPr>
          <p:cNvPr id="65" name="CustomShape 18"/>
          <p:cNvSpPr/>
          <p:nvPr/>
        </p:nvSpPr>
        <p:spPr>
          <a:xfrm>
            <a:off x="11813850" y="23199950"/>
            <a:ext cx="8521991" cy="40574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06400" indent="-406400" algn="just">
              <a:lnSpc>
                <a:spcPct val="120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7" name="Group 6">
            <a:extLst>
              <a:ext uri="{FF2B5EF4-FFF2-40B4-BE49-F238E27FC236}">
                <a16:creationId xmlns:a16="http://schemas.microsoft.com/office/drawing/2014/main" id="{EE8263A7-3D7D-5129-D9AA-C933C2B9226C}"/>
              </a:ext>
            </a:extLst>
          </p:cNvPr>
          <p:cNvGrpSpPr/>
          <p:nvPr/>
        </p:nvGrpSpPr>
        <p:grpSpPr>
          <a:xfrm>
            <a:off x="7251907" y="11956405"/>
            <a:ext cx="13174203" cy="2148588"/>
            <a:chOff x="5885779" y="10640595"/>
            <a:chExt cx="16633945" cy="2712839"/>
          </a:xfrm>
        </p:grpSpPr>
        <p:grpSp>
          <p:nvGrpSpPr>
            <p:cNvPr id="29" name="Agrupar 309">
              <a:extLst>
                <a:ext uri="{FF2B5EF4-FFF2-40B4-BE49-F238E27FC236}">
                  <a16:creationId xmlns:a16="http://schemas.microsoft.com/office/drawing/2014/main" id="{8BCD78A0-A742-6774-DB33-F48EB3D39129}"/>
                </a:ext>
              </a:extLst>
            </p:cNvPr>
            <p:cNvGrpSpPr/>
            <p:nvPr/>
          </p:nvGrpSpPr>
          <p:grpSpPr>
            <a:xfrm>
              <a:off x="9803487" y="10640595"/>
              <a:ext cx="9316471" cy="2256676"/>
              <a:chOff x="612475" y="0"/>
              <a:chExt cx="6594381" cy="1597322"/>
            </a:xfrm>
          </p:grpSpPr>
          <p:grpSp>
            <p:nvGrpSpPr>
              <p:cNvPr id="30" name="Agrupar 307">
                <a:extLst>
                  <a:ext uri="{FF2B5EF4-FFF2-40B4-BE49-F238E27FC236}">
                    <a16:creationId xmlns:a16="http://schemas.microsoft.com/office/drawing/2014/main" id="{4AA8908E-E278-9A8B-5015-89C17FACDBFA}"/>
                  </a:ext>
                </a:extLst>
              </p:cNvPr>
              <p:cNvGrpSpPr/>
              <p:nvPr/>
            </p:nvGrpSpPr>
            <p:grpSpPr>
              <a:xfrm>
                <a:off x="612475" y="0"/>
                <a:ext cx="6594381" cy="1597322"/>
                <a:chOff x="612475" y="0"/>
                <a:chExt cx="6594381" cy="1597322"/>
              </a:xfrm>
            </p:grpSpPr>
            <p:grpSp>
              <p:nvGrpSpPr>
                <p:cNvPr id="32" name="Agrupar 306">
                  <a:extLst>
                    <a:ext uri="{FF2B5EF4-FFF2-40B4-BE49-F238E27FC236}">
                      <a16:creationId xmlns:a16="http://schemas.microsoft.com/office/drawing/2014/main" id="{49B6F1CA-ECC9-9C3A-99DB-EEB3963077CB}"/>
                    </a:ext>
                  </a:extLst>
                </p:cNvPr>
                <p:cNvGrpSpPr/>
                <p:nvPr/>
              </p:nvGrpSpPr>
              <p:grpSpPr>
                <a:xfrm>
                  <a:off x="612475" y="0"/>
                  <a:ext cx="6594381" cy="1597322"/>
                  <a:chOff x="612475" y="0"/>
                  <a:chExt cx="6594381" cy="1597322"/>
                </a:xfrm>
              </p:grpSpPr>
              <p:grpSp>
                <p:nvGrpSpPr>
                  <p:cNvPr id="34" name="Agrupar 305">
                    <a:extLst>
                      <a:ext uri="{FF2B5EF4-FFF2-40B4-BE49-F238E27FC236}">
                        <a16:creationId xmlns:a16="http://schemas.microsoft.com/office/drawing/2014/main" id="{F594D5BA-855F-0C48-3A53-2142F7C7E05C}"/>
                      </a:ext>
                    </a:extLst>
                  </p:cNvPr>
                  <p:cNvGrpSpPr/>
                  <p:nvPr/>
                </p:nvGrpSpPr>
                <p:grpSpPr>
                  <a:xfrm>
                    <a:off x="612475" y="0"/>
                    <a:ext cx="6594381" cy="1597322"/>
                    <a:chOff x="612475" y="0"/>
                    <a:chExt cx="6594381" cy="1597322"/>
                  </a:xfrm>
                </p:grpSpPr>
                <p:grpSp>
                  <p:nvGrpSpPr>
                    <p:cNvPr id="38" name="Agrupar 302">
                      <a:extLst>
                        <a:ext uri="{FF2B5EF4-FFF2-40B4-BE49-F238E27FC236}">
                          <a16:creationId xmlns:a16="http://schemas.microsoft.com/office/drawing/2014/main" id="{91D05133-7A8F-FB24-3DC2-D0215170E014}"/>
                        </a:ext>
                      </a:extLst>
                    </p:cNvPr>
                    <p:cNvGrpSpPr/>
                    <p:nvPr/>
                  </p:nvGrpSpPr>
                  <p:grpSpPr>
                    <a:xfrm>
                      <a:off x="612475" y="0"/>
                      <a:ext cx="6594381" cy="1597322"/>
                      <a:chOff x="0" y="0"/>
                      <a:chExt cx="6595045" cy="1597499"/>
                    </a:xfrm>
                  </p:grpSpPr>
                  <p:grpSp>
                    <p:nvGrpSpPr>
                      <p:cNvPr id="40" name="Agrupar 297">
                        <a:extLst>
                          <a:ext uri="{FF2B5EF4-FFF2-40B4-BE49-F238E27FC236}">
                            <a16:creationId xmlns:a16="http://schemas.microsoft.com/office/drawing/2014/main" id="{3FF3629B-9B7C-9C95-9677-E2F74939384D}"/>
                          </a:ext>
                        </a:extLst>
                      </p:cNvPr>
                      <p:cNvGrpSpPr/>
                      <p:nvPr/>
                    </p:nvGrpSpPr>
                    <p:grpSpPr>
                      <a:xfrm>
                        <a:off x="0" y="0"/>
                        <a:ext cx="2346325" cy="1249045"/>
                        <a:chOff x="0" y="0"/>
                        <a:chExt cx="2346325" cy="1249045"/>
                      </a:xfrm>
                    </p:grpSpPr>
                    <p:grpSp>
                      <p:nvGrpSpPr>
                        <p:cNvPr id="101" name="Agrupar 55">
                          <a:extLst>
                            <a:ext uri="{FF2B5EF4-FFF2-40B4-BE49-F238E27FC236}">
                              <a16:creationId xmlns:a16="http://schemas.microsoft.com/office/drawing/2014/main" id="{21327CC1-3BE5-AA7E-C7DC-5FE197E6452F}"/>
                            </a:ext>
                          </a:extLst>
                        </p:cNvPr>
                        <p:cNvGrpSpPr/>
                        <p:nvPr/>
                      </p:nvGrpSpPr>
                      <p:grpSpPr>
                        <a:xfrm>
                          <a:off x="866775" y="676275"/>
                          <a:ext cx="1479550" cy="572770"/>
                          <a:chOff x="0" y="0"/>
                          <a:chExt cx="1479550" cy="572770"/>
                        </a:xfrm>
                      </p:grpSpPr>
                      <p:sp>
                        <p:nvSpPr>
                          <p:cNvPr id="114" name="Retângulo 41">
                            <a:extLst>
                              <a:ext uri="{FF2B5EF4-FFF2-40B4-BE49-F238E27FC236}">
                                <a16:creationId xmlns:a16="http://schemas.microsoft.com/office/drawing/2014/main" id="{60913999-8497-5C2D-5131-4689E7C469BC}"/>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5" name="Oval 114">
                            <a:extLst>
                              <a:ext uri="{FF2B5EF4-FFF2-40B4-BE49-F238E27FC236}">
                                <a16:creationId xmlns:a16="http://schemas.microsoft.com/office/drawing/2014/main" id="{28050523-1568-D30D-0489-1E40F6BB554B}"/>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6" name="Oval 115">
                            <a:extLst>
                              <a:ext uri="{FF2B5EF4-FFF2-40B4-BE49-F238E27FC236}">
                                <a16:creationId xmlns:a16="http://schemas.microsoft.com/office/drawing/2014/main" id="{0D6CE8A5-C290-20AA-83B1-F1EF0EEC8748}"/>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7" name="Retângulo 52">
                            <a:extLst>
                              <a:ext uri="{FF2B5EF4-FFF2-40B4-BE49-F238E27FC236}">
                                <a16:creationId xmlns:a16="http://schemas.microsoft.com/office/drawing/2014/main" id="{953133EE-E973-6C38-227B-9078D500ABB4}"/>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8" name="Retângulo 53">
                            <a:extLst>
                              <a:ext uri="{FF2B5EF4-FFF2-40B4-BE49-F238E27FC236}">
                                <a16:creationId xmlns:a16="http://schemas.microsoft.com/office/drawing/2014/main" id="{7A851AD8-A38A-5128-F07A-F74FD7B7F405}"/>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19" name="Conexão reta 54">
                            <a:extLst>
                              <a:ext uri="{FF2B5EF4-FFF2-40B4-BE49-F238E27FC236}">
                                <a16:creationId xmlns:a16="http://schemas.microsoft.com/office/drawing/2014/main" id="{9E3439D6-12FC-A536-EAC3-A6D583EF98D5}"/>
                              </a:ext>
                            </a:extLst>
                          </p:cNvPr>
                          <p:cNvCxnSpPr>
                            <a:cxnSpLocks/>
                          </p:cNvCxnSpPr>
                          <p:nvPr/>
                        </p:nvCxnSpPr>
                        <p:spPr>
                          <a:xfrm flipH="1">
                            <a:off x="0" y="99060"/>
                            <a:ext cx="744640" cy="38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 name="Agrupar 256">
                          <a:extLst>
                            <a:ext uri="{FF2B5EF4-FFF2-40B4-BE49-F238E27FC236}">
                              <a16:creationId xmlns:a16="http://schemas.microsoft.com/office/drawing/2014/main" id="{49DA58BA-1072-25C0-3339-51342A8DB4DC}"/>
                            </a:ext>
                          </a:extLst>
                        </p:cNvPr>
                        <p:cNvGrpSpPr/>
                        <p:nvPr/>
                      </p:nvGrpSpPr>
                      <p:grpSpPr>
                        <a:xfrm>
                          <a:off x="0" y="0"/>
                          <a:ext cx="1361664" cy="1245041"/>
                          <a:chOff x="0" y="0"/>
                          <a:chExt cx="1361664" cy="1245041"/>
                        </a:xfrm>
                      </p:grpSpPr>
                      <p:grpSp>
                        <p:nvGrpSpPr>
                          <p:cNvPr id="103" name="Agrupar 56">
                            <a:extLst>
                              <a:ext uri="{FF2B5EF4-FFF2-40B4-BE49-F238E27FC236}">
                                <a16:creationId xmlns:a16="http://schemas.microsoft.com/office/drawing/2014/main" id="{3104AC24-ED20-A8A0-73B0-7E8BF58643D9}"/>
                              </a:ext>
                            </a:extLst>
                          </p:cNvPr>
                          <p:cNvGrpSpPr/>
                          <p:nvPr/>
                        </p:nvGrpSpPr>
                        <p:grpSpPr>
                          <a:xfrm>
                            <a:off x="187324" y="0"/>
                            <a:ext cx="1174340" cy="1245041"/>
                            <a:chOff x="118110" y="0"/>
                            <a:chExt cx="1175077" cy="1245544"/>
                          </a:xfrm>
                        </p:grpSpPr>
                        <p:sp>
                          <p:nvSpPr>
                            <p:cNvPr id="107" name="Retângulo 45">
                              <a:extLst>
                                <a:ext uri="{FF2B5EF4-FFF2-40B4-BE49-F238E27FC236}">
                                  <a16:creationId xmlns:a16="http://schemas.microsoft.com/office/drawing/2014/main" id="{1D7B7B4D-0AB8-FA62-1437-57A0FDC270B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8" name="Retângulo 46">
                              <a:extLst>
                                <a:ext uri="{FF2B5EF4-FFF2-40B4-BE49-F238E27FC236}">
                                  <a16:creationId xmlns:a16="http://schemas.microsoft.com/office/drawing/2014/main" id="{3C9F401A-97AD-C80B-99B8-8C34E7BEE6B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9" name="Retângulo 47">
                              <a:extLst>
                                <a:ext uri="{FF2B5EF4-FFF2-40B4-BE49-F238E27FC236}">
                                  <a16:creationId xmlns:a16="http://schemas.microsoft.com/office/drawing/2014/main" id="{5747B4F8-E8DE-67FC-BA60-5F8C70934B1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0" name="Retângulo 49">
                              <a:extLst>
                                <a:ext uri="{FF2B5EF4-FFF2-40B4-BE49-F238E27FC236}">
                                  <a16:creationId xmlns:a16="http://schemas.microsoft.com/office/drawing/2014/main" id="{61F225A5-3BCA-B6DA-92BD-E59D64B59A9B}"/>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1" name="Retângulo 50">
                              <a:extLst>
                                <a:ext uri="{FF2B5EF4-FFF2-40B4-BE49-F238E27FC236}">
                                  <a16:creationId xmlns:a16="http://schemas.microsoft.com/office/drawing/2014/main" id="{5627FCBC-C449-3889-6027-EF143DA3C8E0}"/>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2" name="Retângulo 48">
                              <a:extLst>
                                <a:ext uri="{FF2B5EF4-FFF2-40B4-BE49-F238E27FC236}">
                                  <a16:creationId xmlns:a16="http://schemas.microsoft.com/office/drawing/2014/main" id="{06C405DD-245C-4AF0-3B46-81D7074E03E2}"/>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3" name="Oval 112">
                              <a:extLst>
                                <a:ext uri="{FF2B5EF4-FFF2-40B4-BE49-F238E27FC236}">
                                  <a16:creationId xmlns:a16="http://schemas.microsoft.com/office/drawing/2014/main" id="{918771DC-EEE4-5579-4F15-E318B2E93F2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04" name="Agrupar 252">
                            <a:extLst>
                              <a:ext uri="{FF2B5EF4-FFF2-40B4-BE49-F238E27FC236}">
                                <a16:creationId xmlns:a16="http://schemas.microsoft.com/office/drawing/2014/main" id="{F925BE72-D4B1-D2A4-2AD5-D00645F7C95C}"/>
                              </a:ext>
                            </a:extLst>
                          </p:cNvPr>
                          <p:cNvGrpSpPr/>
                          <p:nvPr/>
                        </p:nvGrpSpPr>
                        <p:grpSpPr>
                          <a:xfrm>
                            <a:off x="0" y="611921"/>
                            <a:ext cx="634145" cy="632997"/>
                            <a:chOff x="0" y="2321"/>
                            <a:chExt cx="634145" cy="632997"/>
                          </a:xfrm>
                        </p:grpSpPr>
                        <p:sp>
                          <p:nvSpPr>
                            <p:cNvPr id="105" name="Fluxograma: Convolução 250">
                              <a:extLst>
                                <a:ext uri="{FF2B5EF4-FFF2-40B4-BE49-F238E27FC236}">
                                  <a16:creationId xmlns:a16="http://schemas.microsoft.com/office/drawing/2014/main" id="{EC312A6C-4664-90D2-4681-B2CC9DB1A9C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6" name="Fluxograma: Ou 251">
                              <a:extLst>
                                <a:ext uri="{FF2B5EF4-FFF2-40B4-BE49-F238E27FC236}">
                                  <a16:creationId xmlns:a16="http://schemas.microsoft.com/office/drawing/2014/main" id="{02C37DAD-5608-99A6-729B-013E7566D29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41" name="Agrupar 276">
                        <a:extLst>
                          <a:ext uri="{FF2B5EF4-FFF2-40B4-BE49-F238E27FC236}">
                            <a16:creationId xmlns:a16="http://schemas.microsoft.com/office/drawing/2014/main" id="{3FCB7D7A-E7A5-D3F0-8A0A-D689BC1028B4}"/>
                          </a:ext>
                        </a:extLst>
                      </p:cNvPr>
                      <p:cNvGrpSpPr/>
                      <p:nvPr/>
                    </p:nvGrpSpPr>
                    <p:grpSpPr>
                      <a:xfrm>
                        <a:off x="3073795" y="13648"/>
                        <a:ext cx="1174147" cy="1244599"/>
                        <a:chOff x="187324" y="0"/>
                        <a:chExt cx="1174340" cy="1245041"/>
                      </a:xfrm>
                    </p:grpSpPr>
                    <p:grpSp>
                      <p:nvGrpSpPr>
                        <p:cNvPr id="87" name="Agrupar 258">
                          <a:extLst>
                            <a:ext uri="{FF2B5EF4-FFF2-40B4-BE49-F238E27FC236}">
                              <a16:creationId xmlns:a16="http://schemas.microsoft.com/office/drawing/2014/main" id="{125CF1B8-404F-8CE9-8F3C-903E17034BA8}"/>
                            </a:ext>
                          </a:extLst>
                        </p:cNvPr>
                        <p:cNvGrpSpPr/>
                        <p:nvPr/>
                      </p:nvGrpSpPr>
                      <p:grpSpPr>
                        <a:xfrm>
                          <a:off x="187324" y="0"/>
                          <a:ext cx="1174340" cy="1245041"/>
                          <a:chOff x="118110" y="0"/>
                          <a:chExt cx="1175077" cy="1245544"/>
                        </a:xfrm>
                      </p:grpSpPr>
                      <p:sp>
                        <p:nvSpPr>
                          <p:cNvPr id="94" name="Retângulo 259">
                            <a:extLst>
                              <a:ext uri="{FF2B5EF4-FFF2-40B4-BE49-F238E27FC236}">
                                <a16:creationId xmlns:a16="http://schemas.microsoft.com/office/drawing/2014/main" id="{7E9C1587-D395-EA96-3D3B-CFC86A81489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5" name="Retângulo 260">
                            <a:extLst>
                              <a:ext uri="{FF2B5EF4-FFF2-40B4-BE49-F238E27FC236}">
                                <a16:creationId xmlns:a16="http://schemas.microsoft.com/office/drawing/2014/main" id="{1CB07A34-339C-43A4-6900-79A192419BA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Retângulo 261">
                            <a:extLst>
                              <a:ext uri="{FF2B5EF4-FFF2-40B4-BE49-F238E27FC236}">
                                <a16:creationId xmlns:a16="http://schemas.microsoft.com/office/drawing/2014/main" id="{B71BE675-CE0A-D676-47EB-559F3D7A993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Retângulo 262">
                            <a:extLst>
                              <a:ext uri="{FF2B5EF4-FFF2-40B4-BE49-F238E27FC236}">
                                <a16:creationId xmlns:a16="http://schemas.microsoft.com/office/drawing/2014/main" id="{69256574-5FA6-DBFB-049B-70C05675B5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263">
                            <a:extLst>
                              <a:ext uri="{FF2B5EF4-FFF2-40B4-BE49-F238E27FC236}">
                                <a16:creationId xmlns:a16="http://schemas.microsoft.com/office/drawing/2014/main" id="{6AF03BBA-9442-E3E1-2774-098BF51FF19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Retângulo 264">
                            <a:extLst>
                              <a:ext uri="{FF2B5EF4-FFF2-40B4-BE49-F238E27FC236}">
                                <a16:creationId xmlns:a16="http://schemas.microsoft.com/office/drawing/2014/main" id="{B4371B27-3B02-AFE8-1061-76AC7EDBBA27}"/>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0" name="Oval 99">
                            <a:extLst>
                              <a:ext uri="{FF2B5EF4-FFF2-40B4-BE49-F238E27FC236}">
                                <a16:creationId xmlns:a16="http://schemas.microsoft.com/office/drawing/2014/main" id="{1B8C98BD-4D69-C148-967B-51688BC7401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88" name="Agrupar 275">
                          <a:extLst>
                            <a:ext uri="{FF2B5EF4-FFF2-40B4-BE49-F238E27FC236}">
                              <a16:creationId xmlns:a16="http://schemas.microsoft.com/office/drawing/2014/main" id="{6E16B781-8154-3036-75AD-B052ECC74B86}"/>
                            </a:ext>
                          </a:extLst>
                        </p:cNvPr>
                        <p:cNvGrpSpPr/>
                        <p:nvPr/>
                      </p:nvGrpSpPr>
                      <p:grpSpPr>
                        <a:xfrm>
                          <a:off x="295275" y="863600"/>
                          <a:ext cx="725805" cy="379730"/>
                          <a:chOff x="0" y="0"/>
                          <a:chExt cx="725805" cy="379730"/>
                        </a:xfrm>
                      </p:grpSpPr>
                      <p:sp>
                        <p:nvSpPr>
                          <p:cNvPr id="89" name="Retângulo 270">
                            <a:extLst>
                              <a:ext uri="{FF2B5EF4-FFF2-40B4-BE49-F238E27FC236}">
                                <a16:creationId xmlns:a16="http://schemas.microsoft.com/office/drawing/2014/main" id="{D981FCC2-62EA-C939-4A0D-963DD36ED9B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0" name="Oval 89">
                            <a:extLst>
                              <a:ext uri="{FF2B5EF4-FFF2-40B4-BE49-F238E27FC236}">
                                <a16:creationId xmlns:a16="http://schemas.microsoft.com/office/drawing/2014/main" id="{6850C372-4414-3B7B-82D0-B6D24C5990BD}"/>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1" name="Oval 90">
                            <a:extLst>
                              <a:ext uri="{FF2B5EF4-FFF2-40B4-BE49-F238E27FC236}">
                                <a16:creationId xmlns:a16="http://schemas.microsoft.com/office/drawing/2014/main" id="{0DD018B3-BECC-44F6-FD51-033442F67411}"/>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Retângulo 273">
                            <a:extLst>
                              <a:ext uri="{FF2B5EF4-FFF2-40B4-BE49-F238E27FC236}">
                                <a16:creationId xmlns:a16="http://schemas.microsoft.com/office/drawing/2014/main" id="{ED9F96BC-173D-7C09-65A3-44B2E7B2E6D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93" name="Conexão reta 274">
                            <a:extLst>
                              <a:ext uri="{FF2B5EF4-FFF2-40B4-BE49-F238E27FC236}">
                                <a16:creationId xmlns:a16="http://schemas.microsoft.com/office/drawing/2014/main" id="{EC562B06-C6EE-533F-E878-86F4C9971478}"/>
                              </a:ext>
                            </a:extLst>
                          </p:cNvPr>
                          <p:cNvCxnSpPr>
                            <a:cxnSpLocks/>
                          </p:cNvCxnSpPr>
                          <p:nvPr/>
                        </p:nvCxnSpPr>
                        <p:spPr>
                          <a:xfrm flipV="1">
                            <a:off x="454025" y="64302"/>
                            <a:ext cx="0" cy="309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2" name="Agrupar 298">
                        <a:extLst>
                          <a:ext uri="{FF2B5EF4-FFF2-40B4-BE49-F238E27FC236}">
                            <a16:creationId xmlns:a16="http://schemas.microsoft.com/office/drawing/2014/main" id="{845A0CFE-2ADD-FFFD-F8F9-C0B745F10F38}"/>
                          </a:ext>
                        </a:extLst>
                      </p:cNvPr>
                      <p:cNvGrpSpPr/>
                      <p:nvPr/>
                    </p:nvGrpSpPr>
                    <p:grpSpPr>
                      <a:xfrm>
                        <a:off x="4803713" y="12701"/>
                        <a:ext cx="1791332" cy="1244601"/>
                        <a:chOff x="3309283" y="-1822923"/>
                        <a:chExt cx="1791332" cy="1244601"/>
                      </a:xfrm>
                    </p:grpSpPr>
                    <p:grpSp>
                      <p:nvGrpSpPr>
                        <p:cNvPr id="71" name="Agrupar 277">
                          <a:extLst>
                            <a:ext uri="{FF2B5EF4-FFF2-40B4-BE49-F238E27FC236}">
                              <a16:creationId xmlns:a16="http://schemas.microsoft.com/office/drawing/2014/main" id="{5CFB9B5E-A6C9-E9AF-633C-4F075613B279}"/>
                            </a:ext>
                          </a:extLst>
                        </p:cNvPr>
                        <p:cNvGrpSpPr/>
                        <p:nvPr/>
                      </p:nvGrpSpPr>
                      <p:grpSpPr>
                        <a:xfrm>
                          <a:off x="3309283" y="-1822923"/>
                          <a:ext cx="1791332" cy="1244601"/>
                          <a:chOff x="2880339" y="-1823570"/>
                          <a:chExt cx="1792191" cy="1245043"/>
                        </a:xfrm>
                      </p:grpSpPr>
                      <p:grpSp>
                        <p:nvGrpSpPr>
                          <p:cNvPr id="73" name="Agrupar 279">
                            <a:extLst>
                              <a:ext uri="{FF2B5EF4-FFF2-40B4-BE49-F238E27FC236}">
                                <a16:creationId xmlns:a16="http://schemas.microsoft.com/office/drawing/2014/main" id="{A85C8D88-EED9-5DD7-508A-8EB562354FBB}"/>
                              </a:ext>
                            </a:extLst>
                          </p:cNvPr>
                          <p:cNvGrpSpPr/>
                          <p:nvPr/>
                        </p:nvGrpSpPr>
                        <p:grpSpPr>
                          <a:xfrm>
                            <a:off x="3498193" y="-1823570"/>
                            <a:ext cx="1174337" cy="1245043"/>
                            <a:chOff x="3431056" y="-1824307"/>
                            <a:chExt cx="1175074" cy="1245546"/>
                          </a:xfrm>
                        </p:grpSpPr>
                        <p:sp>
                          <p:nvSpPr>
                            <p:cNvPr id="80" name="Retângulo 280">
                              <a:extLst>
                                <a:ext uri="{FF2B5EF4-FFF2-40B4-BE49-F238E27FC236}">
                                  <a16:creationId xmlns:a16="http://schemas.microsoft.com/office/drawing/2014/main" id="{FE84950B-0CD5-DD19-BD65-4FBB405D9227}"/>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81">
                              <a:extLst>
                                <a:ext uri="{FF2B5EF4-FFF2-40B4-BE49-F238E27FC236}">
                                  <a16:creationId xmlns:a16="http://schemas.microsoft.com/office/drawing/2014/main" id="{344F8092-9BA1-213C-ABD6-9A389084AA7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82">
                              <a:extLst>
                                <a:ext uri="{FF2B5EF4-FFF2-40B4-BE49-F238E27FC236}">
                                  <a16:creationId xmlns:a16="http://schemas.microsoft.com/office/drawing/2014/main" id="{B29C93B5-B7E0-EFC8-27E6-0CA39D030B56}"/>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83">
                              <a:extLst>
                                <a:ext uri="{FF2B5EF4-FFF2-40B4-BE49-F238E27FC236}">
                                  <a16:creationId xmlns:a16="http://schemas.microsoft.com/office/drawing/2014/main" id="{9F77BB36-4955-22EA-059D-239587F8E796}"/>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Retângulo 284">
                              <a:extLst>
                                <a:ext uri="{FF2B5EF4-FFF2-40B4-BE49-F238E27FC236}">
                                  <a16:creationId xmlns:a16="http://schemas.microsoft.com/office/drawing/2014/main" id="{8B833C26-31AB-F8B9-AA6C-99716A446993}"/>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285">
                              <a:extLst>
                                <a:ext uri="{FF2B5EF4-FFF2-40B4-BE49-F238E27FC236}">
                                  <a16:creationId xmlns:a16="http://schemas.microsoft.com/office/drawing/2014/main" id="{9A3FE954-DD80-A971-F92C-7A0B5C1EEE7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92069BBF-66CC-C46A-6180-4F1D74BCC9AD}"/>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4" name="Agrupar 290">
                            <a:extLst>
                              <a:ext uri="{FF2B5EF4-FFF2-40B4-BE49-F238E27FC236}">
                                <a16:creationId xmlns:a16="http://schemas.microsoft.com/office/drawing/2014/main" id="{AB2149FC-F8CD-43F7-BDA9-0B97292C7C51}"/>
                              </a:ext>
                            </a:extLst>
                          </p:cNvPr>
                          <p:cNvGrpSpPr/>
                          <p:nvPr/>
                        </p:nvGrpSpPr>
                        <p:grpSpPr>
                          <a:xfrm>
                            <a:off x="2880339" y="-946959"/>
                            <a:ext cx="747252" cy="363675"/>
                            <a:chOff x="2585064" y="-1810559"/>
                            <a:chExt cx="747252" cy="363675"/>
                          </a:xfrm>
                        </p:grpSpPr>
                        <p:sp>
                          <p:nvSpPr>
                            <p:cNvPr id="75" name="Retângulo 294">
                              <a:extLst>
                                <a:ext uri="{FF2B5EF4-FFF2-40B4-BE49-F238E27FC236}">
                                  <a16:creationId xmlns:a16="http://schemas.microsoft.com/office/drawing/2014/main" id="{22E63DDA-671B-7DA9-9905-CDAC9D7A3DC6}"/>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Retângulo 291">
                              <a:extLst>
                                <a:ext uri="{FF2B5EF4-FFF2-40B4-BE49-F238E27FC236}">
                                  <a16:creationId xmlns:a16="http://schemas.microsoft.com/office/drawing/2014/main" id="{92AAC99E-552B-90DD-BE8D-99CEE922942F}"/>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Oval 76">
                              <a:extLst>
                                <a:ext uri="{FF2B5EF4-FFF2-40B4-BE49-F238E27FC236}">
                                  <a16:creationId xmlns:a16="http://schemas.microsoft.com/office/drawing/2014/main" id="{A572A3F8-710C-7A0C-CEF7-59F88B8D0DD8}"/>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Oval 77">
                              <a:extLst>
                                <a:ext uri="{FF2B5EF4-FFF2-40B4-BE49-F238E27FC236}">
                                  <a16:creationId xmlns:a16="http://schemas.microsoft.com/office/drawing/2014/main" id="{FA27533F-14BF-51E5-0333-BFEE0693EFAA}"/>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9" name="Conexão reta 295">
                              <a:extLst>
                                <a:ext uri="{FF2B5EF4-FFF2-40B4-BE49-F238E27FC236}">
                                  <a16:creationId xmlns:a16="http://schemas.microsoft.com/office/drawing/2014/main" id="{64347458-BFA9-D30B-FAE6-56A012469FEF}"/>
                                </a:ext>
                              </a:extLst>
                            </p:cNvPr>
                            <p:cNvCxnSpPr/>
                            <p:nvPr/>
                          </p:nvCxnSpPr>
                          <p:spPr>
                            <a:xfrm flipV="1">
                              <a:off x="3015595" y="-1810559"/>
                              <a:ext cx="316721" cy="522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2" name="Retângulo 296">
                          <a:extLst>
                            <a:ext uri="{FF2B5EF4-FFF2-40B4-BE49-F238E27FC236}">
                              <a16:creationId xmlns:a16="http://schemas.microsoft.com/office/drawing/2014/main" id="{CFCFF7D5-B37C-38CD-6E97-936B482A2D38}"/>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8" name="Caixa de texto 299">
                        <a:extLst>
                          <a:ext uri="{FF2B5EF4-FFF2-40B4-BE49-F238E27FC236}">
                            <a16:creationId xmlns:a16="http://schemas.microsoft.com/office/drawing/2014/main" id="{4E38CDA7-B334-16AB-9FB2-3DAF33EF7507}"/>
                          </a:ext>
                        </a:extLst>
                      </p:cNvPr>
                      <p:cNvSpPr txBox="1"/>
                      <p:nvPr/>
                    </p:nvSpPr>
                    <p:spPr>
                      <a:xfrm>
                        <a:off x="655093" y="1243169"/>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000" dirty="0">
                            <a:solidFill>
                              <a:srgbClr val="004B87"/>
                            </a:solidFill>
                            <a:effectLst/>
                            <a:latin typeface="Times New Roman" panose="02020603050405020304" pitchFamily="18" charset="0"/>
                            <a:ea typeface="Calibri" panose="020F0502020204030204" pitchFamily="34" charset="0"/>
                          </a:rPr>
                          <a:t>(a)</a:t>
                        </a:r>
                      </a:p>
                    </p:txBody>
                  </p:sp>
                  <p:sp>
                    <p:nvSpPr>
                      <p:cNvPr id="69" name="Caixa de texto 300">
                        <a:extLst>
                          <a:ext uri="{FF2B5EF4-FFF2-40B4-BE49-F238E27FC236}">
                            <a16:creationId xmlns:a16="http://schemas.microsoft.com/office/drawing/2014/main" id="{94598524-FE1C-FC44-CB31-6D866FD2DB67}"/>
                          </a:ext>
                        </a:extLst>
                      </p:cNvPr>
                      <p:cNvSpPr txBox="1"/>
                      <p:nvPr/>
                    </p:nvSpPr>
                    <p:spPr>
                      <a:xfrm>
                        <a:off x="2960863" y="1236342"/>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000" dirty="0">
                            <a:solidFill>
                              <a:srgbClr val="004B87"/>
                            </a:solidFill>
                            <a:effectLst/>
                            <a:latin typeface="Times New Roman" panose="02020603050405020304" pitchFamily="18" charset="0"/>
                            <a:ea typeface="Calibri" panose="020F0502020204030204" pitchFamily="34" charset="0"/>
                          </a:rPr>
                          <a:t>(b)</a:t>
                        </a:r>
                      </a:p>
                    </p:txBody>
                  </p:sp>
                  <p:sp>
                    <p:nvSpPr>
                      <p:cNvPr id="70" name="Caixa de texto 301">
                        <a:extLst>
                          <a:ext uri="{FF2B5EF4-FFF2-40B4-BE49-F238E27FC236}">
                            <a16:creationId xmlns:a16="http://schemas.microsoft.com/office/drawing/2014/main" id="{4EE22FCE-D691-E2CC-51F2-5B15E0C0B9AB}"/>
                          </a:ext>
                        </a:extLst>
                      </p:cNvPr>
                      <p:cNvSpPr txBox="1"/>
                      <p:nvPr/>
                    </p:nvSpPr>
                    <p:spPr>
                      <a:xfrm>
                        <a:off x="4976722" y="1182175"/>
                        <a:ext cx="1040974"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sz="2400" dirty="0">
                            <a:solidFill>
                              <a:srgbClr val="004B87"/>
                            </a:solidFill>
                            <a:effectLst/>
                            <a:latin typeface="Times New Roman" panose="02020603050405020304" pitchFamily="18" charset="0"/>
                            <a:ea typeface="Calibri" panose="020F0502020204030204" pitchFamily="34" charset="0"/>
                          </a:rPr>
                          <a:t>(c)</a:t>
                        </a:r>
                      </a:p>
                    </p:txBody>
                  </p:sp>
                </p:grpSp>
                <p:sp>
                  <p:nvSpPr>
                    <p:cNvPr id="37" name="Fluxograma: Convolução 267">
                      <a:extLst>
                        <a:ext uri="{FF2B5EF4-FFF2-40B4-BE49-F238E27FC236}">
                          <a16:creationId xmlns:a16="http://schemas.microsoft.com/office/drawing/2014/main" id="{15696371-5ACA-0885-805F-421C6814A7B4}"/>
                        </a:ext>
                      </a:extLst>
                    </p:cNvPr>
                    <p:cNvSpPr/>
                    <p:nvPr/>
                  </p:nvSpPr>
                  <p:spPr>
                    <a:xfrm>
                      <a:off x="3499813" y="631554"/>
                      <a:ext cx="629337"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 name="Fluxograma: Ou 268">
                    <a:extLst>
                      <a:ext uri="{FF2B5EF4-FFF2-40B4-BE49-F238E27FC236}">
                        <a16:creationId xmlns:a16="http://schemas.microsoft.com/office/drawing/2014/main" id="{C1473B2E-0711-FB3E-37F1-706BCD0BEE4E}"/>
                      </a:ext>
                    </a:extLst>
                  </p:cNvPr>
                  <p:cNvSpPr/>
                  <p:nvPr/>
                </p:nvSpPr>
                <p:spPr>
                  <a:xfrm>
                    <a:off x="3501851" y="628022"/>
                    <a:ext cx="630555" cy="631825"/>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3" name="Fluxograma: Ou 289">
                  <a:extLst>
                    <a:ext uri="{FF2B5EF4-FFF2-40B4-BE49-F238E27FC236}">
                      <a16:creationId xmlns:a16="http://schemas.microsoft.com/office/drawing/2014/main" id="{1B5EDFE3-78F8-4547-43E6-C43E76EFB2A2}"/>
                    </a:ext>
                  </a:extLst>
                </p:cNvPr>
                <p:cNvSpPr/>
                <p:nvPr/>
              </p:nvSpPr>
              <p:spPr>
                <a:xfrm>
                  <a:off x="5843920" y="626247"/>
                  <a:ext cx="630473" cy="63184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1" name="Fluxograma: Convolução 288">
                <a:extLst>
                  <a:ext uri="{FF2B5EF4-FFF2-40B4-BE49-F238E27FC236}">
                    <a16:creationId xmlns:a16="http://schemas.microsoft.com/office/drawing/2014/main" id="{1A65856E-D608-977D-E2B9-8CA103376EFB}"/>
                  </a:ext>
                </a:extLst>
              </p:cNvPr>
              <p:cNvSpPr/>
              <p:nvPr/>
            </p:nvSpPr>
            <p:spPr>
              <a:xfrm>
                <a:off x="5846013" y="635065"/>
                <a:ext cx="629139"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216" name="TextBox 215">
              <a:extLst>
                <a:ext uri="{FF2B5EF4-FFF2-40B4-BE49-F238E27FC236}">
                  <a16:creationId xmlns:a16="http://schemas.microsoft.com/office/drawing/2014/main" id="{C41745CA-CF49-A857-AF23-A0ECC9E49D33}"/>
                </a:ext>
              </a:extLst>
            </p:cNvPr>
            <p:cNvSpPr txBox="1"/>
            <p:nvPr/>
          </p:nvSpPr>
          <p:spPr>
            <a:xfrm>
              <a:off x="5885779" y="12887110"/>
              <a:ext cx="16633945" cy="466324"/>
            </a:xfrm>
            <a:prstGeom prst="rect">
              <a:avLst/>
            </a:prstGeom>
            <a:noFill/>
          </p:spPr>
          <p:txBody>
            <a:bodyPr wrap="square">
              <a:spAutoFit/>
            </a:bodyPr>
            <a:lstStyle/>
            <a:p>
              <a:pPr algn="ctr"/>
              <a:r>
                <a:rPr lang="pt-PT" sz="1800" i="1" dirty="0">
                  <a:solidFill>
                    <a:srgbClr val="004B87"/>
                  </a:solidFill>
                  <a:effectLst/>
                  <a:latin typeface="Times New Roman" panose="02020603050405020304" pitchFamily="18" charset="0"/>
                  <a:ea typeface="Calibri" panose="020F0502020204030204" pitchFamily="34" charset="0"/>
                </a:rPr>
                <a:t>Figure 1 – </a:t>
              </a:r>
              <a:r>
                <a:rPr lang="en-US" sz="1800" i="1" dirty="0">
                  <a:solidFill>
                    <a:srgbClr val="004B87"/>
                  </a:solidFill>
                  <a:effectLst/>
                  <a:latin typeface="Times New Roman" panose="02020603050405020304" pitchFamily="18" charset="0"/>
                  <a:ea typeface="Calibri" panose="020F0502020204030204" pitchFamily="34" charset="0"/>
                </a:rPr>
                <a:t>Types of boarding from a manual wheelchair to a robot. (a) Central coupling; (b) Coupling from below; (c) Impeller coupling.</a:t>
              </a:r>
              <a:endParaRPr lang="pt-PT" dirty="0">
                <a:solidFill>
                  <a:srgbClr val="004B87"/>
                </a:solidFill>
              </a:endParaRPr>
            </a:p>
          </p:txBody>
        </p:sp>
      </p:grpSp>
      <p:pic>
        <p:nvPicPr>
          <p:cNvPr id="217" name="Imagem 23">
            <a:extLst>
              <a:ext uri="{FF2B5EF4-FFF2-40B4-BE49-F238E27FC236}">
                <a16:creationId xmlns:a16="http://schemas.microsoft.com/office/drawing/2014/main" id="{B1567ED9-C08D-9B16-6C76-7DED289F5C8F}"/>
              </a:ext>
            </a:extLst>
          </p:cNvPr>
          <p:cNvPicPr/>
          <p:nvPr/>
        </p:nvPicPr>
        <p:blipFill>
          <a:blip r:embed="rId2"/>
          <a:stretch/>
        </p:blipFill>
        <p:spPr>
          <a:xfrm>
            <a:off x="7176355" y="8281114"/>
            <a:ext cx="304560" cy="367920"/>
          </a:xfrm>
          <a:prstGeom prst="rect">
            <a:avLst/>
          </a:prstGeom>
          <a:ln>
            <a:noFill/>
          </a:ln>
        </p:spPr>
      </p:pic>
      <p:grpSp>
        <p:nvGrpSpPr>
          <p:cNvPr id="218" name="Agrupar 16">
            <a:extLst>
              <a:ext uri="{FF2B5EF4-FFF2-40B4-BE49-F238E27FC236}">
                <a16:creationId xmlns:a16="http://schemas.microsoft.com/office/drawing/2014/main" id="{E438E2F7-A487-BCA8-417F-7749B4E554C8}"/>
              </a:ext>
            </a:extLst>
          </p:cNvPr>
          <p:cNvGrpSpPr/>
          <p:nvPr/>
        </p:nvGrpSpPr>
        <p:grpSpPr>
          <a:xfrm>
            <a:off x="11872382" y="18625255"/>
            <a:ext cx="8336033" cy="3308732"/>
            <a:chOff x="-266722" y="619905"/>
            <a:chExt cx="7139343" cy="2884919"/>
          </a:xfrm>
        </p:grpSpPr>
        <p:grpSp>
          <p:nvGrpSpPr>
            <p:cNvPr id="219" name="Agrupar 222">
              <a:extLst>
                <a:ext uri="{FF2B5EF4-FFF2-40B4-BE49-F238E27FC236}">
                  <a16:creationId xmlns:a16="http://schemas.microsoft.com/office/drawing/2014/main" id="{C460B8DE-E1DD-6812-34D4-0230AB5265FB}"/>
                </a:ext>
              </a:extLst>
            </p:cNvPr>
            <p:cNvGrpSpPr/>
            <p:nvPr/>
          </p:nvGrpSpPr>
          <p:grpSpPr>
            <a:xfrm>
              <a:off x="-266722" y="619905"/>
              <a:ext cx="7139343" cy="2884919"/>
              <a:chOff x="-266722" y="688216"/>
              <a:chExt cx="7139343" cy="2885204"/>
            </a:xfrm>
          </p:grpSpPr>
          <p:grpSp>
            <p:nvGrpSpPr>
              <p:cNvPr id="221" name="Agrupar 220">
                <a:extLst>
                  <a:ext uri="{FF2B5EF4-FFF2-40B4-BE49-F238E27FC236}">
                    <a16:creationId xmlns:a16="http://schemas.microsoft.com/office/drawing/2014/main" id="{51495117-0B24-BC8A-8E71-773876570A9A}"/>
                  </a:ext>
                </a:extLst>
              </p:cNvPr>
              <p:cNvGrpSpPr/>
              <p:nvPr/>
            </p:nvGrpSpPr>
            <p:grpSpPr>
              <a:xfrm>
                <a:off x="-266722" y="688216"/>
                <a:ext cx="7139343" cy="2885204"/>
                <a:chOff x="-266727" y="688216"/>
                <a:chExt cx="7139485" cy="2885204"/>
              </a:xfrm>
            </p:grpSpPr>
            <p:grpSp>
              <p:nvGrpSpPr>
                <p:cNvPr id="223" name="Agrupar 218">
                  <a:extLst>
                    <a:ext uri="{FF2B5EF4-FFF2-40B4-BE49-F238E27FC236}">
                      <a16:creationId xmlns:a16="http://schemas.microsoft.com/office/drawing/2014/main" id="{822F6043-EC24-221C-E009-CF90E5DA6106}"/>
                    </a:ext>
                  </a:extLst>
                </p:cNvPr>
                <p:cNvGrpSpPr/>
                <p:nvPr/>
              </p:nvGrpSpPr>
              <p:grpSpPr>
                <a:xfrm>
                  <a:off x="-266727" y="688216"/>
                  <a:ext cx="7139485" cy="2576976"/>
                  <a:chOff x="-137378" y="688339"/>
                  <a:chExt cx="7140800" cy="2577463"/>
                </a:xfrm>
              </p:grpSpPr>
              <p:grpSp>
                <p:nvGrpSpPr>
                  <p:cNvPr id="225" name="Agrupar 216">
                    <a:extLst>
                      <a:ext uri="{FF2B5EF4-FFF2-40B4-BE49-F238E27FC236}">
                        <a16:creationId xmlns:a16="http://schemas.microsoft.com/office/drawing/2014/main" id="{83EA20BC-1B19-6237-666A-BCBB27827115}"/>
                      </a:ext>
                    </a:extLst>
                  </p:cNvPr>
                  <p:cNvGrpSpPr/>
                  <p:nvPr/>
                </p:nvGrpSpPr>
                <p:grpSpPr>
                  <a:xfrm>
                    <a:off x="2390593" y="1846004"/>
                    <a:ext cx="4612829" cy="1419798"/>
                    <a:chOff x="-59309" y="-321023"/>
                    <a:chExt cx="4612829" cy="1419798"/>
                  </a:xfrm>
                </p:grpSpPr>
                <p:sp>
                  <p:nvSpPr>
                    <p:cNvPr id="243" name="Retângulo: Cantos Arredondados 211">
                      <a:extLst>
                        <a:ext uri="{FF2B5EF4-FFF2-40B4-BE49-F238E27FC236}">
                          <a16:creationId xmlns:a16="http://schemas.microsoft.com/office/drawing/2014/main" id="{375688CF-D75C-757F-9487-845711656442}"/>
                        </a:ext>
                      </a:extLst>
                    </p:cNvPr>
                    <p:cNvSpPr/>
                    <p:nvPr/>
                  </p:nvSpPr>
                  <p:spPr>
                    <a:xfrm>
                      <a:off x="165096" y="-321023"/>
                      <a:ext cx="4317458" cy="1255339"/>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44" name="Agrupar 212">
                      <a:extLst>
                        <a:ext uri="{FF2B5EF4-FFF2-40B4-BE49-F238E27FC236}">
                          <a16:creationId xmlns:a16="http://schemas.microsoft.com/office/drawing/2014/main" id="{641E74D8-6383-EBC4-4A6F-43858A67E2A3}"/>
                        </a:ext>
                      </a:extLst>
                    </p:cNvPr>
                    <p:cNvGrpSpPr/>
                    <p:nvPr/>
                  </p:nvGrpSpPr>
                  <p:grpSpPr>
                    <a:xfrm>
                      <a:off x="-59309" y="-225721"/>
                      <a:ext cx="1313220" cy="881035"/>
                      <a:chOff x="-59309" y="-267056"/>
                      <a:chExt cx="1313220" cy="881035"/>
                    </a:xfrm>
                  </p:grpSpPr>
                  <p:sp>
                    <p:nvSpPr>
                      <p:cNvPr id="252" name="Caixa de Texto 2">
                        <a:extLst>
                          <a:ext uri="{FF2B5EF4-FFF2-40B4-BE49-F238E27FC236}">
                            <a16:creationId xmlns:a16="http://schemas.microsoft.com/office/drawing/2014/main" id="{0E0DB830-9D14-CCB4-537F-C6E7E0B140E3}"/>
                          </a:ext>
                        </a:extLst>
                      </p:cNvPr>
                      <p:cNvSpPr txBox="1">
                        <a:spLocks noChangeArrowheads="1"/>
                      </p:cNvSpPr>
                      <p:nvPr/>
                    </p:nvSpPr>
                    <p:spPr bwMode="auto">
                      <a:xfrm>
                        <a:off x="-59309" y="331504"/>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3" name="Imagem 192">
                        <a:extLst>
                          <a:ext uri="{FF2B5EF4-FFF2-40B4-BE49-F238E27FC236}">
                            <a16:creationId xmlns:a16="http://schemas.microsoft.com/office/drawing/2014/main" id="{C82D551A-D0DE-77B0-0D9D-00263BC66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245" name="Agrupar 213">
                      <a:extLst>
                        <a:ext uri="{FF2B5EF4-FFF2-40B4-BE49-F238E27FC236}">
                          <a16:creationId xmlns:a16="http://schemas.microsoft.com/office/drawing/2014/main" id="{8A2FA85A-BECD-8C81-7733-5DD17598C118}"/>
                        </a:ext>
                      </a:extLst>
                    </p:cNvPr>
                    <p:cNvGrpSpPr/>
                    <p:nvPr/>
                  </p:nvGrpSpPr>
                  <p:grpSpPr>
                    <a:xfrm>
                      <a:off x="2489802" y="-169842"/>
                      <a:ext cx="2063718" cy="1268617"/>
                      <a:chOff x="315946" y="-314694"/>
                      <a:chExt cx="2063718" cy="1268617"/>
                    </a:xfrm>
                  </p:grpSpPr>
                  <p:sp>
                    <p:nvSpPr>
                      <p:cNvPr id="250" name="Caixa de Texto 2">
                        <a:extLst>
                          <a:ext uri="{FF2B5EF4-FFF2-40B4-BE49-F238E27FC236}">
                            <a16:creationId xmlns:a16="http://schemas.microsoft.com/office/drawing/2014/main" id="{A0D2CA7F-F437-B11C-4391-C529A41440DA}"/>
                          </a:ext>
                        </a:extLst>
                      </p:cNvPr>
                      <p:cNvSpPr txBox="1">
                        <a:spLocks noChangeArrowheads="1"/>
                      </p:cNvSpPr>
                      <p:nvPr/>
                    </p:nvSpPr>
                    <p:spPr bwMode="auto">
                      <a:xfrm>
                        <a:off x="315946" y="91231"/>
                        <a:ext cx="2063718" cy="86269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r>
                          <a:rPr lang="pt-PT" dirty="0">
                            <a:solidFill>
                              <a:srgbClr val="004B87"/>
                            </a:solidFill>
                            <a:latin typeface="Times New Roman" panose="02020603050405020304" pitchFamily="18" charset="0"/>
                            <a:ea typeface="Calibri" panose="020F0502020204030204" pitchFamily="34" charset="0"/>
                          </a:rPr>
                          <a:t>
</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1" name="Gráfico 196" descr="Pessoa em cadeira de rodas com preenchimento sólido">
                        <a:extLst>
                          <a:ext uri="{FF2B5EF4-FFF2-40B4-BE49-F238E27FC236}">
                            <a16:creationId xmlns:a16="http://schemas.microsoft.com/office/drawing/2014/main" id="{FCC11BF2-0BA8-6AC4-619E-B87C9B2362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007" y="-314694"/>
                        <a:ext cx="457200" cy="457200"/>
                      </a:xfrm>
                      <a:prstGeom prst="rect">
                        <a:avLst/>
                      </a:prstGeom>
                    </p:spPr>
                  </p:pic>
                </p:grpSp>
                <p:grpSp>
                  <p:nvGrpSpPr>
                    <p:cNvPr id="246" name="Agrupar 214">
                      <a:extLst>
                        <a:ext uri="{FF2B5EF4-FFF2-40B4-BE49-F238E27FC236}">
                          <a16:creationId xmlns:a16="http://schemas.microsoft.com/office/drawing/2014/main" id="{4ABDEBC3-92D2-BBF2-1991-B24D767D4E39}"/>
                        </a:ext>
                      </a:extLst>
                    </p:cNvPr>
                    <p:cNvGrpSpPr/>
                    <p:nvPr/>
                  </p:nvGrpSpPr>
                  <p:grpSpPr>
                    <a:xfrm>
                      <a:off x="952177" y="-186987"/>
                      <a:ext cx="2267691" cy="491490"/>
                      <a:chOff x="115415" y="-487114"/>
                      <a:chExt cx="2267691" cy="491490"/>
                    </a:xfrm>
                  </p:grpSpPr>
                  <p:sp>
                    <p:nvSpPr>
                      <p:cNvPr id="247" name="Sinal de Adição 198">
                        <a:extLst>
                          <a:ext uri="{FF2B5EF4-FFF2-40B4-BE49-F238E27FC236}">
                            <a16:creationId xmlns:a16="http://schemas.microsoft.com/office/drawing/2014/main" id="{021AD20E-00B2-5DCB-2A7E-7B0590CDCE3E}"/>
                          </a:ext>
                        </a:extLst>
                      </p:cNvPr>
                      <p:cNvSpPr/>
                      <p:nvPr/>
                    </p:nvSpPr>
                    <p:spPr>
                      <a:xfrm>
                        <a:off x="115415" y="-41186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8" name="Sinal de Adição 203">
                        <a:extLst>
                          <a:ext uri="{FF2B5EF4-FFF2-40B4-BE49-F238E27FC236}">
                            <a16:creationId xmlns:a16="http://schemas.microsoft.com/office/drawing/2014/main" id="{0B67D959-0932-0A0E-324D-0F1CA655F793}"/>
                          </a:ext>
                        </a:extLst>
                      </p:cNvPr>
                      <p:cNvSpPr/>
                      <p:nvPr/>
                    </p:nvSpPr>
                    <p:spPr>
                      <a:xfrm>
                        <a:off x="2042111" y="-411867"/>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9" name="Caixa de Texto 2">
                        <a:extLst>
                          <a:ext uri="{FF2B5EF4-FFF2-40B4-BE49-F238E27FC236}">
                            <a16:creationId xmlns:a16="http://schemas.microsoft.com/office/drawing/2014/main" id="{C2806C19-B4AF-9967-89A7-B8BE8DE9B0EC}"/>
                          </a:ext>
                        </a:extLst>
                      </p:cNvPr>
                      <p:cNvSpPr txBox="1">
                        <a:spLocks noChangeArrowheads="1"/>
                      </p:cNvSpPr>
                      <p:nvPr/>
                    </p:nvSpPr>
                    <p:spPr bwMode="auto">
                      <a:xfrm>
                        <a:off x="557658" y="-487114"/>
                        <a:ext cx="1430362" cy="49149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r>
                          <a:rPr lang="pt-PT" dirty="0">
                            <a:solidFill>
                              <a:srgbClr val="004B87"/>
                            </a:solidFill>
                            <a:effectLst/>
                            <a:latin typeface="Times New Roman" panose="02020603050405020304" pitchFamily="18" charset="0"/>
                            <a:ea typeface="Calibri" panose="020F0502020204030204" pitchFamily="34" charset="0"/>
                          </a:rPr>
                          <a:t>Sistema de acoplamento</a:t>
                        </a:r>
                        <a:endParaRPr lang="pt-PT"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226" name="Agrupar 215">
                    <a:extLst>
                      <a:ext uri="{FF2B5EF4-FFF2-40B4-BE49-F238E27FC236}">
                        <a16:creationId xmlns:a16="http://schemas.microsoft.com/office/drawing/2014/main" id="{26ECD827-9F44-5261-8A99-38791AF4ED99}"/>
                      </a:ext>
                    </a:extLst>
                  </p:cNvPr>
                  <p:cNvGrpSpPr/>
                  <p:nvPr/>
                </p:nvGrpSpPr>
                <p:grpSpPr>
                  <a:xfrm>
                    <a:off x="-137378" y="688339"/>
                    <a:ext cx="3768459" cy="2117889"/>
                    <a:chOff x="-137378" y="688339"/>
                    <a:chExt cx="3768459" cy="2117889"/>
                  </a:xfrm>
                </p:grpSpPr>
                <p:grpSp>
                  <p:nvGrpSpPr>
                    <p:cNvPr id="227" name="Agrupar 205">
                      <a:extLst>
                        <a:ext uri="{FF2B5EF4-FFF2-40B4-BE49-F238E27FC236}">
                          <a16:creationId xmlns:a16="http://schemas.microsoft.com/office/drawing/2014/main" id="{FC8A4CC9-BD96-6DD3-BBAF-F10B034FFEBB}"/>
                        </a:ext>
                      </a:extLst>
                    </p:cNvPr>
                    <p:cNvGrpSpPr/>
                    <p:nvPr/>
                  </p:nvGrpSpPr>
                  <p:grpSpPr>
                    <a:xfrm>
                      <a:off x="-137378" y="688339"/>
                      <a:ext cx="3768459" cy="2117889"/>
                      <a:chOff x="34378" y="688339"/>
                      <a:chExt cx="3768459" cy="2117889"/>
                    </a:xfrm>
                  </p:grpSpPr>
                  <p:grpSp>
                    <p:nvGrpSpPr>
                      <p:cNvPr id="229" name="Agrupar 202">
                        <a:extLst>
                          <a:ext uri="{FF2B5EF4-FFF2-40B4-BE49-F238E27FC236}">
                            <a16:creationId xmlns:a16="http://schemas.microsoft.com/office/drawing/2014/main" id="{17C40102-81E0-433A-0EBD-22883514E6E7}"/>
                          </a:ext>
                        </a:extLst>
                      </p:cNvPr>
                      <p:cNvGrpSpPr/>
                      <p:nvPr/>
                    </p:nvGrpSpPr>
                    <p:grpSpPr>
                      <a:xfrm>
                        <a:off x="34378" y="688339"/>
                        <a:ext cx="3768459" cy="2117889"/>
                        <a:chOff x="34378" y="688339"/>
                        <a:chExt cx="3768459" cy="2117889"/>
                      </a:xfrm>
                    </p:grpSpPr>
                    <p:pic>
                      <p:nvPicPr>
                        <p:cNvPr id="231" name="Gráfico 31" descr="Wi-Fi com preenchimento sólido">
                          <a:extLst>
                            <a:ext uri="{FF2B5EF4-FFF2-40B4-BE49-F238E27FC236}">
                              <a16:creationId xmlns:a16="http://schemas.microsoft.com/office/drawing/2014/main" id="{A9E76DA8-A39D-5F65-586B-50AF4B86B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232" name="Gráfico 29" descr="Wi-Fi com preenchimento sólido">
                          <a:extLst>
                            <a:ext uri="{FF2B5EF4-FFF2-40B4-BE49-F238E27FC236}">
                              <a16:creationId xmlns:a16="http://schemas.microsoft.com/office/drawing/2014/main" id="{764AC3EE-4150-3FB8-6140-510AD77AF0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693799" y="1183267"/>
                          <a:ext cx="514350" cy="514350"/>
                        </a:xfrm>
                        <a:prstGeom prst="rect">
                          <a:avLst/>
                        </a:prstGeom>
                      </p:spPr>
                    </p:pic>
                    <p:sp>
                      <p:nvSpPr>
                        <p:cNvPr id="233" name="Seta: Bidirecional 37">
                          <a:extLst>
                            <a:ext uri="{FF2B5EF4-FFF2-40B4-BE49-F238E27FC236}">
                              <a16:creationId xmlns:a16="http://schemas.microsoft.com/office/drawing/2014/main" id="{E9999663-E60E-0CDB-0879-FD696D36FE82}"/>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34" name="Agrupar 61">
                          <a:extLst>
                            <a:ext uri="{FF2B5EF4-FFF2-40B4-BE49-F238E27FC236}">
                              <a16:creationId xmlns:a16="http://schemas.microsoft.com/office/drawing/2014/main" id="{E2FD317A-D834-FC6B-EBC6-515644994274}"/>
                            </a:ext>
                          </a:extLst>
                        </p:cNvPr>
                        <p:cNvGrpSpPr/>
                        <p:nvPr/>
                      </p:nvGrpSpPr>
                      <p:grpSpPr>
                        <a:xfrm>
                          <a:off x="34378" y="688339"/>
                          <a:ext cx="3768459" cy="950997"/>
                          <a:chOff x="-534966" y="688496"/>
                          <a:chExt cx="3768459" cy="951205"/>
                        </a:xfrm>
                      </p:grpSpPr>
                      <p:grpSp>
                        <p:nvGrpSpPr>
                          <p:cNvPr id="239" name="Agrupar 57">
                            <a:extLst>
                              <a:ext uri="{FF2B5EF4-FFF2-40B4-BE49-F238E27FC236}">
                                <a16:creationId xmlns:a16="http://schemas.microsoft.com/office/drawing/2014/main" id="{A72FE31A-4E10-7EC7-98AA-984CFA112E40}"/>
                              </a:ext>
                            </a:extLst>
                          </p:cNvPr>
                          <p:cNvGrpSpPr/>
                          <p:nvPr/>
                        </p:nvGrpSpPr>
                        <p:grpSpPr>
                          <a:xfrm>
                            <a:off x="893018" y="722765"/>
                            <a:ext cx="912495" cy="916936"/>
                            <a:chOff x="-30485" y="585184"/>
                            <a:chExt cx="913765" cy="917624"/>
                          </a:xfrm>
                        </p:grpSpPr>
                        <p:pic>
                          <p:nvPicPr>
                            <p:cNvPr id="241" name="Gráfico 21" descr="Hospital destaque">
                              <a:extLst>
                                <a:ext uri="{FF2B5EF4-FFF2-40B4-BE49-F238E27FC236}">
                                  <a16:creationId xmlns:a16="http://schemas.microsoft.com/office/drawing/2014/main" id="{119C6B6B-1651-0670-F5CE-A7B385E613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85" y="585184"/>
                              <a:ext cx="913765" cy="913765"/>
                            </a:xfrm>
                            <a:prstGeom prst="rect">
                              <a:avLst/>
                            </a:prstGeom>
                          </p:spPr>
                        </p:pic>
                        <p:pic>
                          <p:nvPicPr>
                            <p:cNvPr id="242" name="Imagem 42">
                              <a:extLst>
                                <a:ext uri="{FF2B5EF4-FFF2-40B4-BE49-F238E27FC236}">
                                  <a16:creationId xmlns:a16="http://schemas.microsoft.com/office/drawing/2014/main" id="{1DC65FE1-D6EF-D79E-F574-7AEEB15D74E8}"/>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1149748"/>
                              <a:ext cx="308610" cy="353060"/>
                            </a:xfrm>
                            <a:prstGeom prst="rect">
                              <a:avLst/>
                            </a:prstGeom>
                            <a:noFill/>
                            <a:ln>
                              <a:noFill/>
                            </a:ln>
                          </p:spPr>
                        </p:pic>
                      </p:grpSp>
                      <p:sp>
                        <p:nvSpPr>
                          <p:cNvPr id="240" name="Caixa de Texto 2">
                            <a:extLst>
                              <a:ext uri="{FF2B5EF4-FFF2-40B4-BE49-F238E27FC236}">
                                <a16:creationId xmlns:a16="http://schemas.microsoft.com/office/drawing/2014/main" id="{1AAAED31-5AA9-2F0F-B876-FCA4712BB843}"/>
                              </a:ext>
                            </a:extLst>
                          </p:cNvPr>
                          <p:cNvSpPr txBox="1">
                            <a:spLocks noChangeArrowheads="1"/>
                          </p:cNvSpPr>
                          <p:nvPr/>
                        </p:nvSpPr>
                        <p:spPr bwMode="auto">
                          <a:xfrm>
                            <a:off x="-534966" y="688496"/>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235" name="Agrupar 195">
                          <a:extLst>
                            <a:ext uri="{FF2B5EF4-FFF2-40B4-BE49-F238E27FC236}">
                              <a16:creationId xmlns:a16="http://schemas.microsoft.com/office/drawing/2014/main" id="{F08D5FEC-1E49-281C-4753-3513F05B6BA0}"/>
                            </a:ext>
                          </a:extLst>
                        </p:cNvPr>
                        <p:cNvGrpSpPr/>
                        <p:nvPr/>
                      </p:nvGrpSpPr>
                      <p:grpSpPr>
                        <a:xfrm>
                          <a:off x="159244" y="1785067"/>
                          <a:ext cx="1231707" cy="1021161"/>
                          <a:chOff x="159244" y="-155876"/>
                          <a:chExt cx="1231707" cy="1021161"/>
                        </a:xfrm>
                      </p:grpSpPr>
                      <p:pic>
                        <p:nvPicPr>
                          <p:cNvPr id="237" name="Gráfico 26" descr="Monitor com preenchimento sólido">
                            <a:extLst>
                              <a:ext uri="{FF2B5EF4-FFF2-40B4-BE49-F238E27FC236}">
                                <a16:creationId xmlns:a16="http://schemas.microsoft.com/office/drawing/2014/main" id="{915BD8BE-70C4-3309-AE55-999B39568B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238" name="Caixa de Texto 2">
                            <a:extLst>
                              <a:ext uri="{FF2B5EF4-FFF2-40B4-BE49-F238E27FC236}">
                                <a16:creationId xmlns:a16="http://schemas.microsoft.com/office/drawing/2014/main" id="{66441F37-20DB-49A0-75B9-759685FA6E55}"/>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236" name="Seta: Bidirecional 193">
                          <a:extLst>
                            <a:ext uri="{FF2B5EF4-FFF2-40B4-BE49-F238E27FC236}">
                              <a16:creationId xmlns:a16="http://schemas.microsoft.com/office/drawing/2014/main" id="{975130E3-48C2-60D1-8515-1887D0663964}"/>
                            </a:ext>
                          </a:extLst>
                        </p:cNvPr>
                        <p:cNvSpPr/>
                        <p:nvPr/>
                      </p:nvSpPr>
                      <p:spPr>
                        <a:xfrm rot="14455196">
                          <a:off x="2358188" y="1493658"/>
                          <a:ext cx="601741" cy="137356"/>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30" name="Seta: Bidirecional 204">
                        <a:extLst>
                          <a:ext uri="{FF2B5EF4-FFF2-40B4-BE49-F238E27FC236}">
                            <a16:creationId xmlns:a16="http://schemas.microsoft.com/office/drawing/2014/main" id="{767FE983-6067-A13F-5B3E-B925D484A814}"/>
                          </a:ext>
                        </a:extLst>
                      </p:cNvPr>
                      <p:cNvSpPr/>
                      <p:nvPr/>
                    </p:nvSpPr>
                    <p:spPr>
                      <a:xfrm rot="7144804" flipH="1">
                        <a:off x="886854" y="1516788"/>
                        <a:ext cx="610481" cy="135040"/>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228" name="Gráfico 209" descr="Cronómetro com preenchimento sólido">
                      <a:extLst>
                        <a:ext uri="{FF2B5EF4-FFF2-40B4-BE49-F238E27FC236}">
                          <a16:creationId xmlns:a16="http://schemas.microsoft.com/office/drawing/2014/main" id="{5AAF0F3D-50EC-950F-FAF2-6938EC6C70F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8879" y="1286798"/>
                      <a:ext cx="390525" cy="390525"/>
                    </a:xfrm>
                    <a:prstGeom prst="rect">
                      <a:avLst/>
                    </a:prstGeom>
                  </p:spPr>
                </p:pic>
              </p:grpSp>
            </p:grpSp>
            <p:sp>
              <p:nvSpPr>
                <p:cNvPr id="224" name="Caixa de texto 219">
                  <a:extLst>
                    <a:ext uri="{FF2B5EF4-FFF2-40B4-BE49-F238E27FC236}">
                      <a16:creationId xmlns:a16="http://schemas.microsoft.com/office/drawing/2014/main" id="{32254F2A-3B25-619C-E7EF-5026B28F1FD5}"/>
                    </a:ext>
                  </a:extLst>
                </p:cNvPr>
                <p:cNvSpPr txBox="1"/>
                <p:nvPr/>
              </p:nvSpPr>
              <p:spPr>
                <a:xfrm>
                  <a:off x="-141885" y="3382434"/>
                  <a:ext cx="7014642" cy="19098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222" name="Caixa de Texto 2">
                <a:extLst>
                  <a:ext uri="{FF2B5EF4-FFF2-40B4-BE49-F238E27FC236}">
                    <a16:creationId xmlns:a16="http://schemas.microsoft.com/office/drawing/2014/main" id="{80E0D798-2FBE-8638-62F7-0CA57C1B579F}"/>
                  </a:ext>
                </a:extLst>
              </p:cNvPr>
              <p:cNvSpPr txBox="1">
                <a:spLocks noChangeArrowheads="1"/>
              </p:cNvSpPr>
              <p:nvPr/>
            </p:nvSpPr>
            <p:spPr bwMode="auto">
              <a:xfrm>
                <a:off x="2782100" y="3028071"/>
                <a:ext cx="3722562" cy="39038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220" name="Gráfico 15" descr="Escudo com visto com preenchimento sólido">
              <a:extLst>
                <a:ext uri="{FF2B5EF4-FFF2-40B4-BE49-F238E27FC236}">
                  <a16:creationId xmlns:a16="http://schemas.microsoft.com/office/drawing/2014/main" id="{C3B2F2C8-C0EF-4874-992F-F79561421BD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34181" y="2080276"/>
              <a:ext cx="310515" cy="310515"/>
            </a:xfrm>
            <a:prstGeom prst="rect">
              <a:avLst/>
            </a:prstGeom>
          </p:spPr>
        </p:pic>
      </p:grpSp>
      <p:sp>
        <p:nvSpPr>
          <p:cNvPr id="11" name="TextBox 10">
            <a:extLst>
              <a:ext uri="{FF2B5EF4-FFF2-40B4-BE49-F238E27FC236}">
                <a16:creationId xmlns:a16="http://schemas.microsoft.com/office/drawing/2014/main" id="{69655B99-B763-42FD-C6BD-B68648FFC5D1}"/>
              </a:ext>
            </a:extLst>
          </p:cNvPr>
          <p:cNvSpPr txBox="1"/>
          <p:nvPr/>
        </p:nvSpPr>
        <p:spPr>
          <a:xfrm>
            <a:off x="7161636" y="18453100"/>
            <a:ext cx="5017289" cy="4492384"/>
          </a:xfrm>
          <a:prstGeom prst="rect">
            <a:avLst/>
          </a:prstGeom>
          <a:noFill/>
        </p:spPr>
        <p:txBody>
          <a:bodyPr wrap="square" rtlCol="0">
            <a:spAutoFit/>
          </a:bodyPr>
          <a:lstStyle/>
          <a:p>
            <a:pPr>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It will also be studied the fact that there is a transporter robot for each floor of the building to see if it adds advantages to management. The integration with the information management system of the institution will be a complex process since it requires a partnership with the company. If it is not possible it will be simulated.</a:t>
            </a:r>
            <a:endParaRPr lang="pt-PT" sz="2400" dirty="0"/>
          </a:p>
        </p:txBody>
      </p:sp>
    </p:spTree>
    <p:extLst>
      <p:ext uri="{BB962C8B-B14F-4D97-AF65-F5344CB8AC3E}">
        <p14:creationId xmlns:p14="http://schemas.microsoft.com/office/powerpoint/2010/main" val="361160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6359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5" name="CustomShape 3"/>
          <p:cNvSpPr/>
          <p:nvPr/>
        </p:nvSpPr>
        <p:spPr>
          <a:xfrm>
            <a:off x="76863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247720" y="1907676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RESULTS AND CONCLUSIONS</a:t>
            </a:r>
            <a:endParaRPr lang="en-US" sz="3600" b="0" strike="noStrike" spc="-1">
              <a:latin typeface="Arial"/>
            </a:endParaRPr>
          </a:p>
        </p:txBody>
      </p:sp>
      <p:sp>
        <p:nvSpPr>
          <p:cNvPr id="53" name="CustomShape 7"/>
          <p:cNvSpPr/>
          <p:nvPr/>
        </p:nvSpPr>
        <p:spPr>
          <a:xfrm>
            <a:off x="1525680" y="19916280"/>
            <a:ext cx="11593800" cy="36069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pt-PT" sz="2400" dirty="0">
                <a:effectLst/>
                <a:latin typeface="Calibri" panose="020F0502020204030204" pitchFamily="34" charset="0"/>
                <a:ea typeface="Calibri" panose="020F0502020204030204" pitchFamily="34" charset="0"/>
                <a:cs typeface="Times New Roman" panose="02020603050405020304" pitchFamily="18" charset="0"/>
              </a:rPr>
              <a:t>O sistema robótico será submetido a uma série de testes, nomeadamente a avaliação do algoritmo de mapeamento e navegação, verificando se é capaz de se desviar dos obstáculos, passando por avaliar a eficácia de acoplamento do robô à cadeira de rodas, assim como a autonomia do robô. Por fim será também analisado o tempo de transporte assim como a sua eficiência e o erro num conjunto de ensaios.</a:t>
            </a:r>
          </a:p>
          <a:p>
            <a:pPr indent="107950" algn="just">
              <a:lnSpc>
                <a:spcPct val="120000"/>
              </a:lnSpc>
            </a:pPr>
            <a:r>
              <a:rPr lang="pt-PT" sz="2400" dirty="0">
                <a:effectLst/>
                <a:latin typeface="Calibri" panose="020F0502020204030204" pitchFamily="34" charset="0"/>
                <a:ea typeface="Calibri" panose="020F0502020204030204" pitchFamily="34" charset="0"/>
                <a:cs typeface="Times New Roman" panose="02020603050405020304" pitchFamily="18" charset="0"/>
              </a:rPr>
              <a:t>Em suma, o resultado esperado deste projeto será o desenvolvimento um sistema robótico, seguro e eficaz, para auxiliar na gestão de transporte cadeiras de rodas em instituições de saúde.</a:t>
            </a: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97858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indent="284480" algn="just">
              <a:spcBef>
                <a:spcPts val="400"/>
              </a:spcBef>
            </a:pPr>
            <a:r>
              <a:rPr lang="pt-PT" dirty="0">
                <a:effectLst/>
                <a:latin typeface="Calibri" panose="020F0502020204030204" pitchFamily="34" charset="0"/>
                <a:ea typeface="Calibri" panose="020F0502020204030204" pitchFamily="34" charset="0"/>
                <a:cs typeface="Calibri" panose="020F0502020204030204" pitchFamily="34" charset="0"/>
              </a:rPr>
              <a:t>A indústria 4.0 apresenta-se como uma nova era em que a indústria é liderada por tecnologias como a robótica, a inteligência artificial e a interligação de dispositivos (IIoT).  A crescente implementação de robôs nas indústrias permite uma melhor qualidade de serviço com alta precisão em menor tempo. Como resultado, estas vantagens começam a aplicar-se noutras áreas, como a medicina ou os militares, para mitigar problemas.</a:t>
            </a:r>
          </a:p>
          <a:p>
            <a:pPr algn="just"/>
            <a:r>
              <a:rPr lang="pt-PT" dirty="0">
                <a:effectLst/>
                <a:latin typeface="Calibri" panose="020F0502020204030204" pitchFamily="34" charset="0"/>
                <a:ea typeface="Calibri" panose="020F0502020204030204" pitchFamily="34" charset="0"/>
                <a:cs typeface="Calibri" panose="020F0502020204030204" pitchFamily="34" charset="0"/>
              </a:rPr>
              <a:t>Por exemplo, nas instituições de saúde, o transporte de doentes é uma tarefa recorrente, demorada, não ergonómica e requer a ajuda de assistentes. Existem soluções como cadeiras de rodas elétricas que facilitam o movimento do paciente ou cadeiras de rodas  inteligentes que transportam os pacientes para o seu destino de forma autónoma, no entanto, os seus custos são elevados, e substituí-los por estas cadeiras requer um enorme esforço financeiro por parte das instituições.</a:t>
            </a:r>
          </a:p>
          <a:p>
            <a:pPr algn="just"/>
            <a:r>
              <a:rPr lang="pt-PT" spc="-1" dirty="0">
                <a:latin typeface="Calibri" panose="020F0502020204030204" pitchFamily="34" charset="0"/>
                <a:ea typeface="Calibri" panose="020F0502020204030204" pitchFamily="34" charset="0"/>
                <a:cs typeface="Calibri" panose="020F0502020204030204" pitchFamily="34" charset="0"/>
              </a:rPr>
              <a:t>Este sistema robótico pode desempenhar um papel importante </a:t>
            </a:r>
            <a:r>
              <a:rPr lang="pt-PT" b="0" i="0" u="none" strike="noStrike" baseline="0" dirty="0">
                <a:latin typeface="Calibri" panose="020F0502020204030204" pitchFamily="34" charset="0"/>
                <a:cs typeface="Calibri" panose="020F0502020204030204" pitchFamily="34" charset="0"/>
              </a:rPr>
              <a:t>extrema relevância quer a nível científico como social. A nível científico poderá ser validado o transporte de pacientes de forma autónoma através de um robô em ambientes hospitalares, por exemplo, e quiçá no futuro a adaptação ao transporte de outras mercadorias agilizando não só o transporte de pacientes como o transporte de equipamento hospitalar. A nível social permitirá às instituições de saúde reduzir custos uma vez que um robô permite o transporte de múltiplas cadeiras de rodas manuais. Desta forma é possível aproveitar na totalidade a sua frota de cadeira de rodas manuais ao invés de investir em dezenas ou centenas de equipamentos elétricos para realizar o transporte de doentes de forma autónoma.</a:t>
            </a:r>
            <a:endParaRPr lang="pt-PT"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 name="CustomShape 14"/>
          <p:cNvSpPr/>
          <p:nvPr/>
        </p:nvSpPr>
        <p:spPr>
          <a:xfrm>
            <a:off x="14144760" y="12299400"/>
            <a:ext cx="5616000" cy="4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b="0" strike="noStrike" spc="-1">
                <a:solidFill>
                  <a:srgbClr val="004B87"/>
                </a:solidFill>
                <a:latin typeface="Calibri"/>
              </a:rPr>
              <a:t>Write here...</a:t>
            </a:r>
            <a:endParaRPr lang="en-US" sz="2400" b="0" strike="noStrike" spc="-1">
              <a:latin typeface="Arial"/>
            </a:endParaRPr>
          </a:p>
        </p:txBody>
      </p:sp>
      <p:sp>
        <p:nvSpPr>
          <p:cNvPr id="61" name="CustomShape 15"/>
          <p:cNvSpPr/>
          <p:nvPr/>
        </p:nvSpPr>
        <p:spPr>
          <a:xfrm>
            <a:off x="7918200" y="5695560"/>
            <a:ext cx="5712120" cy="31513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strike="noStrike" spc="-1" dirty="0">
                <a:solidFill>
                  <a:srgbClr val="004B87"/>
                </a:solidFill>
                <a:latin typeface="Calibri"/>
              </a:rPr>
              <a:t>O </a:t>
            </a:r>
            <a:r>
              <a:rPr lang="en-US" sz="2400" b="0" strike="noStrike" spc="-1" dirty="0" err="1">
                <a:solidFill>
                  <a:srgbClr val="004B87"/>
                </a:solidFill>
                <a:latin typeface="Calibri"/>
              </a:rPr>
              <a:t>objetivo</a:t>
            </a:r>
            <a:r>
              <a:rPr lang="en-US" sz="2400" b="0" strike="noStrike" spc="-1" dirty="0">
                <a:solidFill>
                  <a:srgbClr val="004B87"/>
                </a:solidFill>
                <a:latin typeface="Calibri"/>
              </a:rPr>
              <a:t> deste projeto é </a:t>
            </a:r>
            <a:r>
              <a:rPr lang="en-US" sz="2400" b="0" strike="noStrike" spc="-1" dirty="0" err="1">
                <a:solidFill>
                  <a:srgbClr val="004B87"/>
                </a:solidFill>
                <a:latin typeface="Calibri"/>
              </a:rPr>
              <a:t>desenvolver</a:t>
            </a:r>
            <a:r>
              <a:rPr lang="en-US" sz="2400" b="0" strike="noStrike" spc="-1" dirty="0">
                <a:solidFill>
                  <a:srgbClr val="004B87"/>
                </a:solidFill>
                <a:latin typeface="Calibri"/>
              </a:rPr>
              <a:t> um sistema </a:t>
            </a:r>
            <a:r>
              <a:rPr lang="en-US" sz="2400" b="0" strike="noStrike" spc="-1" dirty="0" err="1">
                <a:solidFill>
                  <a:srgbClr val="004B87"/>
                </a:solidFill>
                <a:latin typeface="Calibri"/>
              </a:rPr>
              <a:t>robótico</a:t>
            </a:r>
            <a:r>
              <a:rPr lang="en-US" sz="2400" b="0" strike="noStrike" spc="-1" dirty="0">
                <a:solidFill>
                  <a:srgbClr val="004B87"/>
                </a:solidFill>
                <a:latin typeface="Calibri"/>
              </a:rPr>
              <a:t> </a:t>
            </a:r>
            <a:r>
              <a:rPr lang="en-US" sz="2400" b="0" strike="noStrike" spc="-1" dirty="0" err="1">
                <a:solidFill>
                  <a:srgbClr val="004B87"/>
                </a:solidFill>
                <a:latin typeface="Calibri"/>
              </a:rPr>
              <a:t>capaz</a:t>
            </a:r>
            <a:r>
              <a:rPr lang="en-US" sz="2400" b="0" strike="noStrike" spc="-1" dirty="0">
                <a:solidFill>
                  <a:srgbClr val="004B87"/>
                </a:solidFill>
                <a:latin typeface="Calibri"/>
              </a:rPr>
              <a:t> </a:t>
            </a:r>
            <a:r>
              <a:rPr lang="pt-PT" sz="2400" b="0" strike="noStrike" spc="-1" dirty="0">
                <a:solidFill>
                  <a:srgbClr val="004B87"/>
                </a:solidFill>
                <a:latin typeface="Calibri"/>
              </a:rPr>
              <a:t>de transportar cadeiras de rodas convencionais existente nas instituições de saúde e através da comunicação com o sistema de gestão da instituição agilizar todo o processo de transporte, tornando-o seguro, rápido e confortável para todos os intervenientes.</a:t>
            </a:r>
            <a:endParaRPr lang="en-US" sz="2400" b="0" strike="noStrike" spc="-1" dirty="0">
              <a:latin typeface="Arial"/>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180040"/>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NA AUTONOMOUS MOBILE ROBOT FOR TRANSPORTING WHEELCHAIRS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pt-PT" sz="3200" b="0" strike="noStrike" spc="-1" dirty="0" err="1">
                <a:solidFill>
                  <a:srgbClr val="004B87"/>
                </a:solidFill>
                <a:latin typeface="Calibri"/>
              </a:rPr>
              <a:t>Electronics</a:t>
            </a:r>
            <a:r>
              <a:rPr lang="pt-PT" sz="3200" b="0" strike="noStrike" spc="-1" dirty="0">
                <a:solidFill>
                  <a:srgbClr val="004B87"/>
                </a:solidFill>
                <a:latin typeface="Calibri"/>
              </a:rPr>
              <a:t> </a:t>
            </a:r>
            <a:r>
              <a:rPr lang="pt-PT" sz="3200" b="0" strike="noStrike" spc="-1" dirty="0" err="1">
                <a:solidFill>
                  <a:srgbClr val="004B87"/>
                </a:solidFill>
                <a:latin typeface="Calibri"/>
              </a:rPr>
              <a:t>and</a:t>
            </a:r>
            <a:r>
              <a:rPr lang="pt-PT" sz="3200" b="0" strike="noStrike" spc="-1" dirty="0">
                <a:solidFill>
                  <a:srgbClr val="004B87"/>
                </a:solidFill>
                <a:latin typeface="Calibri"/>
              </a:rPr>
              <a:t> </a:t>
            </a:r>
            <a:r>
              <a:rPr lang="pt-PT" sz="3200" b="0" strike="noStrike" spc="-1" dirty="0" err="1">
                <a:solidFill>
                  <a:srgbClr val="004B87"/>
                </a:solidFill>
                <a:latin typeface="Calibri"/>
              </a:rPr>
              <a:t>Computing</a:t>
            </a:r>
            <a:r>
              <a:rPr lang="pt-PT" sz="3200" b="0" strike="noStrike" spc="-1" dirty="0">
                <a:solidFill>
                  <a:srgbClr val="004B87"/>
                </a:solidFill>
                <a:latin typeface="Calibri"/>
              </a:rPr>
              <a:t> </a:t>
            </a:r>
            <a:r>
              <a:rPr lang="pt-PT" sz="3200" b="0" strike="noStrike" spc="-1" dirty="0" err="1">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4457600" y="19916280"/>
            <a:ext cx="56466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pt-PT" sz="1800" b="0" strike="noStrike" spc="-1">
                <a:solidFill>
                  <a:srgbClr val="004B87"/>
                </a:solidFill>
                <a:latin typeface="Calibri"/>
              </a:rPr>
              <a:t>Up to 5 references</a:t>
            </a:r>
            <a:endParaRPr lang="en-US" sz="1800" b="0" strike="noStrike" spc="-1">
              <a:latin typeface="Arial"/>
            </a:endParaRPr>
          </a:p>
        </p:txBody>
      </p:sp>
      <p:sp>
        <p:nvSpPr>
          <p:cNvPr id="66" name="CustomShape 19"/>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26" name="Agrupar 16">
            <a:extLst>
              <a:ext uri="{FF2B5EF4-FFF2-40B4-BE49-F238E27FC236}">
                <a16:creationId xmlns:a16="http://schemas.microsoft.com/office/drawing/2014/main" id="{6BE14900-1B19-E596-8010-956EE252A473}"/>
              </a:ext>
            </a:extLst>
          </p:cNvPr>
          <p:cNvGrpSpPr/>
          <p:nvPr/>
        </p:nvGrpSpPr>
        <p:grpSpPr>
          <a:xfrm>
            <a:off x="10006820" y="14237716"/>
            <a:ext cx="8336033" cy="3308732"/>
            <a:chOff x="-266722" y="619905"/>
            <a:chExt cx="7139343" cy="2884919"/>
          </a:xfrm>
        </p:grpSpPr>
        <p:grpSp>
          <p:nvGrpSpPr>
            <p:cNvPr id="27" name="Agrupar 222">
              <a:extLst>
                <a:ext uri="{FF2B5EF4-FFF2-40B4-BE49-F238E27FC236}">
                  <a16:creationId xmlns:a16="http://schemas.microsoft.com/office/drawing/2014/main" id="{04619EDD-BAB7-34B1-85AB-A42ED4E5922E}"/>
                </a:ext>
              </a:extLst>
            </p:cNvPr>
            <p:cNvGrpSpPr/>
            <p:nvPr/>
          </p:nvGrpSpPr>
          <p:grpSpPr>
            <a:xfrm>
              <a:off x="-266722" y="619905"/>
              <a:ext cx="7139343" cy="2884919"/>
              <a:chOff x="-266722" y="688216"/>
              <a:chExt cx="7139343" cy="2885204"/>
            </a:xfrm>
          </p:grpSpPr>
          <p:grpSp>
            <p:nvGrpSpPr>
              <p:cNvPr id="29" name="Agrupar 220">
                <a:extLst>
                  <a:ext uri="{FF2B5EF4-FFF2-40B4-BE49-F238E27FC236}">
                    <a16:creationId xmlns:a16="http://schemas.microsoft.com/office/drawing/2014/main" id="{E72510BA-4048-D949-884C-CEDB86AF5AAC}"/>
                  </a:ext>
                </a:extLst>
              </p:cNvPr>
              <p:cNvGrpSpPr/>
              <p:nvPr/>
            </p:nvGrpSpPr>
            <p:grpSpPr>
              <a:xfrm>
                <a:off x="-266722" y="688216"/>
                <a:ext cx="7139343" cy="2885204"/>
                <a:chOff x="-266727" y="688216"/>
                <a:chExt cx="7139485" cy="2885204"/>
              </a:xfrm>
            </p:grpSpPr>
            <p:grpSp>
              <p:nvGrpSpPr>
                <p:cNvPr id="31" name="Agrupar 218">
                  <a:extLst>
                    <a:ext uri="{FF2B5EF4-FFF2-40B4-BE49-F238E27FC236}">
                      <a16:creationId xmlns:a16="http://schemas.microsoft.com/office/drawing/2014/main" id="{F3A58B6C-2D13-AAAF-C437-5DF9017E41C7}"/>
                    </a:ext>
                  </a:extLst>
                </p:cNvPr>
                <p:cNvGrpSpPr/>
                <p:nvPr/>
              </p:nvGrpSpPr>
              <p:grpSpPr>
                <a:xfrm>
                  <a:off x="-266727" y="688216"/>
                  <a:ext cx="7139485" cy="2576976"/>
                  <a:chOff x="-137378" y="688339"/>
                  <a:chExt cx="7140800" cy="2577463"/>
                </a:xfrm>
              </p:grpSpPr>
              <p:grpSp>
                <p:nvGrpSpPr>
                  <p:cNvPr id="33" name="Agrupar 216">
                    <a:extLst>
                      <a:ext uri="{FF2B5EF4-FFF2-40B4-BE49-F238E27FC236}">
                        <a16:creationId xmlns:a16="http://schemas.microsoft.com/office/drawing/2014/main" id="{091F7EA0-C04B-72EA-B647-3EBC66392116}"/>
                      </a:ext>
                    </a:extLst>
                  </p:cNvPr>
                  <p:cNvGrpSpPr/>
                  <p:nvPr/>
                </p:nvGrpSpPr>
                <p:grpSpPr>
                  <a:xfrm>
                    <a:off x="2390593" y="1846004"/>
                    <a:ext cx="4612829" cy="1419798"/>
                    <a:chOff x="-59309" y="-321023"/>
                    <a:chExt cx="4612829" cy="1419798"/>
                  </a:xfrm>
                </p:grpSpPr>
                <p:sp>
                  <p:nvSpPr>
                    <p:cNvPr id="75" name="Retângulo: Cantos Arredondados 211">
                      <a:extLst>
                        <a:ext uri="{FF2B5EF4-FFF2-40B4-BE49-F238E27FC236}">
                          <a16:creationId xmlns:a16="http://schemas.microsoft.com/office/drawing/2014/main" id="{2BC83143-6E5B-F294-09B8-3DE695ABE1C7}"/>
                        </a:ext>
                      </a:extLst>
                    </p:cNvPr>
                    <p:cNvSpPr/>
                    <p:nvPr/>
                  </p:nvSpPr>
                  <p:spPr>
                    <a:xfrm>
                      <a:off x="165096" y="-321023"/>
                      <a:ext cx="4317458" cy="1255339"/>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76" name="Agrupar 212">
                      <a:extLst>
                        <a:ext uri="{FF2B5EF4-FFF2-40B4-BE49-F238E27FC236}">
                          <a16:creationId xmlns:a16="http://schemas.microsoft.com/office/drawing/2014/main" id="{090F053D-933A-0A17-089A-EBC134BAD68E}"/>
                        </a:ext>
                      </a:extLst>
                    </p:cNvPr>
                    <p:cNvGrpSpPr/>
                    <p:nvPr/>
                  </p:nvGrpSpPr>
                  <p:grpSpPr>
                    <a:xfrm>
                      <a:off x="-59309" y="-225721"/>
                      <a:ext cx="1313220" cy="881035"/>
                      <a:chOff x="-59309" y="-267056"/>
                      <a:chExt cx="1313220" cy="881035"/>
                    </a:xfrm>
                  </p:grpSpPr>
                  <p:sp>
                    <p:nvSpPr>
                      <p:cNvPr id="84" name="Caixa de Texto 2">
                        <a:extLst>
                          <a:ext uri="{FF2B5EF4-FFF2-40B4-BE49-F238E27FC236}">
                            <a16:creationId xmlns:a16="http://schemas.microsoft.com/office/drawing/2014/main" id="{69F30289-4832-750F-8114-9D131368031A}"/>
                          </a:ext>
                        </a:extLst>
                      </p:cNvPr>
                      <p:cNvSpPr txBox="1">
                        <a:spLocks noChangeArrowheads="1"/>
                      </p:cNvSpPr>
                      <p:nvPr/>
                    </p:nvSpPr>
                    <p:spPr bwMode="auto">
                      <a:xfrm>
                        <a:off x="-59309" y="331504"/>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85" name="Imagem 192">
                        <a:extLst>
                          <a:ext uri="{FF2B5EF4-FFF2-40B4-BE49-F238E27FC236}">
                            <a16:creationId xmlns:a16="http://schemas.microsoft.com/office/drawing/2014/main" id="{6BDA58DC-A695-E49D-0967-24B6461C1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77" name="Agrupar 213">
                      <a:extLst>
                        <a:ext uri="{FF2B5EF4-FFF2-40B4-BE49-F238E27FC236}">
                          <a16:creationId xmlns:a16="http://schemas.microsoft.com/office/drawing/2014/main" id="{2540C120-B3BD-68DA-8AF4-06379643D508}"/>
                        </a:ext>
                      </a:extLst>
                    </p:cNvPr>
                    <p:cNvGrpSpPr/>
                    <p:nvPr/>
                  </p:nvGrpSpPr>
                  <p:grpSpPr>
                    <a:xfrm>
                      <a:off x="2489802" y="-169842"/>
                      <a:ext cx="2063718" cy="1268617"/>
                      <a:chOff x="315946" y="-314694"/>
                      <a:chExt cx="2063718" cy="1268617"/>
                    </a:xfrm>
                  </p:grpSpPr>
                  <p:sp>
                    <p:nvSpPr>
                      <p:cNvPr id="82" name="Caixa de Texto 2">
                        <a:extLst>
                          <a:ext uri="{FF2B5EF4-FFF2-40B4-BE49-F238E27FC236}">
                            <a16:creationId xmlns:a16="http://schemas.microsoft.com/office/drawing/2014/main" id="{22D4F799-C136-5C46-E0F7-BA9802A28988}"/>
                          </a:ext>
                        </a:extLst>
                      </p:cNvPr>
                      <p:cNvSpPr txBox="1">
                        <a:spLocks noChangeArrowheads="1"/>
                      </p:cNvSpPr>
                      <p:nvPr/>
                    </p:nvSpPr>
                    <p:spPr bwMode="auto">
                      <a:xfrm>
                        <a:off x="315946" y="91231"/>
                        <a:ext cx="2063718" cy="86269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r>
                          <a:rPr lang="pt-PT" dirty="0">
                            <a:solidFill>
                              <a:srgbClr val="004B87"/>
                            </a:solidFill>
                            <a:latin typeface="Times New Roman" panose="02020603050405020304" pitchFamily="18" charset="0"/>
                            <a:ea typeface="Calibri" panose="020F0502020204030204" pitchFamily="34" charset="0"/>
                          </a:rPr>
                          <a:t>
</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83" name="Gráfico 196" descr="Pessoa em cadeira de rodas com preenchimento sólido">
                        <a:extLst>
                          <a:ext uri="{FF2B5EF4-FFF2-40B4-BE49-F238E27FC236}">
                            <a16:creationId xmlns:a16="http://schemas.microsoft.com/office/drawing/2014/main" id="{556AF41B-2452-B0C8-9C6C-5383B487B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007" y="-314694"/>
                        <a:ext cx="457200" cy="457200"/>
                      </a:xfrm>
                      <a:prstGeom prst="rect">
                        <a:avLst/>
                      </a:prstGeom>
                    </p:spPr>
                  </p:pic>
                </p:grpSp>
                <p:grpSp>
                  <p:nvGrpSpPr>
                    <p:cNvPr id="78" name="Agrupar 214">
                      <a:extLst>
                        <a:ext uri="{FF2B5EF4-FFF2-40B4-BE49-F238E27FC236}">
                          <a16:creationId xmlns:a16="http://schemas.microsoft.com/office/drawing/2014/main" id="{29AB7D49-CCEB-3055-5036-747A6328BA64}"/>
                        </a:ext>
                      </a:extLst>
                    </p:cNvPr>
                    <p:cNvGrpSpPr/>
                    <p:nvPr/>
                  </p:nvGrpSpPr>
                  <p:grpSpPr>
                    <a:xfrm>
                      <a:off x="952177" y="-186987"/>
                      <a:ext cx="2267691" cy="491490"/>
                      <a:chOff x="115415" y="-487114"/>
                      <a:chExt cx="2267691" cy="491490"/>
                    </a:xfrm>
                  </p:grpSpPr>
                  <p:sp>
                    <p:nvSpPr>
                      <p:cNvPr id="79" name="Sinal de Adição 198">
                        <a:extLst>
                          <a:ext uri="{FF2B5EF4-FFF2-40B4-BE49-F238E27FC236}">
                            <a16:creationId xmlns:a16="http://schemas.microsoft.com/office/drawing/2014/main" id="{F4FA3191-9E3A-82E9-E16D-70EB6DD988F1}"/>
                          </a:ext>
                        </a:extLst>
                      </p:cNvPr>
                      <p:cNvSpPr/>
                      <p:nvPr/>
                    </p:nvSpPr>
                    <p:spPr>
                      <a:xfrm>
                        <a:off x="115415" y="-41186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0" name="Sinal de Adição 203">
                        <a:extLst>
                          <a:ext uri="{FF2B5EF4-FFF2-40B4-BE49-F238E27FC236}">
                            <a16:creationId xmlns:a16="http://schemas.microsoft.com/office/drawing/2014/main" id="{CF4F6C18-622A-D698-58D5-D546F64EC955}"/>
                          </a:ext>
                        </a:extLst>
                      </p:cNvPr>
                      <p:cNvSpPr/>
                      <p:nvPr/>
                    </p:nvSpPr>
                    <p:spPr>
                      <a:xfrm>
                        <a:off x="2042111" y="-411867"/>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Caixa de Texto 2">
                        <a:extLst>
                          <a:ext uri="{FF2B5EF4-FFF2-40B4-BE49-F238E27FC236}">
                            <a16:creationId xmlns:a16="http://schemas.microsoft.com/office/drawing/2014/main" id="{76D36195-8E01-AAD3-F048-F9131BB91224}"/>
                          </a:ext>
                        </a:extLst>
                      </p:cNvPr>
                      <p:cNvSpPr txBox="1">
                        <a:spLocks noChangeArrowheads="1"/>
                      </p:cNvSpPr>
                      <p:nvPr/>
                    </p:nvSpPr>
                    <p:spPr bwMode="auto">
                      <a:xfrm>
                        <a:off x="557658" y="-487114"/>
                        <a:ext cx="1430362" cy="49149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r>
                          <a:rPr lang="pt-PT" dirty="0">
                            <a:solidFill>
                              <a:srgbClr val="004B87"/>
                            </a:solidFill>
                            <a:effectLst/>
                            <a:latin typeface="Times New Roman" panose="02020603050405020304" pitchFamily="18" charset="0"/>
                            <a:ea typeface="Calibri" panose="020F0502020204030204" pitchFamily="34" charset="0"/>
                          </a:rPr>
                          <a:t>Sistema de acoplamento</a:t>
                        </a:r>
                        <a:endParaRPr lang="pt-PT"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34" name="Agrupar 215">
                    <a:extLst>
                      <a:ext uri="{FF2B5EF4-FFF2-40B4-BE49-F238E27FC236}">
                        <a16:creationId xmlns:a16="http://schemas.microsoft.com/office/drawing/2014/main" id="{54F2F184-FCA1-9C2A-37A7-B56946FB178C}"/>
                      </a:ext>
                    </a:extLst>
                  </p:cNvPr>
                  <p:cNvGrpSpPr/>
                  <p:nvPr/>
                </p:nvGrpSpPr>
                <p:grpSpPr>
                  <a:xfrm>
                    <a:off x="-137378" y="688339"/>
                    <a:ext cx="3768459" cy="2117889"/>
                    <a:chOff x="-137378" y="688339"/>
                    <a:chExt cx="3768459" cy="2117889"/>
                  </a:xfrm>
                </p:grpSpPr>
                <p:grpSp>
                  <p:nvGrpSpPr>
                    <p:cNvPr id="35" name="Agrupar 205">
                      <a:extLst>
                        <a:ext uri="{FF2B5EF4-FFF2-40B4-BE49-F238E27FC236}">
                          <a16:creationId xmlns:a16="http://schemas.microsoft.com/office/drawing/2014/main" id="{3C29CE23-ACA5-DBD1-2886-7403445D93A5}"/>
                        </a:ext>
                      </a:extLst>
                    </p:cNvPr>
                    <p:cNvGrpSpPr/>
                    <p:nvPr/>
                  </p:nvGrpSpPr>
                  <p:grpSpPr>
                    <a:xfrm>
                      <a:off x="-137378" y="688339"/>
                      <a:ext cx="3768459" cy="2117889"/>
                      <a:chOff x="34378" y="688339"/>
                      <a:chExt cx="3768459" cy="2117889"/>
                    </a:xfrm>
                  </p:grpSpPr>
                  <p:grpSp>
                    <p:nvGrpSpPr>
                      <p:cNvPr id="37" name="Agrupar 202">
                        <a:extLst>
                          <a:ext uri="{FF2B5EF4-FFF2-40B4-BE49-F238E27FC236}">
                            <a16:creationId xmlns:a16="http://schemas.microsoft.com/office/drawing/2014/main" id="{8AA4841F-E700-5CE2-18A6-9C450EAD5CCA}"/>
                          </a:ext>
                        </a:extLst>
                      </p:cNvPr>
                      <p:cNvGrpSpPr/>
                      <p:nvPr/>
                    </p:nvGrpSpPr>
                    <p:grpSpPr>
                      <a:xfrm>
                        <a:off x="34378" y="688339"/>
                        <a:ext cx="3768459" cy="2117889"/>
                        <a:chOff x="34378" y="688339"/>
                        <a:chExt cx="3768459" cy="2117889"/>
                      </a:xfrm>
                    </p:grpSpPr>
                    <p:pic>
                      <p:nvPicPr>
                        <p:cNvPr id="39" name="Gráfico 31" descr="Wi-Fi com preenchimento sólido">
                          <a:extLst>
                            <a:ext uri="{FF2B5EF4-FFF2-40B4-BE49-F238E27FC236}">
                              <a16:creationId xmlns:a16="http://schemas.microsoft.com/office/drawing/2014/main" id="{79E01D31-7D3B-1D44-220D-52DADF6B4D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40" name="Gráfico 29" descr="Wi-Fi com preenchimento sólido">
                          <a:extLst>
                            <a:ext uri="{FF2B5EF4-FFF2-40B4-BE49-F238E27FC236}">
                              <a16:creationId xmlns:a16="http://schemas.microsoft.com/office/drawing/2014/main" id="{6A120C48-D4ED-0FB3-AF36-5A8D5B0C08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693799" y="1183267"/>
                          <a:ext cx="514350" cy="514350"/>
                        </a:xfrm>
                        <a:prstGeom prst="rect">
                          <a:avLst/>
                        </a:prstGeom>
                      </p:spPr>
                    </p:pic>
                    <p:sp>
                      <p:nvSpPr>
                        <p:cNvPr id="41" name="Seta: Bidirecional 37">
                          <a:extLst>
                            <a:ext uri="{FF2B5EF4-FFF2-40B4-BE49-F238E27FC236}">
                              <a16:creationId xmlns:a16="http://schemas.microsoft.com/office/drawing/2014/main" id="{456A943D-B7B7-0C15-92FB-0F1635388C7A}"/>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42" name="Agrupar 61">
                          <a:extLst>
                            <a:ext uri="{FF2B5EF4-FFF2-40B4-BE49-F238E27FC236}">
                              <a16:creationId xmlns:a16="http://schemas.microsoft.com/office/drawing/2014/main" id="{ACEDFA3F-E37C-B9BA-E7E4-3E83D1E59274}"/>
                            </a:ext>
                          </a:extLst>
                        </p:cNvPr>
                        <p:cNvGrpSpPr/>
                        <p:nvPr/>
                      </p:nvGrpSpPr>
                      <p:grpSpPr>
                        <a:xfrm>
                          <a:off x="34378" y="688339"/>
                          <a:ext cx="3768459" cy="950997"/>
                          <a:chOff x="-534966" y="688496"/>
                          <a:chExt cx="3768459" cy="951205"/>
                        </a:xfrm>
                      </p:grpSpPr>
                      <p:grpSp>
                        <p:nvGrpSpPr>
                          <p:cNvPr id="71" name="Agrupar 57">
                            <a:extLst>
                              <a:ext uri="{FF2B5EF4-FFF2-40B4-BE49-F238E27FC236}">
                                <a16:creationId xmlns:a16="http://schemas.microsoft.com/office/drawing/2014/main" id="{10B13729-63C5-AF16-4708-3652B6072920}"/>
                              </a:ext>
                            </a:extLst>
                          </p:cNvPr>
                          <p:cNvGrpSpPr/>
                          <p:nvPr/>
                        </p:nvGrpSpPr>
                        <p:grpSpPr>
                          <a:xfrm>
                            <a:off x="893018" y="722765"/>
                            <a:ext cx="912495" cy="916936"/>
                            <a:chOff x="-30485" y="585184"/>
                            <a:chExt cx="913765" cy="917624"/>
                          </a:xfrm>
                        </p:grpSpPr>
                        <p:pic>
                          <p:nvPicPr>
                            <p:cNvPr id="73" name="Gráfico 21" descr="Hospital destaque">
                              <a:extLst>
                                <a:ext uri="{FF2B5EF4-FFF2-40B4-BE49-F238E27FC236}">
                                  <a16:creationId xmlns:a16="http://schemas.microsoft.com/office/drawing/2014/main" id="{A87DF916-9B2D-4CC2-A092-C592DA3952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85" y="585184"/>
                              <a:ext cx="913765" cy="913765"/>
                            </a:xfrm>
                            <a:prstGeom prst="rect">
                              <a:avLst/>
                            </a:prstGeom>
                          </p:spPr>
                        </p:pic>
                        <p:pic>
                          <p:nvPicPr>
                            <p:cNvPr id="74" name="Imagem 42">
                              <a:extLst>
                                <a:ext uri="{FF2B5EF4-FFF2-40B4-BE49-F238E27FC236}">
                                  <a16:creationId xmlns:a16="http://schemas.microsoft.com/office/drawing/2014/main" id="{A0171B30-1176-E974-D57D-E245BA19DA33}"/>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1149748"/>
                              <a:ext cx="308610" cy="353060"/>
                            </a:xfrm>
                            <a:prstGeom prst="rect">
                              <a:avLst/>
                            </a:prstGeom>
                            <a:noFill/>
                            <a:ln>
                              <a:noFill/>
                            </a:ln>
                          </p:spPr>
                        </p:pic>
                      </p:grpSp>
                      <p:sp>
                        <p:nvSpPr>
                          <p:cNvPr id="72" name="Caixa de Texto 2">
                            <a:extLst>
                              <a:ext uri="{FF2B5EF4-FFF2-40B4-BE49-F238E27FC236}">
                                <a16:creationId xmlns:a16="http://schemas.microsoft.com/office/drawing/2014/main" id="{55CAFB30-5E64-2A2E-9204-3D1A8F8F70C7}"/>
                              </a:ext>
                            </a:extLst>
                          </p:cNvPr>
                          <p:cNvSpPr txBox="1">
                            <a:spLocks noChangeArrowheads="1"/>
                          </p:cNvSpPr>
                          <p:nvPr/>
                        </p:nvSpPr>
                        <p:spPr bwMode="auto">
                          <a:xfrm>
                            <a:off x="-534966" y="688496"/>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67" name="Agrupar 195">
                          <a:extLst>
                            <a:ext uri="{FF2B5EF4-FFF2-40B4-BE49-F238E27FC236}">
                              <a16:creationId xmlns:a16="http://schemas.microsoft.com/office/drawing/2014/main" id="{4691E92A-B65B-D296-3106-8E0FEDF4D77E}"/>
                            </a:ext>
                          </a:extLst>
                        </p:cNvPr>
                        <p:cNvGrpSpPr/>
                        <p:nvPr/>
                      </p:nvGrpSpPr>
                      <p:grpSpPr>
                        <a:xfrm>
                          <a:off x="159244" y="1785067"/>
                          <a:ext cx="1231707" cy="1021161"/>
                          <a:chOff x="159244" y="-155876"/>
                          <a:chExt cx="1231707" cy="1021161"/>
                        </a:xfrm>
                      </p:grpSpPr>
                      <p:pic>
                        <p:nvPicPr>
                          <p:cNvPr id="69" name="Gráfico 26" descr="Monitor com preenchimento sólido">
                            <a:extLst>
                              <a:ext uri="{FF2B5EF4-FFF2-40B4-BE49-F238E27FC236}">
                                <a16:creationId xmlns:a16="http://schemas.microsoft.com/office/drawing/2014/main" id="{41A150EE-D877-1E67-E615-F28A262852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70" name="Caixa de Texto 2">
                            <a:extLst>
                              <a:ext uri="{FF2B5EF4-FFF2-40B4-BE49-F238E27FC236}">
                                <a16:creationId xmlns:a16="http://schemas.microsoft.com/office/drawing/2014/main" id="{9FBB8C7D-D02B-A3D0-FEA7-684D1D69FD54}"/>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68" name="Seta: Bidirecional 193">
                          <a:extLst>
                            <a:ext uri="{FF2B5EF4-FFF2-40B4-BE49-F238E27FC236}">
                              <a16:creationId xmlns:a16="http://schemas.microsoft.com/office/drawing/2014/main" id="{87DFBDA3-9584-2174-4E8B-382276B52CB4}"/>
                            </a:ext>
                          </a:extLst>
                        </p:cNvPr>
                        <p:cNvSpPr/>
                        <p:nvPr/>
                      </p:nvSpPr>
                      <p:spPr>
                        <a:xfrm rot="14455196">
                          <a:off x="2358188" y="1493658"/>
                          <a:ext cx="601741" cy="137356"/>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8" name="Seta: Bidirecional 204">
                        <a:extLst>
                          <a:ext uri="{FF2B5EF4-FFF2-40B4-BE49-F238E27FC236}">
                            <a16:creationId xmlns:a16="http://schemas.microsoft.com/office/drawing/2014/main" id="{F1CAC315-897C-19A2-E2DF-7B378B83B421}"/>
                          </a:ext>
                        </a:extLst>
                      </p:cNvPr>
                      <p:cNvSpPr/>
                      <p:nvPr/>
                    </p:nvSpPr>
                    <p:spPr>
                      <a:xfrm rot="7144804" flipH="1">
                        <a:off x="886854" y="1516788"/>
                        <a:ext cx="610481" cy="135040"/>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36" name="Gráfico 209" descr="Cronómetro com preenchimento sólido">
                      <a:extLst>
                        <a:ext uri="{FF2B5EF4-FFF2-40B4-BE49-F238E27FC236}">
                          <a16:creationId xmlns:a16="http://schemas.microsoft.com/office/drawing/2014/main" id="{BA2509C5-33E6-DB5D-6850-B4AAD684BDF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8879" y="1286798"/>
                      <a:ext cx="390525" cy="390525"/>
                    </a:xfrm>
                    <a:prstGeom prst="rect">
                      <a:avLst/>
                    </a:prstGeom>
                  </p:spPr>
                </p:pic>
              </p:grpSp>
            </p:grpSp>
            <p:sp>
              <p:nvSpPr>
                <p:cNvPr id="32" name="Caixa de texto 219">
                  <a:extLst>
                    <a:ext uri="{FF2B5EF4-FFF2-40B4-BE49-F238E27FC236}">
                      <a16:creationId xmlns:a16="http://schemas.microsoft.com/office/drawing/2014/main" id="{E81A624B-73B4-C934-FD4E-01AEA167AF5E}"/>
                    </a:ext>
                  </a:extLst>
                </p:cNvPr>
                <p:cNvSpPr txBox="1"/>
                <p:nvPr/>
              </p:nvSpPr>
              <p:spPr>
                <a:xfrm>
                  <a:off x="-141885" y="3382434"/>
                  <a:ext cx="7014642" cy="19098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30" name="Caixa de Texto 2">
                <a:extLst>
                  <a:ext uri="{FF2B5EF4-FFF2-40B4-BE49-F238E27FC236}">
                    <a16:creationId xmlns:a16="http://schemas.microsoft.com/office/drawing/2014/main" id="{856F7544-5738-683B-EC5F-5081590CEEBB}"/>
                  </a:ext>
                </a:extLst>
              </p:cNvPr>
              <p:cNvSpPr txBox="1">
                <a:spLocks noChangeArrowheads="1"/>
              </p:cNvSpPr>
              <p:nvPr/>
            </p:nvSpPr>
            <p:spPr bwMode="auto">
              <a:xfrm>
                <a:off x="2782100" y="3028071"/>
                <a:ext cx="3722562" cy="39038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28" name="Gráfico 15" descr="Escudo com visto com preenchimento sólido">
              <a:extLst>
                <a:ext uri="{FF2B5EF4-FFF2-40B4-BE49-F238E27FC236}">
                  <a16:creationId xmlns:a16="http://schemas.microsoft.com/office/drawing/2014/main" id="{B349A577-BEC0-B20D-FB64-9E3E54CDAAC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34181" y="2080276"/>
              <a:ext cx="310515" cy="310515"/>
            </a:xfrm>
            <a:prstGeom prst="rect">
              <a:avLst/>
            </a:prstGeom>
          </p:spPr>
        </p:pic>
      </p:grpSp>
      <p:grpSp>
        <p:nvGrpSpPr>
          <p:cNvPr id="86" name="Agrupar 16">
            <a:extLst>
              <a:ext uri="{FF2B5EF4-FFF2-40B4-BE49-F238E27FC236}">
                <a16:creationId xmlns:a16="http://schemas.microsoft.com/office/drawing/2014/main" id="{1D11C3CD-1741-E3C6-AFD9-C788D1816E72}"/>
              </a:ext>
            </a:extLst>
          </p:cNvPr>
          <p:cNvGrpSpPr/>
          <p:nvPr/>
        </p:nvGrpSpPr>
        <p:grpSpPr>
          <a:xfrm>
            <a:off x="10564343" y="18552919"/>
            <a:ext cx="8190267" cy="3377095"/>
            <a:chOff x="-141882" y="506924"/>
            <a:chExt cx="7014503" cy="2944525"/>
          </a:xfrm>
        </p:grpSpPr>
        <p:grpSp>
          <p:nvGrpSpPr>
            <p:cNvPr id="87" name="Agrupar 222">
              <a:extLst>
                <a:ext uri="{FF2B5EF4-FFF2-40B4-BE49-F238E27FC236}">
                  <a16:creationId xmlns:a16="http://schemas.microsoft.com/office/drawing/2014/main" id="{6162ED62-9F27-035A-38D7-24A620F47F7A}"/>
                </a:ext>
              </a:extLst>
            </p:cNvPr>
            <p:cNvGrpSpPr/>
            <p:nvPr/>
          </p:nvGrpSpPr>
          <p:grpSpPr>
            <a:xfrm>
              <a:off x="-141882" y="506924"/>
              <a:ext cx="7014503" cy="2944525"/>
              <a:chOff x="-141882" y="575224"/>
              <a:chExt cx="7014503" cy="2944816"/>
            </a:xfrm>
          </p:grpSpPr>
          <p:grpSp>
            <p:nvGrpSpPr>
              <p:cNvPr id="89" name="Agrupar 220">
                <a:extLst>
                  <a:ext uri="{FF2B5EF4-FFF2-40B4-BE49-F238E27FC236}">
                    <a16:creationId xmlns:a16="http://schemas.microsoft.com/office/drawing/2014/main" id="{48D4827F-E991-0582-3922-C6E6D4C2DD4C}"/>
                  </a:ext>
                </a:extLst>
              </p:cNvPr>
              <p:cNvGrpSpPr/>
              <p:nvPr/>
            </p:nvGrpSpPr>
            <p:grpSpPr>
              <a:xfrm>
                <a:off x="-141882" y="575224"/>
                <a:ext cx="7014503" cy="2944816"/>
                <a:chOff x="-141885" y="575224"/>
                <a:chExt cx="7014643" cy="2944816"/>
              </a:xfrm>
            </p:grpSpPr>
            <p:grpSp>
              <p:nvGrpSpPr>
                <p:cNvPr id="91" name="Agrupar 218">
                  <a:extLst>
                    <a:ext uri="{FF2B5EF4-FFF2-40B4-BE49-F238E27FC236}">
                      <a16:creationId xmlns:a16="http://schemas.microsoft.com/office/drawing/2014/main" id="{B289B5FE-3064-BC17-216A-6C645B628D2E}"/>
                    </a:ext>
                  </a:extLst>
                </p:cNvPr>
                <p:cNvGrpSpPr/>
                <p:nvPr/>
              </p:nvGrpSpPr>
              <p:grpSpPr>
                <a:xfrm>
                  <a:off x="-141884" y="575224"/>
                  <a:ext cx="7014642" cy="2689968"/>
                  <a:chOff x="-12512" y="575325"/>
                  <a:chExt cx="7015934" cy="2690477"/>
                </a:xfrm>
              </p:grpSpPr>
              <p:grpSp>
                <p:nvGrpSpPr>
                  <p:cNvPr id="93" name="Agrupar 216">
                    <a:extLst>
                      <a:ext uri="{FF2B5EF4-FFF2-40B4-BE49-F238E27FC236}">
                        <a16:creationId xmlns:a16="http://schemas.microsoft.com/office/drawing/2014/main" id="{84913246-CB69-0A47-D7E0-C526A166981A}"/>
                      </a:ext>
                    </a:extLst>
                  </p:cNvPr>
                  <p:cNvGrpSpPr/>
                  <p:nvPr/>
                </p:nvGrpSpPr>
                <p:grpSpPr>
                  <a:xfrm>
                    <a:off x="2449856" y="1846004"/>
                    <a:ext cx="4553566" cy="1419798"/>
                    <a:chOff x="-46" y="-321023"/>
                    <a:chExt cx="4553566" cy="1419798"/>
                  </a:xfrm>
                </p:grpSpPr>
                <p:sp>
                  <p:nvSpPr>
                    <p:cNvPr id="111" name="Retângulo: Cantos Arredondados 211">
                      <a:extLst>
                        <a:ext uri="{FF2B5EF4-FFF2-40B4-BE49-F238E27FC236}">
                          <a16:creationId xmlns:a16="http://schemas.microsoft.com/office/drawing/2014/main" id="{63E92D5E-7F07-DA5A-5625-387DF9B3DD3F}"/>
                        </a:ext>
                      </a:extLst>
                    </p:cNvPr>
                    <p:cNvSpPr/>
                    <p:nvPr/>
                  </p:nvSpPr>
                  <p:spPr>
                    <a:xfrm>
                      <a:off x="165096" y="-321023"/>
                      <a:ext cx="4317458" cy="1255339"/>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12" name="Agrupar 212">
                      <a:extLst>
                        <a:ext uri="{FF2B5EF4-FFF2-40B4-BE49-F238E27FC236}">
                          <a16:creationId xmlns:a16="http://schemas.microsoft.com/office/drawing/2014/main" id="{C76B9AB1-4923-362C-431B-14B9DD9B113F}"/>
                        </a:ext>
                      </a:extLst>
                    </p:cNvPr>
                    <p:cNvGrpSpPr/>
                    <p:nvPr/>
                  </p:nvGrpSpPr>
                  <p:grpSpPr>
                    <a:xfrm>
                      <a:off x="-46" y="-225721"/>
                      <a:ext cx="1147020" cy="887809"/>
                      <a:chOff x="-46" y="-267056"/>
                      <a:chExt cx="1147020" cy="887809"/>
                    </a:xfrm>
                  </p:grpSpPr>
                  <p:sp>
                    <p:nvSpPr>
                      <p:cNvPr id="120" name="Caixa de Texto 2">
                        <a:extLst>
                          <a:ext uri="{FF2B5EF4-FFF2-40B4-BE49-F238E27FC236}">
                            <a16:creationId xmlns:a16="http://schemas.microsoft.com/office/drawing/2014/main" id="{0CCF93EE-F91C-1FF8-DAEF-E2081A002A95}"/>
                          </a:ext>
                        </a:extLst>
                      </p:cNvPr>
                      <p:cNvSpPr txBox="1">
                        <a:spLocks noChangeArrowheads="1"/>
                      </p:cNvSpPr>
                      <p:nvPr/>
                    </p:nvSpPr>
                    <p:spPr bwMode="auto">
                      <a:xfrm>
                        <a:off x="-46" y="338278"/>
                        <a:ext cx="11470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21" name="Imagem 192">
                        <a:extLst>
                          <a:ext uri="{FF2B5EF4-FFF2-40B4-BE49-F238E27FC236}">
                            <a16:creationId xmlns:a16="http://schemas.microsoft.com/office/drawing/2014/main" id="{B47BE8D3-4A8F-A45D-7E77-99029224A0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113" name="Agrupar 213">
                      <a:extLst>
                        <a:ext uri="{FF2B5EF4-FFF2-40B4-BE49-F238E27FC236}">
                          <a16:creationId xmlns:a16="http://schemas.microsoft.com/office/drawing/2014/main" id="{9C999B7A-0366-2E4F-8985-D70C63B7DAD6}"/>
                        </a:ext>
                      </a:extLst>
                    </p:cNvPr>
                    <p:cNvGrpSpPr/>
                    <p:nvPr/>
                  </p:nvGrpSpPr>
                  <p:grpSpPr>
                    <a:xfrm>
                      <a:off x="2489802" y="-169842"/>
                      <a:ext cx="2063718" cy="1268617"/>
                      <a:chOff x="315946" y="-314694"/>
                      <a:chExt cx="2063718" cy="1268617"/>
                    </a:xfrm>
                  </p:grpSpPr>
                  <p:sp>
                    <p:nvSpPr>
                      <p:cNvPr id="118" name="Caixa de Texto 2">
                        <a:extLst>
                          <a:ext uri="{FF2B5EF4-FFF2-40B4-BE49-F238E27FC236}">
                            <a16:creationId xmlns:a16="http://schemas.microsoft.com/office/drawing/2014/main" id="{5CBC9EED-07B4-22C9-7344-BD68D4CC7579}"/>
                          </a:ext>
                        </a:extLst>
                      </p:cNvPr>
                      <p:cNvSpPr txBox="1">
                        <a:spLocks noChangeArrowheads="1"/>
                      </p:cNvSpPr>
                      <p:nvPr/>
                    </p:nvSpPr>
                    <p:spPr bwMode="auto">
                      <a:xfrm>
                        <a:off x="315946" y="91231"/>
                        <a:ext cx="2063718" cy="86269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r>
                          <a:rPr lang="pt-PT" dirty="0">
                            <a:solidFill>
                              <a:srgbClr val="004B87"/>
                            </a:solidFill>
                            <a:latin typeface="Times New Roman" panose="02020603050405020304" pitchFamily="18" charset="0"/>
                            <a:ea typeface="Calibri" panose="020F0502020204030204" pitchFamily="34" charset="0"/>
                          </a:rPr>
                          <a:t>
</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19" name="Gráfico 196" descr="Pessoa em cadeira de rodas com preenchimento sólido">
                        <a:extLst>
                          <a:ext uri="{FF2B5EF4-FFF2-40B4-BE49-F238E27FC236}">
                            <a16:creationId xmlns:a16="http://schemas.microsoft.com/office/drawing/2014/main" id="{3FF046A8-3CC3-3887-27B3-B94743C9A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007" y="-314694"/>
                        <a:ext cx="457200" cy="457200"/>
                      </a:xfrm>
                      <a:prstGeom prst="rect">
                        <a:avLst/>
                      </a:prstGeom>
                    </p:spPr>
                  </p:pic>
                </p:grpSp>
                <p:grpSp>
                  <p:nvGrpSpPr>
                    <p:cNvPr id="114" name="Agrupar 214">
                      <a:extLst>
                        <a:ext uri="{FF2B5EF4-FFF2-40B4-BE49-F238E27FC236}">
                          <a16:creationId xmlns:a16="http://schemas.microsoft.com/office/drawing/2014/main" id="{F4BD2C47-473D-D45A-F30F-30AA6939F0C4}"/>
                        </a:ext>
                      </a:extLst>
                    </p:cNvPr>
                    <p:cNvGrpSpPr/>
                    <p:nvPr/>
                  </p:nvGrpSpPr>
                  <p:grpSpPr>
                    <a:xfrm>
                      <a:off x="952177" y="-186987"/>
                      <a:ext cx="2267691" cy="491490"/>
                      <a:chOff x="115415" y="-487114"/>
                      <a:chExt cx="2267691" cy="491490"/>
                    </a:xfrm>
                  </p:grpSpPr>
                  <p:sp>
                    <p:nvSpPr>
                      <p:cNvPr id="115" name="Sinal de Adição 198">
                        <a:extLst>
                          <a:ext uri="{FF2B5EF4-FFF2-40B4-BE49-F238E27FC236}">
                            <a16:creationId xmlns:a16="http://schemas.microsoft.com/office/drawing/2014/main" id="{A0DC2140-4740-758C-79E5-DF15DB93B80D}"/>
                          </a:ext>
                        </a:extLst>
                      </p:cNvPr>
                      <p:cNvSpPr/>
                      <p:nvPr/>
                    </p:nvSpPr>
                    <p:spPr>
                      <a:xfrm>
                        <a:off x="115415" y="-411868"/>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6" name="Sinal de Adição 203">
                        <a:extLst>
                          <a:ext uri="{FF2B5EF4-FFF2-40B4-BE49-F238E27FC236}">
                            <a16:creationId xmlns:a16="http://schemas.microsoft.com/office/drawing/2014/main" id="{B9E40A9C-26F6-7800-C005-1F7EB58FE9C3}"/>
                          </a:ext>
                        </a:extLst>
                      </p:cNvPr>
                      <p:cNvSpPr/>
                      <p:nvPr/>
                    </p:nvSpPr>
                    <p:spPr>
                      <a:xfrm>
                        <a:off x="2042111" y="-411867"/>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7" name="Caixa de Texto 2">
                        <a:extLst>
                          <a:ext uri="{FF2B5EF4-FFF2-40B4-BE49-F238E27FC236}">
                            <a16:creationId xmlns:a16="http://schemas.microsoft.com/office/drawing/2014/main" id="{12605CDA-8DC8-E301-3581-F7C3A833C282}"/>
                          </a:ext>
                        </a:extLst>
                      </p:cNvPr>
                      <p:cNvSpPr txBox="1">
                        <a:spLocks noChangeArrowheads="1"/>
                      </p:cNvSpPr>
                      <p:nvPr/>
                    </p:nvSpPr>
                    <p:spPr bwMode="auto">
                      <a:xfrm>
                        <a:off x="557658" y="-487114"/>
                        <a:ext cx="1430362" cy="49149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r>
                          <a:rPr lang="pt-PT" dirty="0">
                            <a:solidFill>
                              <a:srgbClr val="004B87"/>
                            </a:solidFill>
                            <a:effectLst/>
                            <a:latin typeface="Times New Roman" panose="02020603050405020304" pitchFamily="18" charset="0"/>
                            <a:ea typeface="Calibri" panose="020F0502020204030204" pitchFamily="34" charset="0"/>
                          </a:rPr>
                          <a:t>Sistema de acoplamento</a:t>
                        </a:r>
                        <a:endParaRPr lang="pt-PT"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94" name="Agrupar 215">
                    <a:extLst>
                      <a:ext uri="{FF2B5EF4-FFF2-40B4-BE49-F238E27FC236}">
                        <a16:creationId xmlns:a16="http://schemas.microsoft.com/office/drawing/2014/main" id="{7EB440D6-76CF-9A19-8E3F-E736172B576B}"/>
                      </a:ext>
                    </a:extLst>
                  </p:cNvPr>
                  <p:cNvGrpSpPr/>
                  <p:nvPr/>
                </p:nvGrpSpPr>
                <p:grpSpPr>
                  <a:xfrm>
                    <a:off x="-12512" y="575325"/>
                    <a:ext cx="3430357" cy="2230903"/>
                    <a:chOff x="-12512" y="575325"/>
                    <a:chExt cx="3430357" cy="2230903"/>
                  </a:xfrm>
                </p:grpSpPr>
                <p:grpSp>
                  <p:nvGrpSpPr>
                    <p:cNvPr id="95" name="Agrupar 205">
                      <a:extLst>
                        <a:ext uri="{FF2B5EF4-FFF2-40B4-BE49-F238E27FC236}">
                          <a16:creationId xmlns:a16="http://schemas.microsoft.com/office/drawing/2014/main" id="{ABD7915C-C21A-A8D0-515A-8D30FBDB6B31}"/>
                        </a:ext>
                      </a:extLst>
                    </p:cNvPr>
                    <p:cNvGrpSpPr/>
                    <p:nvPr/>
                  </p:nvGrpSpPr>
                  <p:grpSpPr>
                    <a:xfrm>
                      <a:off x="-12512" y="575325"/>
                      <a:ext cx="3430357" cy="2230903"/>
                      <a:chOff x="159244" y="575325"/>
                      <a:chExt cx="3430357" cy="2230903"/>
                    </a:xfrm>
                  </p:grpSpPr>
                  <p:grpSp>
                    <p:nvGrpSpPr>
                      <p:cNvPr id="97" name="Agrupar 202">
                        <a:extLst>
                          <a:ext uri="{FF2B5EF4-FFF2-40B4-BE49-F238E27FC236}">
                            <a16:creationId xmlns:a16="http://schemas.microsoft.com/office/drawing/2014/main" id="{BCE39E57-DA34-C588-F620-5BDC9F6E6761}"/>
                          </a:ext>
                        </a:extLst>
                      </p:cNvPr>
                      <p:cNvGrpSpPr/>
                      <p:nvPr/>
                    </p:nvGrpSpPr>
                    <p:grpSpPr>
                      <a:xfrm>
                        <a:off x="159244" y="575325"/>
                        <a:ext cx="3430357" cy="2230903"/>
                        <a:chOff x="159244" y="575325"/>
                        <a:chExt cx="3430357" cy="2230903"/>
                      </a:xfrm>
                    </p:grpSpPr>
                    <p:pic>
                      <p:nvPicPr>
                        <p:cNvPr id="99" name="Gráfico 31" descr="Wi-Fi com preenchimento sólido">
                          <a:extLst>
                            <a:ext uri="{FF2B5EF4-FFF2-40B4-BE49-F238E27FC236}">
                              <a16:creationId xmlns:a16="http://schemas.microsoft.com/office/drawing/2014/main" id="{D650F3A9-BBC0-97D5-C151-DE37A57181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100" name="Gráfico 29" descr="Wi-Fi com preenchimento sólido">
                          <a:extLst>
                            <a:ext uri="{FF2B5EF4-FFF2-40B4-BE49-F238E27FC236}">
                              <a16:creationId xmlns:a16="http://schemas.microsoft.com/office/drawing/2014/main" id="{7E9F1B04-B19C-8541-8729-1519469AAA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693799" y="1183267"/>
                          <a:ext cx="514350" cy="514350"/>
                        </a:xfrm>
                        <a:prstGeom prst="rect">
                          <a:avLst/>
                        </a:prstGeom>
                      </p:spPr>
                    </p:pic>
                    <p:sp>
                      <p:nvSpPr>
                        <p:cNvPr id="101" name="Seta: Bidirecional 37">
                          <a:extLst>
                            <a:ext uri="{FF2B5EF4-FFF2-40B4-BE49-F238E27FC236}">
                              <a16:creationId xmlns:a16="http://schemas.microsoft.com/office/drawing/2014/main" id="{04878625-CDF3-FBD0-1C92-7C4B4E9BDBA5}"/>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02" name="Agrupar 61">
                          <a:extLst>
                            <a:ext uri="{FF2B5EF4-FFF2-40B4-BE49-F238E27FC236}">
                              <a16:creationId xmlns:a16="http://schemas.microsoft.com/office/drawing/2014/main" id="{E208F2EC-724E-B6DA-D383-BD1D30F15F87}"/>
                            </a:ext>
                          </a:extLst>
                        </p:cNvPr>
                        <p:cNvGrpSpPr/>
                        <p:nvPr/>
                      </p:nvGrpSpPr>
                      <p:grpSpPr>
                        <a:xfrm>
                          <a:off x="247619" y="575325"/>
                          <a:ext cx="3341982" cy="1064010"/>
                          <a:chOff x="-321725" y="575458"/>
                          <a:chExt cx="3341982" cy="1064243"/>
                        </a:xfrm>
                      </p:grpSpPr>
                      <p:grpSp>
                        <p:nvGrpSpPr>
                          <p:cNvPr id="107" name="Agrupar 57">
                            <a:extLst>
                              <a:ext uri="{FF2B5EF4-FFF2-40B4-BE49-F238E27FC236}">
                                <a16:creationId xmlns:a16="http://schemas.microsoft.com/office/drawing/2014/main" id="{A21F8CFE-1279-1E02-6CA4-4BB3D53C7CEB}"/>
                              </a:ext>
                            </a:extLst>
                          </p:cNvPr>
                          <p:cNvGrpSpPr/>
                          <p:nvPr/>
                        </p:nvGrpSpPr>
                        <p:grpSpPr>
                          <a:xfrm>
                            <a:off x="893018" y="722765"/>
                            <a:ext cx="912495" cy="916936"/>
                            <a:chOff x="-30485" y="585184"/>
                            <a:chExt cx="913765" cy="917624"/>
                          </a:xfrm>
                        </p:grpSpPr>
                        <p:pic>
                          <p:nvPicPr>
                            <p:cNvPr id="109" name="Gráfico 21" descr="Hospital destaque">
                              <a:extLst>
                                <a:ext uri="{FF2B5EF4-FFF2-40B4-BE49-F238E27FC236}">
                                  <a16:creationId xmlns:a16="http://schemas.microsoft.com/office/drawing/2014/main" id="{6C64DF5F-0E59-3692-10E1-9D7E6FEE94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85" y="585184"/>
                              <a:ext cx="913765" cy="913765"/>
                            </a:xfrm>
                            <a:prstGeom prst="rect">
                              <a:avLst/>
                            </a:prstGeom>
                          </p:spPr>
                        </p:pic>
                        <p:pic>
                          <p:nvPicPr>
                            <p:cNvPr id="110" name="Imagem 42">
                              <a:extLst>
                                <a:ext uri="{FF2B5EF4-FFF2-40B4-BE49-F238E27FC236}">
                                  <a16:creationId xmlns:a16="http://schemas.microsoft.com/office/drawing/2014/main" id="{02A03FEE-9DEE-1D57-1521-2D4DEBDB5B0A}"/>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1149748"/>
                              <a:ext cx="308610" cy="353060"/>
                            </a:xfrm>
                            <a:prstGeom prst="rect">
                              <a:avLst/>
                            </a:prstGeom>
                            <a:noFill/>
                            <a:ln>
                              <a:noFill/>
                            </a:ln>
                          </p:spPr>
                        </p:pic>
                      </p:grpSp>
                      <p:sp>
                        <p:nvSpPr>
                          <p:cNvPr id="108" name="Caixa de Texto 2">
                            <a:extLst>
                              <a:ext uri="{FF2B5EF4-FFF2-40B4-BE49-F238E27FC236}">
                                <a16:creationId xmlns:a16="http://schemas.microsoft.com/office/drawing/2014/main" id="{0B12C841-E121-F795-1A02-9AD44F1B04EA}"/>
                              </a:ext>
                            </a:extLst>
                          </p:cNvPr>
                          <p:cNvSpPr txBox="1">
                            <a:spLocks noChangeArrowheads="1"/>
                          </p:cNvSpPr>
                          <p:nvPr/>
                        </p:nvSpPr>
                        <p:spPr bwMode="auto">
                          <a:xfrm>
                            <a:off x="-321725" y="575458"/>
                            <a:ext cx="3341982" cy="308798"/>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103" name="Agrupar 195">
                          <a:extLst>
                            <a:ext uri="{FF2B5EF4-FFF2-40B4-BE49-F238E27FC236}">
                              <a16:creationId xmlns:a16="http://schemas.microsoft.com/office/drawing/2014/main" id="{410ACD98-9AE5-EAF8-226C-BB040698D638}"/>
                            </a:ext>
                          </a:extLst>
                        </p:cNvPr>
                        <p:cNvGrpSpPr/>
                        <p:nvPr/>
                      </p:nvGrpSpPr>
                      <p:grpSpPr>
                        <a:xfrm>
                          <a:off x="159244" y="1785067"/>
                          <a:ext cx="1231707" cy="1021161"/>
                          <a:chOff x="159244" y="-155876"/>
                          <a:chExt cx="1231707" cy="1021161"/>
                        </a:xfrm>
                      </p:grpSpPr>
                      <p:pic>
                        <p:nvPicPr>
                          <p:cNvPr id="105" name="Gráfico 26" descr="Monitor com preenchimento sólido">
                            <a:extLst>
                              <a:ext uri="{FF2B5EF4-FFF2-40B4-BE49-F238E27FC236}">
                                <a16:creationId xmlns:a16="http://schemas.microsoft.com/office/drawing/2014/main" id="{5E9AC0C0-773D-88FA-6018-B6D16A20795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106" name="Caixa de Texto 2">
                            <a:extLst>
                              <a:ext uri="{FF2B5EF4-FFF2-40B4-BE49-F238E27FC236}">
                                <a16:creationId xmlns:a16="http://schemas.microsoft.com/office/drawing/2014/main" id="{7E7CD023-30E2-7F92-A8DE-8DA5C07F3E7A}"/>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104" name="Seta: Bidirecional 193">
                          <a:extLst>
                            <a:ext uri="{FF2B5EF4-FFF2-40B4-BE49-F238E27FC236}">
                              <a16:creationId xmlns:a16="http://schemas.microsoft.com/office/drawing/2014/main" id="{8412D689-BB1C-4002-52EF-8FBC4064FEE3}"/>
                            </a:ext>
                          </a:extLst>
                        </p:cNvPr>
                        <p:cNvSpPr/>
                        <p:nvPr/>
                      </p:nvSpPr>
                      <p:spPr>
                        <a:xfrm rot="14455196">
                          <a:off x="2358188" y="1493658"/>
                          <a:ext cx="601741" cy="137356"/>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98" name="Seta: Bidirecional 204">
                        <a:extLst>
                          <a:ext uri="{FF2B5EF4-FFF2-40B4-BE49-F238E27FC236}">
                            <a16:creationId xmlns:a16="http://schemas.microsoft.com/office/drawing/2014/main" id="{E156F5E7-3BB5-FCD9-CDFE-0051B7976862}"/>
                          </a:ext>
                        </a:extLst>
                      </p:cNvPr>
                      <p:cNvSpPr/>
                      <p:nvPr/>
                    </p:nvSpPr>
                    <p:spPr>
                      <a:xfrm rot="7144804" flipH="1">
                        <a:off x="886854" y="1516788"/>
                        <a:ext cx="610481" cy="135040"/>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96" name="Gráfico 209" descr="Cronómetro com preenchimento sólido">
                      <a:extLst>
                        <a:ext uri="{FF2B5EF4-FFF2-40B4-BE49-F238E27FC236}">
                          <a16:creationId xmlns:a16="http://schemas.microsoft.com/office/drawing/2014/main" id="{1C5F90EA-C0C1-465F-46CD-342FFF68818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8879" y="1286798"/>
                      <a:ext cx="390525" cy="390525"/>
                    </a:xfrm>
                    <a:prstGeom prst="rect">
                      <a:avLst/>
                    </a:prstGeom>
                  </p:spPr>
                </p:pic>
              </p:grpSp>
            </p:grpSp>
            <p:sp>
              <p:nvSpPr>
                <p:cNvPr id="92" name="Caixa de texto 219">
                  <a:extLst>
                    <a:ext uri="{FF2B5EF4-FFF2-40B4-BE49-F238E27FC236}">
                      <a16:creationId xmlns:a16="http://schemas.microsoft.com/office/drawing/2014/main" id="{A1E0BDB9-B52E-B696-2998-0C38A5D7127E}"/>
                    </a:ext>
                  </a:extLst>
                </p:cNvPr>
                <p:cNvSpPr txBox="1"/>
                <p:nvPr/>
              </p:nvSpPr>
              <p:spPr>
                <a:xfrm>
                  <a:off x="-141885" y="3329054"/>
                  <a:ext cx="7014642" cy="19098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90" name="Caixa de Texto 2">
                <a:extLst>
                  <a:ext uri="{FF2B5EF4-FFF2-40B4-BE49-F238E27FC236}">
                    <a16:creationId xmlns:a16="http://schemas.microsoft.com/office/drawing/2014/main" id="{1DA7DEF7-ADD9-B47C-D524-512CBF316A7C}"/>
                  </a:ext>
                </a:extLst>
              </p:cNvPr>
              <p:cNvSpPr txBox="1">
                <a:spLocks noChangeArrowheads="1"/>
              </p:cNvSpPr>
              <p:nvPr/>
            </p:nvSpPr>
            <p:spPr bwMode="auto">
              <a:xfrm>
                <a:off x="2926876" y="3021410"/>
                <a:ext cx="3319511" cy="30867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88" name="Gráfico 15" descr="Escudo com visto com preenchimento sólido">
              <a:extLst>
                <a:ext uri="{FF2B5EF4-FFF2-40B4-BE49-F238E27FC236}">
                  <a16:creationId xmlns:a16="http://schemas.microsoft.com/office/drawing/2014/main" id="{CE3A6765-A8E8-7C82-7189-B39B7803D19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34181" y="2080276"/>
              <a:ext cx="310515" cy="310515"/>
            </a:xfrm>
            <a:prstGeom prst="rect">
              <a:avLst/>
            </a:prstGeom>
          </p:spPr>
        </p:pic>
      </p:grpSp>
    </p:spTree>
    <p:extLst>
      <p:ext uri="{BB962C8B-B14F-4D97-AF65-F5344CB8AC3E}">
        <p14:creationId xmlns:p14="http://schemas.microsoft.com/office/powerpoint/2010/main" val="236409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Agrupar 297">
            <a:extLst>
              <a:ext uri="{FF2B5EF4-FFF2-40B4-BE49-F238E27FC236}">
                <a16:creationId xmlns:a16="http://schemas.microsoft.com/office/drawing/2014/main" id="{1B5F5089-AFEE-2CD1-2C70-5199A991D877}"/>
              </a:ext>
            </a:extLst>
          </p:cNvPr>
          <p:cNvGrpSpPr/>
          <p:nvPr/>
        </p:nvGrpSpPr>
        <p:grpSpPr>
          <a:xfrm>
            <a:off x="9475922" y="5289599"/>
            <a:ext cx="2765185" cy="1472005"/>
            <a:chOff x="0" y="0"/>
            <a:chExt cx="2346325" cy="1249045"/>
          </a:xfrm>
        </p:grpSpPr>
        <p:grpSp>
          <p:nvGrpSpPr>
            <p:cNvPr id="87" name="Agrupar 55">
              <a:extLst>
                <a:ext uri="{FF2B5EF4-FFF2-40B4-BE49-F238E27FC236}">
                  <a16:creationId xmlns:a16="http://schemas.microsoft.com/office/drawing/2014/main" id="{16276FC9-5AA2-6B64-E055-2846A74D91BD}"/>
                </a:ext>
              </a:extLst>
            </p:cNvPr>
            <p:cNvGrpSpPr/>
            <p:nvPr/>
          </p:nvGrpSpPr>
          <p:grpSpPr>
            <a:xfrm>
              <a:off x="866775" y="676275"/>
              <a:ext cx="1479550" cy="572770"/>
              <a:chOff x="0" y="0"/>
              <a:chExt cx="1479550" cy="572770"/>
            </a:xfrm>
          </p:grpSpPr>
          <p:sp>
            <p:nvSpPr>
              <p:cNvPr id="100" name="Retângulo 41">
                <a:extLst>
                  <a:ext uri="{FF2B5EF4-FFF2-40B4-BE49-F238E27FC236}">
                    <a16:creationId xmlns:a16="http://schemas.microsoft.com/office/drawing/2014/main" id="{0DBE655E-388D-4B49-DD04-D7B496988538}"/>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1" name="Oval 100">
                <a:extLst>
                  <a:ext uri="{FF2B5EF4-FFF2-40B4-BE49-F238E27FC236}">
                    <a16:creationId xmlns:a16="http://schemas.microsoft.com/office/drawing/2014/main" id="{DB60B498-4B3B-2A18-A555-246BB7F79969}"/>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2" name="Oval 101">
                <a:extLst>
                  <a:ext uri="{FF2B5EF4-FFF2-40B4-BE49-F238E27FC236}">
                    <a16:creationId xmlns:a16="http://schemas.microsoft.com/office/drawing/2014/main" id="{52235346-0D6A-FCBB-23BA-FFBF1C432650}"/>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3" name="Retângulo 52">
                <a:extLst>
                  <a:ext uri="{FF2B5EF4-FFF2-40B4-BE49-F238E27FC236}">
                    <a16:creationId xmlns:a16="http://schemas.microsoft.com/office/drawing/2014/main" id="{DD29405B-9EDD-5924-5567-507AFC068B4F}"/>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4" name="Retângulo 53">
                <a:extLst>
                  <a:ext uri="{FF2B5EF4-FFF2-40B4-BE49-F238E27FC236}">
                    <a16:creationId xmlns:a16="http://schemas.microsoft.com/office/drawing/2014/main" id="{862884F6-5902-257E-74B1-013B1E472E68}"/>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05" name="Conexão reta 54">
                <a:extLst>
                  <a:ext uri="{FF2B5EF4-FFF2-40B4-BE49-F238E27FC236}">
                    <a16:creationId xmlns:a16="http://schemas.microsoft.com/office/drawing/2014/main" id="{4BEC6D3F-893A-689A-032E-5DA0EFD38ED5}"/>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Agrupar 256">
              <a:extLst>
                <a:ext uri="{FF2B5EF4-FFF2-40B4-BE49-F238E27FC236}">
                  <a16:creationId xmlns:a16="http://schemas.microsoft.com/office/drawing/2014/main" id="{F5A4DAC1-F662-5288-6B47-0E8570908571}"/>
                </a:ext>
              </a:extLst>
            </p:cNvPr>
            <p:cNvGrpSpPr/>
            <p:nvPr/>
          </p:nvGrpSpPr>
          <p:grpSpPr>
            <a:xfrm>
              <a:off x="0" y="0"/>
              <a:ext cx="1361664" cy="1245041"/>
              <a:chOff x="0" y="0"/>
              <a:chExt cx="1361664" cy="1245041"/>
            </a:xfrm>
          </p:grpSpPr>
          <p:grpSp>
            <p:nvGrpSpPr>
              <p:cNvPr id="89" name="Agrupar 56">
                <a:extLst>
                  <a:ext uri="{FF2B5EF4-FFF2-40B4-BE49-F238E27FC236}">
                    <a16:creationId xmlns:a16="http://schemas.microsoft.com/office/drawing/2014/main" id="{A7B592D0-A702-EEF8-6651-D9256D581E7A}"/>
                  </a:ext>
                </a:extLst>
              </p:cNvPr>
              <p:cNvGrpSpPr/>
              <p:nvPr/>
            </p:nvGrpSpPr>
            <p:grpSpPr>
              <a:xfrm>
                <a:off x="187324" y="0"/>
                <a:ext cx="1174340" cy="1245041"/>
                <a:chOff x="118110" y="0"/>
                <a:chExt cx="1175077" cy="1245544"/>
              </a:xfrm>
            </p:grpSpPr>
            <p:sp>
              <p:nvSpPr>
                <p:cNvPr id="93" name="Retângulo 45">
                  <a:extLst>
                    <a:ext uri="{FF2B5EF4-FFF2-40B4-BE49-F238E27FC236}">
                      <a16:creationId xmlns:a16="http://schemas.microsoft.com/office/drawing/2014/main" id="{305B9DE2-C98A-732F-1D90-D35853464FE8}"/>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4" name="Retângulo 46">
                  <a:extLst>
                    <a:ext uri="{FF2B5EF4-FFF2-40B4-BE49-F238E27FC236}">
                      <a16:creationId xmlns:a16="http://schemas.microsoft.com/office/drawing/2014/main" id="{8B15264C-3567-1F14-6C07-201965EE161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5" name="Retângulo 47">
                  <a:extLst>
                    <a:ext uri="{FF2B5EF4-FFF2-40B4-BE49-F238E27FC236}">
                      <a16:creationId xmlns:a16="http://schemas.microsoft.com/office/drawing/2014/main" id="{20E21618-E0C4-0850-2886-0881AF3B9754}"/>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Retângulo 49">
                  <a:extLst>
                    <a:ext uri="{FF2B5EF4-FFF2-40B4-BE49-F238E27FC236}">
                      <a16:creationId xmlns:a16="http://schemas.microsoft.com/office/drawing/2014/main" id="{F71C2B2B-D002-2355-D79C-89DD2DF67FCD}"/>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Retângulo 50">
                  <a:extLst>
                    <a:ext uri="{FF2B5EF4-FFF2-40B4-BE49-F238E27FC236}">
                      <a16:creationId xmlns:a16="http://schemas.microsoft.com/office/drawing/2014/main" id="{090CC049-64C6-B43B-579D-66A774213055}"/>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48">
                  <a:extLst>
                    <a:ext uri="{FF2B5EF4-FFF2-40B4-BE49-F238E27FC236}">
                      <a16:creationId xmlns:a16="http://schemas.microsoft.com/office/drawing/2014/main" id="{36233AD6-7816-3702-2FE7-CB11FF07C6B7}"/>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Oval 98">
                  <a:extLst>
                    <a:ext uri="{FF2B5EF4-FFF2-40B4-BE49-F238E27FC236}">
                      <a16:creationId xmlns:a16="http://schemas.microsoft.com/office/drawing/2014/main" id="{9E2D09BD-2CB5-E809-BD1B-016662C538B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90" name="Agrupar 252">
                <a:extLst>
                  <a:ext uri="{FF2B5EF4-FFF2-40B4-BE49-F238E27FC236}">
                    <a16:creationId xmlns:a16="http://schemas.microsoft.com/office/drawing/2014/main" id="{0B35D506-ECEF-DBD4-2456-0998B772F3FE}"/>
                  </a:ext>
                </a:extLst>
              </p:cNvPr>
              <p:cNvGrpSpPr/>
              <p:nvPr/>
            </p:nvGrpSpPr>
            <p:grpSpPr>
              <a:xfrm>
                <a:off x="0" y="611921"/>
                <a:ext cx="634145" cy="632997"/>
                <a:chOff x="0" y="2321"/>
                <a:chExt cx="634145" cy="632997"/>
              </a:xfrm>
            </p:grpSpPr>
            <p:sp>
              <p:nvSpPr>
                <p:cNvPr id="91" name="Fluxograma: Convolução 250">
                  <a:extLst>
                    <a:ext uri="{FF2B5EF4-FFF2-40B4-BE49-F238E27FC236}">
                      <a16:creationId xmlns:a16="http://schemas.microsoft.com/office/drawing/2014/main" id="{B86C47FA-289E-1476-6F4B-073CEDAA059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Fluxograma: Ou 251">
                  <a:extLst>
                    <a:ext uri="{FF2B5EF4-FFF2-40B4-BE49-F238E27FC236}">
                      <a16:creationId xmlns:a16="http://schemas.microsoft.com/office/drawing/2014/main" id="{ADD6948E-648B-4826-EB7B-31255BE8A616}"/>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54" name="Caixa de texto 299">
            <a:extLst>
              <a:ext uri="{FF2B5EF4-FFF2-40B4-BE49-F238E27FC236}">
                <a16:creationId xmlns:a16="http://schemas.microsoft.com/office/drawing/2014/main" id="{D22A62F8-100A-BB41-FD2B-A4A751233CC8}"/>
              </a:ext>
            </a:extLst>
          </p:cNvPr>
          <p:cNvSpPr txBox="1"/>
          <p:nvPr/>
        </p:nvSpPr>
        <p:spPr>
          <a:xfrm>
            <a:off x="10247960" y="6754679"/>
            <a:ext cx="1226560" cy="4175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a:t>
            </a:r>
          </a:p>
        </p:txBody>
      </p:sp>
      <p:sp>
        <p:nvSpPr>
          <p:cNvPr id="55" name="Caixa de texto 300">
            <a:extLst>
              <a:ext uri="{FF2B5EF4-FFF2-40B4-BE49-F238E27FC236}">
                <a16:creationId xmlns:a16="http://schemas.microsoft.com/office/drawing/2014/main" id="{675E5F81-38E5-04AE-0B89-F46E45474ABE}"/>
              </a:ext>
            </a:extLst>
          </p:cNvPr>
          <p:cNvSpPr txBox="1"/>
          <p:nvPr/>
        </p:nvSpPr>
        <p:spPr>
          <a:xfrm>
            <a:off x="12965350" y="6746634"/>
            <a:ext cx="1226560" cy="4175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(b)</a:t>
            </a:r>
          </a:p>
        </p:txBody>
      </p:sp>
      <p:sp>
        <p:nvSpPr>
          <p:cNvPr id="56" name="Caixa de texto 301">
            <a:extLst>
              <a:ext uri="{FF2B5EF4-FFF2-40B4-BE49-F238E27FC236}">
                <a16:creationId xmlns:a16="http://schemas.microsoft.com/office/drawing/2014/main" id="{CC6ABAD0-6D7A-2C13-982A-5A25922BC5D6}"/>
              </a:ext>
            </a:extLst>
          </p:cNvPr>
          <p:cNvSpPr txBox="1"/>
          <p:nvPr/>
        </p:nvSpPr>
        <p:spPr>
          <a:xfrm>
            <a:off x="15341075" y="6682799"/>
            <a:ext cx="1226806" cy="37091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(c)</a:t>
            </a:r>
          </a:p>
        </p:txBody>
      </p:sp>
      <p:grpSp>
        <p:nvGrpSpPr>
          <p:cNvPr id="294" name="Group 293">
            <a:extLst>
              <a:ext uri="{FF2B5EF4-FFF2-40B4-BE49-F238E27FC236}">
                <a16:creationId xmlns:a16="http://schemas.microsoft.com/office/drawing/2014/main" id="{47414EDD-0B9F-B8AF-DFF3-402BCBA909C6}"/>
              </a:ext>
            </a:extLst>
          </p:cNvPr>
          <p:cNvGrpSpPr/>
          <p:nvPr/>
        </p:nvGrpSpPr>
        <p:grpSpPr>
          <a:xfrm>
            <a:off x="12879043" y="5305683"/>
            <a:ext cx="1603153" cy="1469898"/>
            <a:chOff x="12879043" y="6871141"/>
            <a:chExt cx="1603153" cy="1469898"/>
          </a:xfrm>
        </p:grpSpPr>
        <p:grpSp>
          <p:nvGrpSpPr>
            <p:cNvPr id="52" name="Agrupar 276">
              <a:extLst>
                <a:ext uri="{FF2B5EF4-FFF2-40B4-BE49-F238E27FC236}">
                  <a16:creationId xmlns:a16="http://schemas.microsoft.com/office/drawing/2014/main" id="{61D8E98C-0172-E908-E814-EBC5C3E6BBE5}"/>
                </a:ext>
              </a:extLst>
            </p:cNvPr>
            <p:cNvGrpSpPr/>
            <p:nvPr/>
          </p:nvGrpSpPr>
          <p:grpSpPr>
            <a:xfrm>
              <a:off x="13098443" y="6871141"/>
              <a:ext cx="1383753" cy="1466766"/>
              <a:chOff x="187324" y="0"/>
              <a:chExt cx="1174340" cy="1245041"/>
            </a:xfrm>
          </p:grpSpPr>
          <p:grpSp>
            <p:nvGrpSpPr>
              <p:cNvPr id="73" name="Agrupar 258">
                <a:extLst>
                  <a:ext uri="{FF2B5EF4-FFF2-40B4-BE49-F238E27FC236}">
                    <a16:creationId xmlns:a16="http://schemas.microsoft.com/office/drawing/2014/main" id="{BAA6D554-CEF4-9DA3-4FB5-6CF68746B45C}"/>
                  </a:ext>
                </a:extLst>
              </p:cNvPr>
              <p:cNvGrpSpPr/>
              <p:nvPr/>
            </p:nvGrpSpPr>
            <p:grpSpPr>
              <a:xfrm>
                <a:off x="187324" y="0"/>
                <a:ext cx="1174340" cy="1245041"/>
                <a:chOff x="118110" y="0"/>
                <a:chExt cx="1175077" cy="1245544"/>
              </a:xfrm>
            </p:grpSpPr>
            <p:sp>
              <p:nvSpPr>
                <p:cNvPr id="80" name="Retângulo 259">
                  <a:extLst>
                    <a:ext uri="{FF2B5EF4-FFF2-40B4-BE49-F238E27FC236}">
                      <a16:creationId xmlns:a16="http://schemas.microsoft.com/office/drawing/2014/main" id="{C59D123F-BA7D-E99C-F37C-8158C559F52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60">
                  <a:extLst>
                    <a:ext uri="{FF2B5EF4-FFF2-40B4-BE49-F238E27FC236}">
                      <a16:creationId xmlns:a16="http://schemas.microsoft.com/office/drawing/2014/main" id="{4D4F6E38-9743-C2C5-9321-0F83C67EB96E}"/>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61">
                  <a:extLst>
                    <a:ext uri="{FF2B5EF4-FFF2-40B4-BE49-F238E27FC236}">
                      <a16:creationId xmlns:a16="http://schemas.microsoft.com/office/drawing/2014/main" id="{4D96F915-9BA3-815A-583F-903C65BEFE4A}"/>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62">
                  <a:extLst>
                    <a:ext uri="{FF2B5EF4-FFF2-40B4-BE49-F238E27FC236}">
                      <a16:creationId xmlns:a16="http://schemas.microsoft.com/office/drawing/2014/main" id="{F9CA6ECC-8D99-D1E8-0604-0968A2F0E697}"/>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Retângulo 263">
                  <a:extLst>
                    <a:ext uri="{FF2B5EF4-FFF2-40B4-BE49-F238E27FC236}">
                      <a16:creationId xmlns:a16="http://schemas.microsoft.com/office/drawing/2014/main" id="{2444283F-A87C-3A4E-4117-85AED8B9C545}"/>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264">
                  <a:extLst>
                    <a:ext uri="{FF2B5EF4-FFF2-40B4-BE49-F238E27FC236}">
                      <a16:creationId xmlns:a16="http://schemas.microsoft.com/office/drawing/2014/main" id="{EECC91FD-0DF7-5F1F-6913-84B162D252E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EE27263F-E9B9-C471-2831-9C25F11FDBEB}"/>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4" name="Agrupar 275">
                <a:extLst>
                  <a:ext uri="{FF2B5EF4-FFF2-40B4-BE49-F238E27FC236}">
                    <a16:creationId xmlns:a16="http://schemas.microsoft.com/office/drawing/2014/main" id="{2929D6BE-8013-B596-1883-9CD543C57D70}"/>
                  </a:ext>
                </a:extLst>
              </p:cNvPr>
              <p:cNvGrpSpPr/>
              <p:nvPr/>
            </p:nvGrpSpPr>
            <p:grpSpPr>
              <a:xfrm>
                <a:off x="295275" y="863600"/>
                <a:ext cx="725805" cy="379730"/>
                <a:chOff x="0" y="0"/>
                <a:chExt cx="725805" cy="379730"/>
              </a:xfrm>
            </p:grpSpPr>
            <p:sp>
              <p:nvSpPr>
                <p:cNvPr id="75" name="Retângulo 270">
                  <a:extLst>
                    <a:ext uri="{FF2B5EF4-FFF2-40B4-BE49-F238E27FC236}">
                      <a16:creationId xmlns:a16="http://schemas.microsoft.com/office/drawing/2014/main" id="{C24ACEEF-FE65-D610-03B7-100602D7205A}"/>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Oval 75">
                  <a:extLst>
                    <a:ext uri="{FF2B5EF4-FFF2-40B4-BE49-F238E27FC236}">
                      <a16:creationId xmlns:a16="http://schemas.microsoft.com/office/drawing/2014/main" id="{AA77BB70-E1A1-3672-A885-31D0C858B2CA}"/>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Oval 76">
                  <a:extLst>
                    <a:ext uri="{FF2B5EF4-FFF2-40B4-BE49-F238E27FC236}">
                      <a16:creationId xmlns:a16="http://schemas.microsoft.com/office/drawing/2014/main" id="{B0F812F3-1D74-6E7D-22F0-194C779F5E7A}"/>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Retângulo 273">
                  <a:extLst>
                    <a:ext uri="{FF2B5EF4-FFF2-40B4-BE49-F238E27FC236}">
                      <a16:creationId xmlns:a16="http://schemas.microsoft.com/office/drawing/2014/main" id="{3331CA14-CCAE-CA28-0401-F8913699B29A}"/>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9" name="Conexão reta 274">
                  <a:extLst>
                    <a:ext uri="{FF2B5EF4-FFF2-40B4-BE49-F238E27FC236}">
                      <a16:creationId xmlns:a16="http://schemas.microsoft.com/office/drawing/2014/main" id="{7257D495-61F0-121D-4C7E-DBB9BF2F050E}"/>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0" name="Fluxograma: Convolução 267">
              <a:extLst>
                <a:ext uri="{FF2B5EF4-FFF2-40B4-BE49-F238E27FC236}">
                  <a16:creationId xmlns:a16="http://schemas.microsoft.com/office/drawing/2014/main" id="{FCEACF56-5603-9F83-4185-4A9E227D481F}"/>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 name="Fluxograma: Ou 268">
              <a:extLst>
                <a:ext uri="{FF2B5EF4-FFF2-40B4-BE49-F238E27FC236}">
                  <a16:creationId xmlns:a16="http://schemas.microsoft.com/office/drawing/2014/main" id="{298DB6D3-B8A1-8E35-7C7B-B5F921CCAA6E}"/>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295" name="Group 294">
            <a:extLst>
              <a:ext uri="{FF2B5EF4-FFF2-40B4-BE49-F238E27FC236}">
                <a16:creationId xmlns:a16="http://schemas.microsoft.com/office/drawing/2014/main" id="{7D6C2A5B-6DC1-AC2C-1CE9-4870E737E9A6}"/>
              </a:ext>
            </a:extLst>
          </p:cNvPr>
          <p:cNvGrpSpPr/>
          <p:nvPr/>
        </p:nvGrpSpPr>
        <p:grpSpPr>
          <a:xfrm>
            <a:off x="15137181" y="5304567"/>
            <a:ext cx="2111116" cy="1475152"/>
            <a:chOff x="15137181" y="6870025"/>
            <a:chExt cx="2111116" cy="1475152"/>
          </a:xfrm>
        </p:grpSpPr>
        <p:grpSp>
          <p:nvGrpSpPr>
            <p:cNvPr id="53" name="Agrupar 298">
              <a:extLst>
                <a:ext uri="{FF2B5EF4-FFF2-40B4-BE49-F238E27FC236}">
                  <a16:creationId xmlns:a16="http://schemas.microsoft.com/office/drawing/2014/main" id="{079032A8-BFDF-8A0B-59C8-035B5093D558}"/>
                </a:ext>
              </a:extLst>
            </p:cNvPr>
            <p:cNvGrpSpPr/>
            <p:nvPr/>
          </p:nvGrpSpPr>
          <p:grpSpPr>
            <a:xfrm>
              <a:off x="15137181" y="6870025"/>
              <a:ext cx="2111116" cy="1466768"/>
              <a:chOff x="3309283" y="-1822923"/>
              <a:chExt cx="1791332" cy="1244601"/>
            </a:xfrm>
          </p:grpSpPr>
          <p:grpSp>
            <p:nvGrpSpPr>
              <p:cNvPr id="57" name="Agrupar 277">
                <a:extLst>
                  <a:ext uri="{FF2B5EF4-FFF2-40B4-BE49-F238E27FC236}">
                    <a16:creationId xmlns:a16="http://schemas.microsoft.com/office/drawing/2014/main" id="{D97207BF-5588-FEF9-92C9-714F7F335BEB}"/>
                  </a:ext>
                </a:extLst>
              </p:cNvPr>
              <p:cNvGrpSpPr/>
              <p:nvPr/>
            </p:nvGrpSpPr>
            <p:grpSpPr>
              <a:xfrm>
                <a:off x="3309283" y="-1822923"/>
                <a:ext cx="1791332" cy="1244601"/>
                <a:chOff x="2880339" y="-1823570"/>
                <a:chExt cx="1792191" cy="1245043"/>
              </a:xfrm>
            </p:grpSpPr>
            <p:grpSp>
              <p:nvGrpSpPr>
                <p:cNvPr id="59" name="Agrupar 279">
                  <a:extLst>
                    <a:ext uri="{FF2B5EF4-FFF2-40B4-BE49-F238E27FC236}">
                      <a16:creationId xmlns:a16="http://schemas.microsoft.com/office/drawing/2014/main" id="{C71CAA54-D2CC-AF9B-348D-419F640A449A}"/>
                    </a:ext>
                  </a:extLst>
                </p:cNvPr>
                <p:cNvGrpSpPr/>
                <p:nvPr/>
              </p:nvGrpSpPr>
              <p:grpSpPr>
                <a:xfrm>
                  <a:off x="3498193" y="-1823570"/>
                  <a:ext cx="1174337" cy="1245043"/>
                  <a:chOff x="3431056" y="-1824307"/>
                  <a:chExt cx="1175074" cy="1245546"/>
                </a:xfrm>
              </p:grpSpPr>
              <p:sp>
                <p:nvSpPr>
                  <p:cNvPr id="66" name="Retângulo 280">
                    <a:extLst>
                      <a:ext uri="{FF2B5EF4-FFF2-40B4-BE49-F238E27FC236}">
                        <a16:creationId xmlns:a16="http://schemas.microsoft.com/office/drawing/2014/main" id="{67C8F971-9112-0D1B-ECCD-DA73D1FCE44D}"/>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7" name="Retângulo 281">
                    <a:extLst>
                      <a:ext uri="{FF2B5EF4-FFF2-40B4-BE49-F238E27FC236}">
                        <a16:creationId xmlns:a16="http://schemas.microsoft.com/office/drawing/2014/main" id="{DB35B1F8-F132-EC4A-B5C2-DB382E0D2D55}"/>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8" name="Retângulo 282">
                    <a:extLst>
                      <a:ext uri="{FF2B5EF4-FFF2-40B4-BE49-F238E27FC236}">
                        <a16:creationId xmlns:a16="http://schemas.microsoft.com/office/drawing/2014/main" id="{24665DED-3E54-A23A-5BBD-D4AF5B8DA218}"/>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9" name="Retângulo 283">
                    <a:extLst>
                      <a:ext uri="{FF2B5EF4-FFF2-40B4-BE49-F238E27FC236}">
                        <a16:creationId xmlns:a16="http://schemas.microsoft.com/office/drawing/2014/main" id="{41F5BB2E-5B4C-6BBE-1419-EEE586A3985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0" name="Retângulo 284">
                    <a:extLst>
                      <a:ext uri="{FF2B5EF4-FFF2-40B4-BE49-F238E27FC236}">
                        <a16:creationId xmlns:a16="http://schemas.microsoft.com/office/drawing/2014/main" id="{5552E1A8-9990-862C-DA49-75EC6DF1C787}"/>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1" name="Retângulo 285">
                    <a:extLst>
                      <a:ext uri="{FF2B5EF4-FFF2-40B4-BE49-F238E27FC236}">
                        <a16:creationId xmlns:a16="http://schemas.microsoft.com/office/drawing/2014/main" id="{D00AC934-AE0D-C8FA-00D8-30560E547CF7}"/>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2" name="Oval 71">
                    <a:extLst>
                      <a:ext uri="{FF2B5EF4-FFF2-40B4-BE49-F238E27FC236}">
                        <a16:creationId xmlns:a16="http://schemas.microsoft.com/office/drawing/2014/main" id="{DF78F0A2-34F0-2081-9868-2C4ADA180CE3}"/>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60" name="Agrupar 290">
                  <a:extLst>
                    <a:ext uri="{FF2B5EF4-FFF2-40B4-BE49-F238E27FC236}">
                      <a16:creationId xmlns:a16="http://schemas.microsoft.com/office/drawing/2014/main" id="{0394D740-45CB-419B-80A8-DAD53C381CA3}"/>
                    </a:ext>
                  </a:extLst>
                </p:cNvPr>
                <p:cNvGrpSpPr/>
                <p:nvPr/>
              </p:nvGrpSpPr>
              <p:grpSpPr>
                <a:xfrm>
                  <a:off x="2880339" y="-946959"/>
                  <a:ext cx="747252" cy="363675"/>
                  <a:chOff x="2585064" y="-1810559"/>
                  <a:chExt cx="747252" cy="363675"/>
                </a:xfrm>
              </p:grpSpPr>
              <p:sp>
                <p:nvSpPr>
                  <p:cNvPr id="61" name="Retângulo 294">
                    <a:extLst>
                      <a:ext uri="{FF2B5EF4-FFF2-40B4-BE49-F238E27FC236}">
                        <a16:creationId xmlns:a16="http://schemas.microsoft.com/office/drawing/2014/main" id="{38563B22-0648-8F75-305D-D2F68FD5E926}"/>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 name="Retângulo 291">
                    <a:extLst>
                      <a:ext uri="{FF2B5EF4-FFF2-40B4-BE49-F238E27FC236}">
                        <a16:creationId xmlns:a16="http://schemas.microsoft.com/office/drawing/2014/main" id="{ABDDBC07-5C69-8AC1-6640-E8F484727B80}"/>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 name="Oval 62">
                    <a:extLst>
                      <a:ext uri="{FF2B5EF4-FFF2-40B4-BE49-F238E27FC236}">
                        <a16:creationId xmlns:a16="http://schemas.microsoft.com/office/drawing/2014/main" id="{B47A2D2D-5528-E3B9-7B10-1E05ECDE81E6}"/>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4" name="Oval 63">
                    <a:extLst>
                      <a:ext uri="{FF2B5EF4-FFF2-40B4-BE49-F238E27FC236}">
                        <a16:creationId xmlns:a16="http://schemas.microsoft.com/office/drawing/2014/main" id="{E42E0E5D-6097-2417-B5CD-3B432C408372}"/>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5" name="Conexão reta 295">
                    <a:extLst>
                      <a:ext uri="{FF2B5EF4-FFF2-40B4-BE49-F238E27FC236}">
                        <a16:creationId xmlns:a16="http://schemas.microsoft.com/office/drawing/2014/main" id="{F3E0FF1D-E71A-E644-2DD9-30BC9AFDF9C1}"/>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8" name="Retângulo 296">
                <a:extLst>
                  <a:ext uri="{FF2B5EF4-FFF2-40B4-BE49-F238E27FC236}">
                    <a16:creationId xmlns:a16="http://schemas.microsoft.com/office/drawing/2014/main" id="{98ED5738-E0E2-C60D-4A76-BB13EA052683}"/>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6" name="Fluxograma: Ou 289">
              <a:extLst>
                <a:ext uri="{FF2B5EF4-FFF2-40B4-BE49-F238E27FC236}">
                  <a16:creationId xmlns:a16="http://schemas.microsoft.com/office/drawing/2014/main" id="{20A2B74D-4ABD-00B7-3583-9B40A2DC9549}"/>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 name="Fluxograma: Convolução 288">
              <a:extLst>
                <a:ext uri="{FF2B5EF4-FFF2-40B4-BE49-F238E27FC236}">
                  <a16:creationId xmlns:a16="http://schemas.microsoft.com/office/drawing/2014/main" id="{517D57E6-14F6-DB1A-69D1-0CD95CF2262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2" name="TextBox 41">
            <a:extLst>
              <a:ext uri="{FF2B5EF4-FFF2-40B4-BE49-F238E27FC236}">
                <a16:creationId xmlns:a16="http://schemas.microsoft.com/office/drawing/2014/main" id="{F0931476-23C1-0F6A-C1BD-6C39F2E2E02D}"/>
              </a:ext>
            </a:extLst>
          </p:cNvPr>
          <p:cNvSpPr txBox="1"/>
          <p:nvPr/>
        </p:nvSpPr>
        <p:spPr>
          <a:xfrm>
            <a:off x="7259376" y="7155017"/>
            <a:ext cx="13636095" cy="369332"/>
          </a:xfrm>
          <a:prstGeom prst="rect">
            <a:avLst/>
          </a:prstGeom>
          <a:noFill/>
        </p:spPr>
        <p:txBody>
          <a:bodyPr wrap="square">
            <a:spAutoFit/>
          </a:bodyPr>
          <a:lstStyle/>
          <a:p>
            <a:pPr algn="ctr"/>
            <a:r>
              <a:rPr lang="pt-PT" sz="1800" i="1" dirty="0">
                <a:solidFill>
                  <a:srgbClr val="004B87"/>
                </a:solidFill>
                <a:effectLst/>
                <a:latin typeface="Times New Roman" panose="02020603050405020304" pitchFamily="18" charset="0"/>
                <a:ea typeface="Calibri" panose="020F0502020204030204" pitchFamily="34" charset="0"/>
              </a:rPr>
              <a:t>Figure 1 – </a:t>
            </a:r>
            <a:r>
              <a:rPr lang="en-US" sz="1800" i="1" dirty="0">
                <a:solidFill>
                  <a:srgbClr val="004B87"/>
                </a:solidFill>
                <a:effectLst/>
                <a:latin typeface="Times New Roman" panose="02020603050405020304" pitchFamily="18" charset="0"/>
                <a:ea typeface="Calibri" panose="020F0502020204030204" pitchFamily="34" charset="0"/>
              </a:rPr>
              <a:t>Types of boarding from a manual wheelchair to a robot. (a) Central coupling; (b) Coupling from below; (c) Impeller coupling.</a:t>
            </a:r>
            <a:endParaRPr lang="pt-PT" dirty="0">
              <a:solidFill>
                <a:srgbClr val="004B87"/>
              </a:solidFill>
            </a:endParaRPr>
          </a:p>
        </p:txBody>
      </p:sp>
      <p:sp>
        <p:nvSpPr>
          <p:cNvPr id="108" name="TextBox 107">
            <a:extLst>
              <a:ext uri="{FF2B5EF4-FFF2-40B4-BE49-F238E27FC236}">
                <a16:creationId xmlns:a16="http://schemas.microsoft.com/office/drawing/2014/main" id="{2EBD9995-EECB-5309-A65E-6FFA7FD43B07}"/>
              </a:ext>
            </a:extLst>
          </p:cNvPr>
          <p:cNvSpPr txBox="1"/>
          <p:nvPr/>
        </p:nvSpPr>
        <p:spPr>
          <a:xfrm>
            <a:off x="6893355" y="12769679"/>
            <a:ext cx="13636095" cy="369332"/>
          </a:xfrm>
          <a:prstGeom prst="rect">
            <a:avLst/>
          </a:prstGeom>
          <a:noFill/>
        </p:spPr>
        <p:txBody>
          <a:bodyPr wrap="square">
            <a:spAutoFit/>
          </a:bodyPr>
          <a:lstStyle/>
          <a:p>
            <a:pPr algn="ctr"/>
            <a:r>
              <a:rPr lang="pt-PT" sz="1800" i="1" dirty="0">
                <a:solidFill>
                  <a:srgbClr val="004B87"/>
                </a:solidFill>
                <a:effectLst/>
                <a:latin typeface="Times New Roman" panose="02020603050405020304" pitchFamily="18" charset="0"/>
                <a:ea typeface="Calibri" panose="020F0502020204030204" pitchFamily="34" charset="0"/>
              </a:rPr>
              <a:t>Figure 1 – </a:t>
            </a:r>
            <a:r>
              <a:rPr lang="en-US" sz="1800" i="1" dirty="0">
                <a:solidFill>
                  <a:srgbClr val="004B87"/>
                </a:solidFill>
                <a:effectLst/>
                <a:latin typeface="Times New Roman" panose="02020603050405020304" pitchFamily="18" charset="0"/>
                <a:ea typeface="Calibri" panose="020F0502020204030204" pitchFamily="34" charset="0"/>
              </a:rPr>
              <a:t>Types of boarding from a manual wheelchair to a robot. (a) Central coupling; (b) Coupling from below; (c) Impeller coupling.</a:t>
            </a:r>
            <a:endParaRPr lang="pt-PT" dirty="0">
              <a:solidFill>
                <a:srgbClr val="004B87"/>
              </a:solidFill>
            </a:endParaRPr>
          </a:p>
        </p:txBody>
      </p:sp>
      <p:grpSp>
        <p:nvGrpSpPr>
          <p:cNvPr id="185" name="Group 184">
            <a:extLst>
              <a:ext uri="{FF2B5EF4-FFF2-40B4-BE49-F238E27FC236}">
                <a16:creationId xmlns:a16="http://schemas.microsoft.com/office/drawing/2014/main" id="{1A2FA095-8D7B-BAE1-5532-A1018DC784C8}"/>
              </a:ext>
            </a:extLst>
          </p:cNvPr>
          <p:cNvGrpSpPr/>
          <p:nvPr/>
        </p:nvGrpSpPr>
        <p:grpSpPr>
          <a:xfrm>
            <a:off x="1295173" y="13192715"/>
            <a:ext cx="13399126" cy="3823871"/>
            <a:chOff x="1295173" y="14758173"/>
            <a:chExt cx="13399126" cy="3823871"/>
          </a:xfrm>
        </p:grpSpPr>
        <p:grpSp>
          <p:nvGrpSpPr>
            <p:cNvPr id="4" name="Agrupar 16">
              <a:extLst>
                <a:ext uri="{FF2B5EF4-FFF2-40B4-BE49-F238E27FC236}">
                  <a16:creationId xmlns:a16="http://schemas.microsoft.com/office/drawing/2014/main" id="{0B79569A-BAE8-FB88-68CC-1B84FDDFC07C}"/>
                </a:ext>
              </a:extLst>
            </p:cNvPr>
            <p:cNvGrpSpPr/>
            <p:nvPr/>
          </p:nvGrpSpPr>
          <p:grpSpPr>
            <a:xfrm>
              <a:off x="1295173" y="14758173"/>
              <a:ext cx="9592769" cy="3823871"/>
              <a:chOff x="-266722" y="-1752"/>
              <a:chExt cx="8541214" cy="3466186"/>
            </a:xfrm>
          </p:grpSpPr>
          <p:grpSp>
            <p:nvGrpSpPr>
              <p:cNvPr id="5" name="Agrupar 222">
                <a:extLst>
                  <a:ext uri="{FF2B5EF4-FFF2-40B4-BE49-F238E27FC236}">
                    <a16:creationId xmlns:a16="http://schemas.microsoft.com/office/drawing/2014/main" id="{D873D980-9C16-6344-86C9-0174863B6F2B}"/>
                  </a:ext>
                </a:extLst>
              </p:cNvPr>
              <p:cNvGrpSpPr/>
              <p:nvPr/>
            </p:nvGrpSpPr>
            <p:grpSpPr>
              <a:xfrm>
                <a:off x="-266722" y="-1752"/>
                <a:ext cx="8541214" cy="3466186"/>
                <a:chOff x="-266722" y="66493"/>
                <a:chExt cx="8541214" cy="3466536"/>
              </a:xfrm>
            </p:grpSpPr>
            <p:grpSp>
              <p:nvGrpSpPr>
                <p:cNvPr id="7" name="Agrupar 220">
                  <a:extLst>
                    <a:ext uri="{FF2B5EF4-FFF2-40B4-BE49-F238E27FC236}">
                      <a16:creationId xmlns:a16="http://schemas.microsoft.com/office/drawing/2014/main" id="{4C225DFD-71A3-C079-984E-6FD606A6EA0B}"/>
                    </a:ext>
                  </a:extLst>
                </p:cNvPr>
                <p:cNvGrpSpPr/>
                <p:nvPr/>
              </p:nvGrpSpPr>
              <p:grpSpPr>
                <a:xfrm>
                  <a:off x="-266722" y="66493"/>
                  <a:ext cx="8541214" cy="3466536"/>
                  <a:chOff x="-266727" y="66493"/>
                  <a:chExt cx="8541384" cy="3466536"/>
                </a:xfrm>
              </p:grpSpPr>
              <p:grpSp>
                <p:nvGrpSpPr>
                  <p:cNvPr id="9" name="Agrupar 218">
                    <a:extLst>
                      <a:ext uri="{FF2B5EF4-FFF2-40B4-BE49-F238E27FC236}">
                        <a16:creationId xmlns:a16="http://schemas.microsoft.com/office/drawing/2014/main" id="{97295D25-A6A9-A087-06BD-B57BFF182E58}"/>
                      </a:ext>
                    </a:extLst>
                  </p:cNvPr>
                  <p:cNvGrpSpPr/>
                  <p:nvPr/>
                </p:nvGrpSpPr>
                <p:grpSpPr>
                  <a:xfrm>
                    <a:off x="-266727" y="66493"/>
                    <a:ext cx="8541384" cy="2853298"/>
                    <a:chOff x="-137378" y="66498"/>
                    <a:chExt cx="8542958" cy="2853834"/>
                  </a:xfrm>
                </p:grpSpPr>
                <p:grpSp>
                  <p:nvGrpSpPr>
                    <p:cNvPr id="11" name="Agrupar 216">
                      <a:extLst>
                        <a:ext uri="{FF2B5EF4-FFF2-40B4-BE49-F238E27FC236}">
                          <a16:creationId xmlns:a16="http://schemas.microsoft.com/office/drawing/2014/main" id="{AE536900-7947-4E9D-A899-E1393A3B7403}"/>
                        </a:ext>
                      </a:extLst>
                    </p:cNvPr>
                    <p:cNvGrpSpPr/>
                    <p:nvPr/>
                  </p:nvGrpSpPr>
                  <p:grpSpPr>
                    <a:xfrm>
                      <a:off x="2414855" y="1846004"/>
                      <a:ext cx="5990725" cy="1074328"/>
                      <a:chOff x="-35047" y="-321023"/>
                      <a:chExt cx="5990725" cy="1074328"/>
                    </a:xfrm>
                  </p:grpSpPr>
                  <p:sp>
                    <p:nvSpPr>
                      <p:cNvPr id="29" name="Retângulo: Cantos Arredondados 211">
                        <a:extLst>
                          <a:ext uri="{FF2B5EF4-FFF2-40B4-BE49-F238E27FC236}">
                            <a16:creationId xmlns:a16="http://schemas.microsoft.com/office/drawing/2014/main" id="{95E2F466-08DC-CB8B-FF33-D44FDD379D2C}"/>
                          </a:ext>
                        </a:extLst>
                      </p:cNvPr>
                      <p:cNvSpPr/>
                      <p:nvPr/>
                    </p:nvSpPr>
                    <p:spPr>
                      <a:xfrm>
                        <a:off x="165095" y="-321023"/>
                        <a:ext cx="5790583"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30" name="Agrupar 212">
                        <a:extLst>
                          <a:ext uri="{FF2B5EF4-FFF2-40B4-BE49-F238E27FC236}">
                            <a16:creationId xmlns:a16="http://schemas.microsoft.com/office/drawing/2014/main" id="{4227942B-D449-8AB0-DC80-766F715EF874}"/>
                          </a:ext>
                        </a:extLst>
                      </p:cNvPr>
                      <p:cNvGrpSpPr/>
                      <p:nvPr/>
                    </p:nvGrpSpPr>
                    <p:grpSpPr>
                      <a:xfrm>
                        <a:off x="-35047" y="-225721"/>
                        <a:ext cx="1313220" cy="850782"/>
                        <a:chOff x="-35047" y="-267056"/>
                        <a:chExt cx="1313220" cy="850782"/>
                      </a:xfrm>
                    </p:grpSpPr>
                    <p:sp>
                      <p:nvSpPr>
                        <p:cNvPr id="38" name="Caixa de Texto 2">
                          <a:extLst>
                            <a:ext uri="{FF2B5EF4-FFF2-40B4-BE49-F238E27FC236}">
                              <a16:creationId xmlns:a16="http://schemas.microsoft.com/office/drawing/2014/main" id="{2EF541CE-5861-6425-DB50-055400CDB5E6}"/>
                            </a:ext>
                          </a:extLst>
                        </p:cNvPr>
                        <p:cNvSpPr txBox="1">
                          <a:spLocks noChangeArrowheads="1"/>
                        </p:cNvSpPr>
                        <p:nvPr/>
                      </p:nvSpPr>
                      <p:spPr bwMode="auto">
                        <a:xfrm>
                          <a:off x="-35047"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39" name="Imagem 192">
                          <a:extLst>
                            <a:ext uri="{FF2B5EF4-FFF2-40B4-BE49-F238E27FC236}">
                              <a16:creationId xmlns:a16="http://schemas.microsoft.com/office/drawing/2014/main" id="{7C5D7E6D-A151-05C9-8555-FBA507ABF0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31" name="Agrupar 213">
                        <a:extLst>
                          <a:ext uri="{FF2B5EF4-FFF2-40B4-BE49-F238E27FC236}">
                            <a16:creationId xmlns:a16="http://schemas.microsoft.com/office/drawing/2014/main" id="{5AAD275B-06B3-E494-6BFE-2F2CAD8706F2}"/>
                          </a:ext>
                        </a:extLst>
                      </p:cNvPr>
                      <p:cNvGrpSpPr/>
                      <p:nvPr/>
                    </p:nvGrpSpPr>
                    <p:grpSpPr>
                      <a:xfrm>
                        <a:off x="2489802" y="-169841"/>
                        <a:ext cx="3465876" cy="848892"/>
                        <a:chOff x="315946" y="-314693"/>
                        <a:chExt cx="3465876" cy="848892"/>
                      </a:xfrm>
                    </p:grpSpPr>
                    <p:sp>
                      <p:nvSpPr>
                        <p:cNvPr id="36" name="Caixa de Texto 2">
                          <a:extLst>
                            <a:ext uri="{FF2B5EF4-FFF2-40B4-BE49-F238E27FC236}">
                              <a16:creationId xmlns:a16="http://schemas.microsoft.com/office/drawing/2014/main" id="{E2D09652-CB60-5E5E-A991-B7F50E20B36E}"/>
                            </a:ext>
                          </a:extLst>
                        </p:cNvPr>
                        <p:cNvSpPr txBox="1">
                          <a:spLocks noChangeArrowheads="1"/>
                        </p:cNvSpPr>
                        <p:nvPr/>
                      </p:nvSpPr>
                      <p:spPr bwMode="auto">
                        <a:xfrm>
                          <a:off x="315946"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37" name="Gráfico 196" descr="Pessoa em cadeira de rodas com preenchimento sólido">
                          <a:extLst>
                            <a:ext uri="{FF2B5EF4-FFF2-40B4-BE49-F238E27FC236}">
                              <a16:creationId xmlns:a16="http://schemas.microsoft.com/office/drawing/2014/main" id="{008667EE-90F6-E2DF-2503-042AD8F897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1064" y="-314693"/>
                          <a:ext cx="457200" cy="457200"/>
                        </a:xfrm>
                        <a:prstGeom prst="rect">
                          <a:avLst/>
                        </a:prstGeom>
                      </p:spPr>
                    </p:pic>
                  </p:grpSp>
                  <p:grpSp>
                    <p:nvGrpSpPr>
                      <p:cNvPr id="32" name="Agrupar 214">
                        <a:extLst>
                          <a:ext uri="{FF2B5EF4-FFF2-40B4-BE49-F238E27FC236}">
                            <a16:creationId xmlns:a16="http://schemas.microsoft.com/office/drawing/2014/main" id="{D939880A-11BB-443E-0ECD-39BBDC9C36E7}"/>
                          </a:ext>
                        </a:extLst>
                      </p:cNvPr>
                      <p:cNvGrpSpPr/>
                      <p:nvPr/>
                    </p:nvGrpSpPr>
                    <p:grpSpPr>
                      <a:xfrm>
                        <a:off x="1204674" y="-228926"/>
                        <a:ext cx="2687622" cy="568960"/>
                        <a:chOff x="367912" y="-529053"/>
                        <a:chExt cx="2687622" cy="568960"/>
                      </a:xfrm>
                    </p:grpSpPr>
                    <p:sp>
                      <p:nvSpPr>
                        <p:cNvPr id="33" name="Sinal de Adição 198">
                          <a:extLst>
                            <a:ext uri="{FF2B5EF4-FFF2-40B4-BE49-F238E27FC236}">
                              <a16:creationId xmlns:a16="http://schemas.microsoft.com/office/drawing/2014/main" id="{F9F5CF43-6212-913C-9E2B-DAFDA2E5AD86}"/>
                            </a:ext>
                          </a:extLst>
                        </p:cNvPr>
                        <p:cNvSpPr/>
                        <p:nvPr/>
                      </p:nvSpPr>
                      <p:spPr>
                        <a:xfrm>
                          <a:off x="367912"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 name="Sinal de Adição 203">
                          <a:extLst>
                            <a:ext uri="{FF2B5EF4-FFF2-40B4-BE49-F238E27FC236}">
                              <a16:creationId xmlns:a16="http://schemas.microsoft.com/office/drawing/2014/main" id="{782FFE06-F5B9-BF33-F767-A876527810AB}"/>
                            </a:ext>
                          </a:extLst>
                        </p:cNvPr>
                        <p:cNvSpPr/>
                        <p:nvPr/>
                      </p:nvSpPr>
                      <p:spPr>
                        <a:xfrm>
                          <a:off x="2714539"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 name="Caixa de Texto 2">
                          <a:extLst>
                            <a:ext uri="{FF2B5EF4-FFF2-40B4-BE49-F238E27FC236}">
                              <a16:creationId xmlns:a16="http://schemas.microsoft.com/office/drawing/2014/main" id="{8ADB5478-E360-4529-B156-925629B8CAEB}"/>
                            </a:ext>
                          </a:extLst>
                        </p:cNvPr>
                        <p:cNvSpPr txBox="1">
                          <a:spLocks noChangeArrowheads="1"/>
                        </p:cNvSpPr>
                        <p:nvPr/>
                      </p:nvSpPr>
                      <p:spPr bwMode="auto">
                        <a:xfrm>
                          <a:off x="1039452" y="-529053"/>
                          <a:ext cx="1430362" cy="568960"/>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12" name="Agrupar 215">
                      <a:extLst>
                        <a:ext uri="{FF2B5EF4-FFF2-40B4-BE49-F238E27FC236}">
                          <a16:creationId xmlns:a16="http://schemas.microsoft.com/office/drawing/2014/main" id="{03E6B3AD-BC92-071F-AF2A-252DC84B5BF9}"/>
                        </a:ext>
                      </a:extLst>
                    </p:cNvPr>
                    <p:cNvGrpSpPr/>
                    <p:nvPr/>
                  </p:nvGrpSpPr>
                  <p:grpSpPr>
                    <a:xfrm>
                      <a:off x="-137378" y="66498"/>
                      <a:ext cx="3768459" cy="2739730"/>
                      <a:chOff x="-137378" y="66498"/>
                      <a:chExt cx="3768459" cy="2739730"/>
                    </a:xfrm>
                  </p:grpSpPr>
                  <p:grpSp>
                    <p:nvGrpSpPr>
                      <p:cNvPr id="13" name="Agrupar 205">
                        <a:extLst>
                          <a:ext uri="{FF2B5EF4-FFF2-40B4-BE49-F238E27FC236}">
                            <a16:creationId xmlns:a16="http://schemas.microsoft.com/office/drawing/2014/main" id="{395BFA8C-FD9B-BDE5-4026-150226CA34DA}"/>
                          </a:ext>
                        </a:extLst>
                      </p:cNvPr>
                      <p:cNvGrpSpPr/>
                      <p:nvPr/>
                    </p:nvGrpSpPr>
                    <p:grpSpPr>
                      <a:xfrm>
                        <a:off x="-137378" y="66498"/>
                        <a:ext cx="3768459" cy="2739730"/>
                        <a:chOff x="34378" y="66498"/>
                        <a:chExt cx="3768459" cy="2739730"/>
                      </a:xfrm>
                    </p:grpSpPr>
                    <p:grpSp>
                      <p:nvGrpSpPr>
                        <p:cNvPr id="15" name="Agrupar 202">
                          <a:extLst>
                            <a:ext uri="{FF2B5EF4-FFF2-40B4-BE49-F238E27FC236}">
                              <a16:creationId xmlns:a16="http://schemas.microsoft.com/office/drawing/2014/main" id="{EE4695A5-5F04-E5D5-6EE7-3F319D06A6B4}"/>
                            </a:ext>
                          </a:extLst>
                        </p:cNvPr>
                        <p:cNvGrpSpPr/>
                        <p:nvPr/>
                      </p:nvGrpSpPr>
                      <p:grpSpPr>
                        <a:xfrm>
                          <a:off x="34378" y="66498"/>
                          <a:ext cx="3768459" cy="2739730"/>
                          <a:chOff x="34378" y="66498"/>
                          <a:chExt cx="3768459" cy="2739730"/>
                        </a:xfrm>
                      </p:grpSpPr>
                      <p:pic>
                        <p:nvPicPr>
                          <p:cNvPr id="17" name="Gráfico 31" descr="Wi-Fi com preenchimento sólido">
                            <a:extLst>
                              <a:ext uri="{FF2B5EF4-FFF2-40B4-BE49-F238E27FC236}">
                                <a16:creationId xmlns:a16="http://schemas.microsoft.com/office/drawing/2014/main" id="{FC49879F-BFDD-CEB7-4B9F-D2BBE5F182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657" y="2133303"/>
                            <a:ext cx="514350" cy="514350"/>
                          </a:xfrm>
                          <a:prstGeom prst="rect">
                            <a:avLst/>
                          </a:prstGeom>
                        </p:spPr>
                      </p:pic>
                      <p:pic>
                        <p:nvPicPr>
                          <p:cNvPr id="18" name="Gráfico 29" descr="Wi-Fi com preenchimento sólido">
                            <a:extLst>
                              <a:ext uri="{FF2B5EF4-FFF2-40B4-BE49-F238E27FC236}">
                                <a16:creationId xmlns:a16="http://schemas.microsoft.com/office/drawing/2014/main" id="{AC67A88C-3672-9884-8D2F-ECFA30AFF9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693799" y="1183267"/>
                            <a:ext cx="514350" cy="514350"/>
                          </a:xfrm>
                          <a:prstGeom prst="rect">
                            <a:avLst/>
                          </a:prstGeom>
                        </p:spPr>
                      </p:pic>
                      <p:sp>
                        <p:nvSpPr>
                          <p:cNvPr id="19" name="Seta: Bidirecional 37">
                            <a:extLst>
                              <a:ext uri="{FF2B5EF4-FFF2-40B4-BE49-F238E27FC236}">
                                <a16:creationId xmlns:a16="http://schemas.microsoft.com/office/drawing/2014/main" id="{8C2FA358-82B2-4504-E513-B21C1B96BB8F}"/>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0" name="Agrupar 61">
                            <a:extLst>
                              <a:ext uri="{FF2B5EF4-FFF2-40B4-BE49-F238E27FC236}">
                                <a16:creationId xmlns:a16="http://schemas.microsoft.com/office/drawing/2014/main" id="{D644904A-98C5-A788-9420-7C428D4D11A5}"/>
                              </a:ext>
                            </a:extLst>
                          </p:cNvPr>
                          <p:cNvGrpSpPr/>
                          <p:nvPr/>
                        </p:nvGrpSpPr>
                        <p:grpSpPr>
                          <a:xfrm>
                            <a:off x="34378" y="66498"/>
                            <a:ext cx="3768459" cy="1043127"/>
                            <a:chOff x="-534966" y="66528"/>
                            <a:chExt cx="3768459" cy="1043354"/>
                          </a:xfrm>
                        </p:grpSpPr>
                        <p:grpSp>
                          <p:nvGrpSpPr>
                            <p:cNvPr id="25" name="Agrupar 57">
                              <a:extLst>
                                <a:ext uri="{FF2B5EF4-FFF2-40B4-BE49-F238E27FC236}">
                                  <a16:creationId xmlns:a16="http://schemas.microsoft.com/office/drawing/2014/main" id="{E0A3A193-9429-AA1F-EA44-D0F8EA7D8E84}"/>
                                </a:ext>
                              </a:extLst>
                            </p:cNvPr>
                            <p:cNvGrpSpPr/>
                            <p:nvPr/>
                          </p:nvGrpSpPr>
                          <p:grpSpPr>
                            <a:xfrm>
                              <a:off x="893018" y="192940"/>
                              <a:ext cx="912495" cy="916942"/>
                              <a:chOff x="-30485" y="54965"/>
                              <a:chExt cx="913765" cy="917630"/>
                            </a:xfrm>
                          </p:grpSpPr>
                          <p:pic>
                            <p:nvPicPr>
                              <p:cNvPr id="27" name="Gráfico 21" descr="Hospital destaque">
                                <a:extLst>
                                  <a:ext uri="{FF2B5EF4-FFF2-40B4-BE49-F238E27FC236}">
                                    <a16:creationId xmlns:a16="http://schemas.microsoft.com/office/drawing/2014/main" id="{79C56E7C-F4D5-FFAE-133F-47AF062AEE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485" y="54965"/>
                                <a:ext cx="913765" cy="913765"/>
                              </a:xfrm>
                              <a:prstGeom prst="rect">
                                <a:avLst/>
                              </a:prstGeom>
                            </p:spPr>
                          </p:pic>
                          <p:pic>
                            <p:nvPicPr>
                              <p:cNvPr id="28" name="Imagem 42">
                                <a:extLst>
                                  <a:ext uri="{FF2B5EF4-FFF2-40B4-BE49-F238E27FC236}">
                                    <a16:creationId xmlns:a16="http://schemas.microsoft.com/office/drawing/2014/main" id="{87489BBC-17E0-44ED-ED5D-A32B125814A4}"/>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619535"/>
                                <a:ext cx="308610" cy="353060"/>
                              </a:xfrm>
                              <a:prstGeom prst="rect">
                                <a:avLst/>
                              </a:prstGeom>
                              <a:noFill/>
                              <a:ln>
                                <a:noFill/>
                              </a:ln>
                            </p:spPr>
                          </p:pic>
                        </p:grpSp>
                        <p:sp>
                          <p:nvSpPr>
                            <p:cNvPr id="26" name="Caixa de Texto 2">
                              <a:extLst>
                                <a:ext uri="{FF2B5EF4-FFF2-40B4-BE49-F238E27FC236}">
                                  <a16:creationId xmlns:a16="http://schemas.microsoft.com/office/drawing/2014/main" id="{6B6C825D-C703-0111-E72D-31D3FCE66B67}"/>
                                </a:ext>
                              </a:extLst>
                            </p:cNvPr>
                            <p:cNvSpPr txBox="1">
                              <a:spLocks noChangeArrowheads="1"/>
                            </p:cNvSpPr>
                            <p:nvPr/>
                          </p:nvSpPr>
                          <p:spPr bwMode="auto">
                            <a:xfrm>
                              <a:off x="-534966" y="66528"/>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21" name="Agrupar 195">
                            <a:extLst>
                              <a:ext uri="{FF2B5EF4-FFF2-40B4-BE49-F238E27FC236}">
                                <a16:creationId xmlns:a16="http://schemas.microsoft.com/office/drawing/2014/main" id="{F2D2A174-42DC-032A-6162-8C000668A442}"/>
                              </a:ext>
                            </a:extLst>
                          </p:cNvPr>
                          <p:cNvGrpSpPr/>
                          <p:nvPr/>
                        </p:nvGrpSpPr>
                        <p:grpSpPr>
                          <a:xfrm>
                            <a:off x="159244" y="1785067"/>
                            <a:ext cx="1231707" cy="1021161"/>
                            <a:chOff x="159244" y="-155876"/>
                            <a:chExt cx="1231707" cy="1021161"/>
                          </a:xfrm>
                        </p:grpSpPr>
                        <p:pic>
                          <p:nvPicPr>
                            <p:cNvPr id="23" name="Gráfico 26" descr="Monitor com preenchimento sólido">
                              <a:extLst>
                                <a:ext uri="{FF2B5EF4-FFF2-40B4-BE49-F238E27FC236}">
                                  <a16:creationId xmlns:a16="http://schemas.microsoft.com/office/drawing/2014/main" id="{ACC1690D-EE9D-FE17-B220-8E4D729CD1C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8681" y="-155876"/>
                              <a:ext cx="437515" cy="437515"/>
                            </a:xfrm>
                            <a:prstGeom prst="rect">
                              <a:avLst/>
                            </a:prstGeom>
                          </p:spPr>
                        </p:pic>
                        <p:sp>
                          <p:nvSpPr>
                            <p:cNvPr id="24" name="Caixa de Texto 2">
                              <a:extLst>
                                <a:ext uri="{FF2B5EF4-FFF2-40B4-BE49-F238E27FC236}">
                                  <a16:creationId xmlns:a16="http://schemas.microsoft.com/office/drawing/2014/main" id="{B8C1B19A-66D7-6841-C38F-18B02F4DF2B6}"/>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22" name="Seta: Bidirecional 193">
                            <a:extLst>
                              <a:ext uri="{FF2B5EF4-FFF2-40B4-BE49-F238E27FC236}">
                                <a16:creationId xmlns:a16="http://schemas.microsoft.com/office/drawing/2014/main" id="{4DA4B8D4-0957-0622-94D3-9898AA523DA6}"/>
                              </a:ext>
                            </a:extLst>
                          </p:cNvPr>
                          <p:cNvSpPr/>
                          <p:nvPr/>
                        </p:nvSpPr>
                        <p:spPr>
                          <a:xfrm rot="14455196">
                            <a:off x="2152287" y="1297863"/>
                            <a:ext cx="923993" cy="21091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6" name="Seta: Bidirecional 204">
                          <a:extLst>
                            <a:ext uri="{FF2B5EF4-FFF2-40B4-BE49-F238E27FC236}">
                              <a16:creationId xmlns:a16="http://schemas.microsoft.com/office/drawing/2014/main" id="{8877FE57-6BAB-687D-F3E6-D41779498629}"/>
                            </a:ext>
                          </a:extLst>
                        </p:cNvPr>
                        <p:cNvSpPr/>
                        <p:nvPr/>
                      </p:nvSpPr>
                      <p:spPr>
                        <a:xfrm rot="7144804" flipH="1">
                          <a:off x="769819" y="1319874"/>
                          <a:ext cx="937415" cy="207359"/>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14" name="Gráfico 209" descr="Cronómetro com preenchimento sólido">
                        <a:extLst>
                          <a:ext uri="{FF2B5EF4-FFF2-40B4-BE49-F238E27FC236}">
                            <a16:creationId xmlns:a16="http://schemas.microsoft.com/office/drawing/2014/main" id="{C96A84A1-3380-D91A-205F-4ECF2C69784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598879" y="1286798"/>
                        <a:ext cx="390525" cy="390525"/>
                      </a:xfrm>
                      <a:prstGeom prst="rect">
                        <a:avLst/>
                      </a:prstGeom>
                    </p:spPr>
                  </p:pic>
                </p:grpSp>
              </p:grpSp>
              <p:sp>
                <p:nvSpPr>
                  <p:cNvPr id="10" name="Caixa de texto 219">
                    <a:extLst>
                      <a:ext uri="{FF2B5EF4-FFF2-40B4-BE49-F238E27FC236}">
                        <a16:creationId xmlns:a16="http://schemas.microsoft.com/office/drawing/2014/main" id="{BB644893-A878-FE0E-CA87-8854AF528675}"/>
                      </a:ext>
                    </a:extLst>
                  </p:cNvPr>
                  <p:cNvSpPr txBox="1"/>
                  <p:nvPr/>
                </p:nvSpPr>
                <p:spPr>
                  <a:xfrm>
                    <a:off x="-141885" y="3291487"/>
                    <a:ext cx="7014642" cy="24154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8" name="Caixa de Texto 2">
                  <a:extLst>
                    <a:ext uri="{FF2B5EF4-FFF2-40B4-BE49-F238E27FC236}">
                      <a16:creationId xmlns:a16="http://schemas.microsoft.com/office/drawing/2014/main" id="{E788E9E2-EA40-BB62-5F85-01580C629461}"/>
                    </a:ext>
                  </a:extLst>
                </p:cNvPr>
                <p:cNvSpPr txBox="1">
                  <a:spLocks noChangeArrowheads="1"/>
                </p:cNvSpPr>
                <p:nvPr/>
              </p:nvSpPr>
              <p:spPr bwMode="auto">
                <a:xfrm>
                  <a:off x="3415267" y="2868269"/>
                  <a:ext cx="3722562" cy="39038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6" name="Gráfico 15" descr="Escudo com visto com preenchimento sólido">
                <a:extLst>
                  <a:ext uri="{FF2B5EF4-FFF2-40B4-BE49-F238E27FC236}">
                    <a16:creationId xmlns:a16="http://schemas.microsoft.com/office/drawing/2014/main" id="{D675C47D-3485-DFEE-22AA-90D251F5B98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555091" y="2087837"/>
                <a:ext cx="310515" cy="310515"/>
              </a:xfrm>
              <a:prstGeom prst="rect">
                <a:avLst/>
              </a:prstGeom>
            </p:spPr>
          </p:pic>
        </p:grpSp>
        <p:grpSp>
          <p:nvGrpSpPr>
            <p:cNvPr id="173" name="Group 172">
              <a:extLst>
                <a:ext uri="{FF2B5EF4-FFF2-40B4-BE49-F238E27FC236}">
                  <a16:creationId xmlns:a16="http://schemas.microsoft.com/office/drawing/2014/main" id="{EA50FE6E-06F3-29D4-BB71-5C0017AA68B3}"/>
                </a:ext>
              </a:extLst>
            </p:cNvPr>
            <p:cNvGrpSpPr/>
            <p:nvPr/>
          </p:nvGrpSpPr>
          <p:grpSpPr>
            <a:xfrm>
              <a:off x="8372720" y="14846842"/>
              <a:ext cx="6321579" cy="1743735"/>
              <a:chOff x="8686234" y="13106400"/>
              <a:chExt cx="8080273" cy="2228850"/>
            </a:xfrm>
          </p:grpSpPr>
          <p:grpSp>
            <p:nvGrpSpPr>
              <p:cNvPr id="107" name="Agrupar 309">
                <a:extLst>
                  <a:ext uri="{FF2B5EF4-FFF2-40B4-BE49-F238E27FC236}">
                    <a16:creationId xmlns:a16="http://schemas.microsoft.com/office/drawing/2014/main" id="{E0BAE81D-DCA5-3699-1FD0-0EB0875C5F6E}"/>
                  </a:ext>
                </a:extLst>
              </p:cNvPr>
              <p:cNvGrpSpPr/>
              <p:nvPr/>
            </p:nvGrpSpPr>
            <p:grpSpPr>
              <a:xfrm>
                <a:off x="8840183" y="13279495"/>
                <a:ext cx="7772375" cy="1882660"/>
                <a:chOff x="612475" y="0"/>
                <a:chExt cx="6594381" cy="1597322"/>
              </a:xfrm>
            </p:grpSpPr>
            <p:grpSp>
              <p:nvGrpSpPr>
                <p:cNvPr id="109" name="Agrupar 307">
                  <a:extLst>
                    <a:ext uri="{FF2B5EF4-FFF2-40B4-BE49-F238E27FC236}">
                      <a16:creationId xmlns:a16="http://schemas.microsoft.com/office/drawing/2014/main" id="{BB43F73F-FE6A-0650-D734-71C982069E36}"/>
                    </a:ext>
                  </a:extLst>
                </p:cNvPr>
                <p:cNvGrpSpPr/>
                <p:nvPr/>
              </p:nvGrpSpPr>
              <p:grpSpPr>
                <a:xfrm>
                  <a:off x="612475" y="0"/>
                  <a:ext cx="6594381" cy="1597322"/>
                  <a:chOff x="612475" y="0"/>
                  <a:chExt cx="6594381" cy="1597322"/>
                </a:xfrm>
              </p:grpSpPr>
              <p:grpSp>
                <p:nvGrpSpPr>
                  <p:cNvPr id="111" name="Agrupar 306">
                    <a:extLst>
                      <a:ext uri="{FF2B5EF4-FFF2-40B4-BE49-F238E27FC236}">
                        <a16:creationId xmlns:a16="http://schemas.microsoft.com/office/drawing/2014/main" id="{9096F2E3-FB78-2830-C3CC-E5C3A3FA16DA}"/>
                      </a:ext>
                    </a:extLst>
                  </p:cNvPr>
                  <p:cNvGrpSpPr/>
                  <p:nvPr/>
                </p:nvGrpSpPr>
                <p:grpSpPr>
                  <a:xfrm>
                    <a:off x="612475" y="0"/>
                    <a:ext cx="6594381" cy="1597322"/>
                    <a:chOff x="612475" y="0"/>
                    <a:chExt cx="6594381" cy="1597322"/>
                  </a:xfrm>
                </p:grpSpPr>
                <p:grpSp>
                  <p:nvGrpSpPr>
                    <p:cNvPr id="113" name="Agrupar 305">
                      <a:extLst>
                        <a:ext uri="{FF2B5EF4-FFF2-40B4-BE49-F238E27FC236}">
                          <a16:creationId xmlns:a16="http://schemas.microsoft.com/office/drawing/2014/main" id="{93F39930-8F62-4329-BE4C-DEB463CE95CC}"/>
                        </a:ext>
                      </a:extLst>
                    </p:cNvPr>
                    <p:cNvGrpSpPr/>
                    <p:nvPr/>
                  </p:nvGrpSpPr>
                  <p:grpSpPr>
                    <a:xfrm>
                      <a:off x="612475" y="0"/>
                      <a:ext cx="6594381" cy="1597322"/>
                      <a:chOff x="612475" y="0"/>
                      <a:chExt cx="6594381" cy="1597322"/>
                    </a:xfrm>
                  </p:grpSpPr>
                  <p:grpSp>
                    <p:nvGrpSpPr>
                      <p:cNvPr id="115" name="Agrupar 302">
                        <a:extLst>
                          <a:ext uri="{FF2B5EF4-FFF2-40B4-BE49-F238E27FC236}">
                            <a16:creationId xmlns:a16="http://schemas.microsoft.com/office/drawing/2014/main" id="{967DBE2E-0EC4-9839-65B6-B866EABC9C39}"/>
                          </a:ext>
                        </a:extLst>
                      </p:cNvPr>
                      <p:cNvGrpSpPr/>
                      <p:nvPr/>
                    </p:nvGrpSpPr>
                    <p:grpSpPr>
                      <a:xfrm>
                        <a:off x="612475" y="0"/>
                        <a:ext cx="6594381" cy="1597322"/>
                        <a:chOff x="0" y="0"/>
                        <a:chExt cx="6595045" cy="1597499"/>
                      </a:xfrm>
                    </p:grpSpPr>
                    <p:grpSp>
                      <p:nvGrpSpPr>
                        <p:cNvPr id="117" name="Agrupar 297">
                          <a:extLst>
                            <a:ext uri="{FF2B5EF4-FFF2-40B4-BE49-F238E27FC236}">
                              <a16:creationId xmlns:a16="http://schemas.microsoft.com/office/drawing/2014/main" id="{8806EA08-2979-37DB-42E3-CD6EE79E1364}"/>
                            </a:ext>
                          </a:extLst>
                        </p:cNvPr>
                        <p:cNvGrpSpPr/>
                        <p:nvPr/>
                      </p:nvGrpSpPr>
                      <p:grpSpPr>
                        <a:xfrm>
                          <a:off x="0" y="0"/>
                          <a:ext cx="2346325" cy="1249045"/>
                          <a:chOff x="0" y="0"/>
                          <a:chExt cx="2346325" cy="1249045"/>
                        </a:xfrm>
                      </p:grpSpPr>
                      <p:grpSp>
                        <p:nvGrpSpPr>
                          <p:cNvPr id="153" name="Agrupar 55">
                            <a:extLst>
                              <a:ext uri="{FF2B5EF4-FFF2-40B4-BE49-F238E27FC236}">
                                <a16:creationId xmlns:a16="http://schemas.microsoft.com/office/drawing/2014/main" id="{E9820C50-709F-8FDD-C258-51B98CBF6734}"/>
                              </a:ext>
                            </a:extLst>
                          </p:cNvPr>
                          <p:cNvGrpSpPr/>
                          <p:nvPr/>
                        </p:nvGrpSpPr>
                        <p:grpSpPr>
                          <a:xfrm>
                            <a:off x="866775" y="676275"/>
                            <a:ext cx="1479550" cy="572770"/>
                            <a:chOff x="0" y="0"/>
                            <a:chExt cx="1479550" cy="572770"/>
                          </a:xfrm>
                        </p:grpSpPr>
                        <p:sp>
                          <p:nvSpPr>
                            <p:cNvPr id="166" name="Retângulo 41">
                              <a:extLst>
                                <a:ext uri="{FF2B5EF4-FFF2-40B4-BE49-F238E27FC236}">
                                  <a16:creationId xmlns:a16="http://schemas.microsoft.com/office/drawing/2014/main" id="{6428A521-4642-1001-53B7-C32032A0D0E5}"/>
                                </a:ext>
                              </a:extLst>
                            </p:cNvPr>
                            <p:cNvSpPr/>
                            <p:nvPr/>
                          </p:nvSpPr>
                          <p:spPr>
                            <a:xfrm>
                              <a:off x="754380" y="194310"/>
                              <a:ext cx="667385" cy="26543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7" name="Oval 166">
                              <a:extLst>
                                <a:ext uri="{FF2B5EF4-FFF2-40B4-BE49-F238E27FC236}">
                                  <a16:creationId xmlns:a16="http://schemas.microsoft.com/office/drawing/2014/main" id="{5BCEC338-AA95-11E3-9314-0674620C45A6}"/>
                                </a:ext>
                              </a:extLst>
                            </p:cNvPr>
                            <p:cNvSpPr/>
                            <p:nvPr/>
                          </p:nvSpPr>
                          <p:spPr>
                            <a:xfrm>
                              <a:off x="754380" y="358140"/>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8" name="Oval 167">
                              <a:extLst>
                                <a:ext uri="{FF2B5EF4-FFF2-40B4-BE49-F238E27FC236}">
                                  <a16:creationId xmlns:a16="http://schemas.microsoft.com/office/drawing/2014/main" id="{6E684EEE-1533-1D43-5012-A0348E127BC3}"/>
                                </a:ext>
                              </a:extLst>
                            </p:cNvPr>
                            <p:cNvSpPr/>
                            <p:nvPr/>
                          </p:nvSpPr>
                          <p:spPr>
                            <a:xfrm>
                              <a:off x="1264920" y="358140"/>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9" name="Retângulo 52">
                              <a:extLst>
                                <a:ext uri="{FF2B5EF4-FFF2-40B4-BE49-F238E27FC236}">
                                  <a16:creationId xmlns:a16="http://schemas.microsoft.com/office/drawing/2014/main" id="{2B671ED6-C1A0-27A6-2903-B9D7DE21F8A4}"/>
                                </a:ext>
                              </a:extLst>
                            </p:cNvPr>
                            <p:cNvSpPr/>
                            <p:nvPr/>
                          </p:nvSpPr>
                          <p:spPr>
                            <a:xfrm>
                              <a:off x="1375410" y="99060"/>
                              <a:ext cx="45719" cy="9525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0" name="Retângulo 53">
                              <a:extLst>
                                <a:ext uri="{FF2B5EF4-FFF2-40B4-BE49-F238E27FC236}">
                                  <a16:creationId xmlns:a16="http://schemas.microsoft.com/office/drawing/2014/main" id="{FC8C937C-65F8-53B3-8CE3-331B19FC0D66}"/>
                                </a:ext>
                              </a:extLst>
                            </p:cNvPr>
                            <p:cNvSpPr/>
                            <p:nvPr/>
                          </p:nvSpPr>
                          <p:spPr>
                            <a:xfrm>
                              <a:off x="754380" y="0"/>
                              <a:ext cx="247650" cy="19812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71" name="Conexão reta 54">
                              <a:extLst>
                                <a:ext uri="{FF2B5EF4-FFF2-40B4-BE49-F238E27FC236}">
                                  <a16:creationId xmlns:a16="http://schemas.microsoft.com/office/drawing/2014/main" id="{8CDB6CBE-5A41-958A-7010-19C86713AF4C}"/>
                                </a:ext>
                              </a:extLst>
                            </p:cNvPr>
                            <p:cNvCxnSpPr>
                              <a:cxnSpLocks/>
                            </p:cNvCxnSpPr>
                            <p:nvPr/>
                          </p:nvCxnSpPr>
                          <p:spPr>
                            <a:xfrm flipH="1">
                              <a:off x="0" y="99060"/>
                              <a:ext cx="744640" cy="38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4" name="Agrupar 256">
                            <a:extLst>
                              <a:ext uri="{FF2B5EF4-FFF2-40B4-BE49-F238E27FC236}">
                                <a16:creationId xmlns:a16="http://schemas.microsoft.com/office/drawing/2014/main" id="{9C2DF147-035D-102F-AE38-373562C7F754}"/>
                              </a:ext>
                            </a:extLst>
                          </p:cNvPr>
                          <p:cNvGrpSpPr/>
                          <p:nvPr/>
                        </p:nvGrpSpPr>
                        <p:grpSpPr>
                          <a:xfrm>
                            <a:off x="0" y="0"/>
                            <a:ext cx="1361664" cy="1245041"/>
                            <a:chOff x="0" y="0"/>
                            <a:chExt cx="1361664" cy="1245041"/>
                          </a:xfrm>
                        </p:grpSpPr>
                        <p:grpSp>
                          <p:nvGrpSpPr>
                            <p:cNvPr id="155" name="Agrupar 56">
                              <a:extLst>
                                <a:ext uri="{FF2B5EF4-FFF2-40B4-BE49-F238E27FC236}">
                                  <a16:creationId xmlns:a16="http://schemas.microsoft.com/office/drawing/2014/main" id="{A9CCD943-B6F3-C15E-5629-1764688FD23A}"/>
                                </a:ext>
                              </a:extLst>
                            </p:cNvPr>
                            <p:cNvGrpSpPr/>
                            <p:nvPr/>
                          </p:nvGrpSpPr>
                          <p:grpSpPr>
                            <a:xfrm>
                              <a:off x="187324" y="0"/>
                              <a:ext cx="1174340" cy="1245041"/>
                              <a:chOff x="118110" y="0"/>
                              <a:chExt cx="1175077" cy="1245544"/>
                            </a:xfrm>
                          </p:grpSpPr>
                          <p:sp>
                            <p:nvSpPr>
                              <p:cNvPr id="159" name="Retângulo 45">
                                <a:extLst>
                                  <a:ext uri="{FF2B5EF4-FFF2-40B4-BE49-F238E27FC236}">
                                    <a16:creationId xmlns:a16="http://schemas.microsoft.com/office/drawing/2014/main" id="{0EE320CB-E93F-0ED2-18CA-7CA17B2E07D0}"/>
                                  </a:ext>
                                </a:extLst>
                              </p:cNvPr>
                              <p:cNvSpPr/>
                              <p:nvPr/>
                            </p:nvSpPr>
                            <p:spPr>
                              <a:xfrm>
                                <a:off x="247587" y="601828"/>
                                <a:ext cx="556591" cy="31614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0" name="Retângulo 46">
                                <a:extLst>
                                  <a:ext uri="{FF2B5EF4-FFF2-40B4-BE49-F238E27FC236}">
                                    <a16:creationId xmlns:a16="http://schemas.microsoft.com/office/drawing/2014/main" id="{5D02EAFE-C2D8-59CD-27AB-D03DB931BA57}"/>
                                  </a:ext>
                                </a:extLst>
                              </p:cNvPr>
                              <p:cNvSpPr/>
                              <p:nvPr/>
                            </p:nvSpPr>
                            <p:spPr>
                              <a:xfrm>
                                <a:off x="327660" y="529590"/>
                                <a:ext cx="556260"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1" name="Retângulo 47">
                                <a:extLst>
                                  <a:ext uri="{FF2B5EF4-FFF2-40B4-BE49-F238E27FC236}">
                                    <a16:creationId xmlns:a16="http://schemas.microsoft.com/office/drawing/2014/main" id="{FADDD99A-D53D-A16B-E9FE-DFA687DB7304}"/>
                                  </a:ext>
                                </a:extLst>
                              </p:cNvPr>
                              <p:cNvSpPr/>
                              <p:nvPr/>
                            </p:nvSpPr>
                            <p:spPr>
                              <a:xfrm rot="5400000">
                                <a:off x="10478" y="284797"/>
                                <a:ext cx="556260" cy="8061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2" name="Retângulo 49">
                                <a:extLst>
                                  <a:ext uri="{FF2B5EF4-FFF2-40B4-BE49-F238E27FC236}">
                                    <a16:creationId xmlns:a16="http://schemas.microsoft.com/office/drawing/2014/main" id="{AC9DF989-954E-692B-6307-9EB0F32343FA}"/>
                                  </a:ext>
                                </a:extLst>
                              </p:cNvPr>
                              <p:cNvSpPr/>
                              <p:nvPr/>
                            </p:nvSpPr>
                            <p:spPr>
                              <a:xfrm>
                                <a:off x="780348" y="849624"/>
                                <a:ext cx="214062"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3" name="Retângulo 50">
                                <a:extLst>
                                  <a:ext uri="{FF2B5EF4-FFF2-40B4-BE49-F238E27FC236}">
                                    <a16:creationId xmlns:a16="http://schemas.microsoft.com/office/drawing/2014/main" id="{90C15CE7-EB29-97C4-5C49-E6E3A3529C9D}"/>
                                  </a:ext>
                                </a:extLst>
                              </p:cNvPr>
                              <p:cNvSpPr/>
                              <p:nvPr/>
                            </p:nvSpPr>
                            <p:spPr>
                              <a:xfrm rot="3477366">
                                <a:off x="883919" y="1001239"/>
                                <a:ext cx="383053"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4" name="Retângulo 48">
                                <a:extLst>
                                  <a:ext uri="{FF2B5EF4-FFF2-40B4-BE49-F238E27FC236}">
                                    <a16:creationId xmlns:a16="http://schemas.microsoft.com/office/drawing/2014/main" id="{30F21243-0A63-5E29-E0C0-176BA2ADA7C2}"/>
                                  </a:ext>
                                </a:extLst>
                              </p:cNvPr>
                              <p:cNvSpPr/>
                              <p:nvPr/>
                            </p:nvSpPr>
                            <p:spPr>
                              <a:xfrm>
                                <a:off x="118110" y="0"/>
                                <a:ext cx="214062"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5" name="Oval 164">
                                <a:extLst>
                                  <a:ext uri="{FF2B5EF4-FFF2-40B4-BE49-F238E27FC236}">
                                    <a16:creationId xmlns:a16="http://schemas.microsoft.com/office/drawing/2014/main" id="{9C9DDC72-5A02-4945-4175-B1EDCEA7BEE5}"/>
                                  </a:ext>
                                </a:extLst>
                              </p:cNvPr>
                              <p:cNvSpPr/>
                              <p:nvPr/>
                            </p:nvSpPr>
                            <p:spPr>
                              <a:xfrm>
                                <a:off x="994410" y="946767"/>
                                <a:ext cx="298777" cy="2987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56" name="Agrupar 252">
                              <a:extLst>
                                <a:ext uri="{FF2B5EF4-FFF2-40B4-BE49-F238E27FC236}">
                                  <a16:creationId xmlns:a16="http://schemas.microsoft.com/office/drawing/2014/main" id="{1EB48D65-7F5B-05F4-F6B8-F70E2D376F80}"/>
                                </a:ext>
                              </a:extLst>
                            </p:cNvPr>
                            <p:cNvGrpSpPr/>
                            <p:nvPr/>
                          </p:nvGrpSpPr>
                          <p:grpSpPr>
                            <a:xfrm>
                              <a:off x="0" y="611921"/>
                              <a:ext cx="634145" cy="632997"/>
                              <a:chOff x="0" y="2321"/>
                              <a:chExt cx="634145" cy="632997"/>
                            </a:xfrm>
                          </p:grpSpPr>
                          <p:sp>
                            <p:nvSpPr>
                              <p:cNvPr id="157" name="Fluxograma: Convolução 250">
                                <a:extLst>
                                  <a:ext uri="{FF2B5EF4-FFF2-40B4-BE49-F238E27FC236}">
                                    <a16:creationId xmlns:a16="http://schemas.microsoft.com/office/drawing/2014/main" id="{F178634E-90DE-704B-69DA-599F0F15924D}"/>
                                  </a:ext>
                                </a:extLst>
                              </p:cNvPr>
                              <p:cNvSpPr/>
                              <p:nvPr/>
                            </p:nvSpPr>
                            <p:spPr>
                              <a:xfrm>
                                <a:off x="4641" y="2321"/>
                                <a:ext cx="629504" cy="629504"/>
                              </a:xfrm>
                              <a:prstGeom prst="flowChartSummingJunct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8" name="Fluxograma: Ou 251">
                                <a:extLst>
                                  <a:ext uri="{FF2B5EF4-FFF2-40B4-BE49-F238E27FC236}">
                                    <a16:creationId xmlns:a16="http://schemas.microsoft.com/office/drawing/2014/main" id="{9B3D15F1-AD10-3E26-0964-B27C515B0927}"/>
                                  </a:ext>
                                </a:extLst>
                              </p:cNvPr>
                              <p:cNvSpPr/>
                              <p:nvPr/>
                            </p:nvSpPr>
                            <p:spPr>
                              <a:xfrm>
                                <a:off x="0" y="3175"/>
                                <a:ext cx="630838" cy="632143"/>
                              </a:xfrm>
                              <a:prstGeom prst="flowChar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118" name="Agrupar 276">
                          <a:extLst>
                            <a:ext uri="{FF2B5EF4-FFF2-40B4-BE49-F238E27FC236}">
                              <a16:creationId xmlns:a16="http://schemas.microsoft.com/office/drawing/2014/main" id="{971EEB41-2B5F-DB51-28CE-136CEE9B42C8}"/>
                            </a:ext>
                          </a:extLst>
                        </p:cNvPr>
                        <p:cNvGrpSpPr/>
                        <p:nvPr/>
                      </p:nvGrpSpPr>
                      <p:grpSpPr>
                        <a:xfrm>
                          <a:off x="3073795" y="13648"/>
                          <a:ext cx="1174147" cy="1244599"/>
                          <a:chOff x="187324" y="0"/>
                          <a:chExt cx="1174340" cy="1245041"/>
                        </a:xfrm>
                      </p:grpSpPr>
                      <p:grpSp>
                        <p:nvGrpSpPr>
                          <p:cNvPr id="139" name="Agrupar 258">
                            <a:extLst>
                              <a:ext uri="{FF2B5EF4-FFF2-40B4-BE49-F238E27FC236}">
                                <a16:creationId xmlns:a16="http://schemas.microsoft.com/office/drawing/2014/main" id="{A3360E67-F2A8-6BF0-80BA-B8D96FD9E3E1}"/>
                              </a:ext>
                            </a:extLst>
                          </p:cNvPr>
                          <p:cNvGrpSpPr/>
                          <p:nvPr/>
                        </p:nvGrpSpPr>
                        <p:grpSpPr>
                          <a:xfrm>
                            <a:off x="187324" y="0"/>
                            <a:ext cx="1174340" cy="1245041"/>
                            <a:chOff x="118110" y="0"/>
                            <a:chExt cx="1175077" cy="1245544"/>
                          </a:xfrm>
                        </p:grpSpPr>
                        <p:sp>
                          <p:nvSpPr>
                            <p:cNvPr id="146" name="Retângulo 259">
                              <a:extLst>
                                <a:ext uri="{FF2B5EF4-FFF2-40B4-BE49-F238E27FC236}">
                                  <a16:creationId xmlns:a16="http://schemas.microsoft.com/office/drawing/2014/main" id="{F3572D7E-4A6D-0C49-3B40-160CF91E2D62}"/>
                                </a:ext>
                              </a:extLst>
                            </p:cNvPr>
                            <p:cNvSpPr/>
                            <p:nvPr/>
                          </p:nvSpPr>
                          <p:spPr>
                            <a:xfrm>
                              <a:off x="247587" y="601828"/>
                              <a:ext cx="556591" cy="31614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7" name="Retângulo 260">
                              <a:extLst>
                                <a:ext uri="{FF2B5EF4-FFF2-40B4-BE49-F238E27FC236}">
                                  <a16:creationId xmlns:a16="http://schemas.microsoft.com/office/drawing/2014/main" id="{F585F8B7-88EA-6120-9BD4-2B66B8608997}"/>
                                </a:ext>
                              </a:extLst>
                            </p:cNvPr>
                            <p:cNvSpPr/>
                            <p:nvPr/>
                          </p:nvSpPr>
                          <p:spPr>
                            <a:xfrm>
                              <a:off x="327660" y="529590"/>
                              <a:ext cx="556260"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8" name="Retângulo 261">
                              <a:extLst>
                                <a:ext uri="{FF2B5EF4-FFF2-40B4-BE49-F238E27FC236}">
                                  <a16:creationId xmlns:a16="http://schemas.microsoft.com/office/drawing/2014/main" id="{01F57FA8-E32C-C05A-5601-530D1F8EFDA4}"/>
                                </a:ext>
                              </a:extLst>
                            </p:cNvPr>
                            <p:cNvSpPr/>
                            <p:nvPr/>
                          </p:nvSpPr>
                          <p:spPr>
                            <a:xfrm rot="5400000">
                              <a:off x="10478" y="284797"/>
                              <a:ext cx="556260" cy="8061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9" name="Retângulo 262">
                              <a:extLst>
                                <a:ext uri="{FF2B5EF4-FFF2-40B4-BE49-F238E27FC236}">
                                  <a16:creationId xmlns:a16="http://schemas.microsoft.com/office/drawing/2014/main" id="{FB95A071-0E9C-80B1-E46F-CF2D268B07A5}"/>
                                </a:ext>
                              </a:extLst>
                            </p:cNvPr>
                            <p:cNvSpPr/>
                            <p:nvPr/>
                          </p:nvSpPr>
                          <p:spPr>
                            <a:xfrm>
                              <a:off x="780348" y="849624"/>
                              <a:ext cx="214062"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0" name="Retângulo 263">
                              <a:extLst>
                                <a:ext uri="{FF2B5EF4-FFF2-40B4-BE49-F238E27FC236}">
                                  <a16:creationId xmlns:a16="http://schemas.microsoft.com/office/drawing/2014/main" id="{60187410-1858-3028-4598-9F6DE31F39C5}"/>
                                </a:ext>
                              </a:extLst>
                            </p:cNvPr>
                            <p:cNvSpPr/>
                            <p:nvPr/>
                          </p:nvSpPr>
                          <p:spPr>
                            <a:xfrm rot="3477366">
                              <a:off x="883919" y="1001239"/>
                              <a:ext cx="383053"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1" name="Retângulo 264">
                              <a:extLst>
                                <a:ext uri="{FF2B5EF4-FFF2-40B4-BE49-F238E27FC236}">
                                  <a16:creationId xmlns:a16="http://schemas.microsoft.com/office/drawing/2014/main" id="{390E9237-994B-6279-1112-80988231ED59}"/>
                                </a:ext>
                              </a:extLst>
                            </p:cNvPr>
                            <p:cNvSpPr/>
                            <p:nvPr/>
                          </p:nvSpPr>
                          <p:spPr>
                            <a:xfrm>
                              <a:off x="118110" y="0"/>
                              <a:ext cx="214062"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2" name="Oval 151">
                              <a:extLst>
                                <a:ext uri="{FF2B5EF4-FFF2-40B4-BE49-F238E27FC236}">
                                  <a16:creationId xmlns:a16="http://schemas.microsoft.com/office/drawing/2014/main" id="{363979E9-D9F8-E0F7-3937-548B80647836}"/>
                                </a:ext>
                              </a:extLst>
                            </p:cNvPr>
                            <p:cNvSpPr/>
                            <p:nvPr/>
                          </p:nvSpPr>
                          <p:spPr>
                            <a:xfrm>
                              <a:off x="994410" y="946767"/>
                              <a:ext cx="298777" cy="2987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40" name="Agrupar 275">
                            <a:extLst>
                              <a:ext uri="{FF2B5EF4-FFF2-40B4-BE49-F238E27FC236}">
                                <a16:creationId xmlns:a16="http://schemas.microsoft.com/office/drawing/2014/main" id="{EDE31CE1-EBA6-4959-781C-7D3B3FA9C27A}"/>
                              </a:ext>
                            </a:extLst>
                          </p:cNvPr>
                          <p:cNvGrpSpPr/>
                          <p:nvPr/>
                        </p:nvGrpSpPr>
                        <p:grpSpPr>
                          <a:xfrm>
                            <a:off x="295275" y="863600"/>
                            <a:ext cx="725805" cy="379730"/>
                            <a:chOff x="0" y="0"/>
                            <a:chExt cx="725805" cy="379730"/>
                          </a:xfrm>
                        </p:grpSpPr>
                        <p:sp>
                          <p:nvSpPr>
                            <p:cNvPr id="141" name="Retângulo 270">
                              <a:extLst>
                                <a:ext uri="{FF2B5EF4-FFF2-40B4-BE49-F238E27FC236}">
                                  <a16:creationId xmlns:a16="http://schemas.microsoft.com/office/drawing/2014/main" id="{DE5C4407-04E3-4187-34E0-236E7B380073}"/>
                                </a:ext>
                              </a:extLst>
                            </p:cNvPr>
                            <p:cNvSpPr/>
                            <p:nvPr/>
                          </p:nvSpPr>
                          <p:spPr>
                            <a:xfrm>
                              <a:off x="0" y="101600"/>
                              <a:ext cx="667385" cy="16497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2" name="Oval 141">
                              <a:extLst>
                                <a:ext uri="{FF2B5EF4-FFF2-40B4-BE49-F238E27FC236}">
                                  <a16:creationId xmlns:a16="http://schemas.microsoft.com/office/drawing/2014/main" id="{312B5FD0-76D8-55EB-33C8-C1316F275C52}"/>
                                </a:ext>
                              </a:extLst>
                            </p:cNvPr>
                            <p:cNvSpPr/>
                            <p:nvPr/>
                          </p:nvSpPr>
                          <p:spPr>
                            <a:xfrm>
                              <a:off x="0" y="165100"/>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3" name="Oval 142">
                              <a:extLst>
                                <a:ext uri="{FF2B5EF4-FFF2-40B4-BE49-F238E27FC236}">
                                  <a16:creationId xmlns:a16="http://schemas.microsoft.com/office/drawing/2014/main" id="{E26A76AF-F807-15FB-FE7C-883F36AD86CC}"/>
                                </a:ext>
                              </a:extLst>
                            </p:cNvPr>
                            <p:cNvSpPr/>
                            <p:nvPr/>
                          </p:nvSpPr>
                          <p:spPr>
                            <a:xfrm>
                              <a:off x="511175" y="165100"/>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4" name="Retângulo 273">
                              <a:extLst>
                                <a:ext uri="{FF2B5EF4-FFF2-40B4-BE49-F238E27FC236}">
                                  <a16:creationId xmlns:a16="http://schemas.microsoft.com/office/drawing/2014/main" id="{8F0A68F4-A699-0C24-5A89-F352E54369A2}"/>
                                </a:ext>
                              </a:extLst>
                            </p:cNvPr>
                            <p:cNvSpPr/>
                            <p:nvPr/>
                          </p:nvSpPr>
                          <p:spPr>
                            <a:xfrm>
                              <a:off x="622300" y="0"/>
                              <a:ext cx="45719" cy="9525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45" name="Conexão reta 274">
                              <a:extLst>
                                <a:ext uri="{FF2B5EF4-FFF2-40B4-BE49-F238E27FC236}">
                                  <a16:creationId xmlns:a16="http://schemas.microsoft.com/office/drawing/2014/main" id="{3A6078D3-D46A-6B97-4A8D-B9E8AA44C6F8}"/>
                                </a:ext>
                              </a:extLst>
                            </p:cNvPr>
                            <p:cNvCxnSpPr>
                              <a:cxnSpLocks/>
                            </p:cNvCxnSpPr>
                            <p:nvPr/>
                          </p:nvCxnSpPr>
                          <p:spPr>
                            <a:xfrm flipV="1">
                              <a:off x="454025" y="64302"/>
                              <a:ext cx="0" cy="309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19" name="Agrupar 298">
                          <a:extLst>
                            <a:ext uri="{FF2B5EF4-FFF2-40B4-BE49-F238E27FC236}">
                              <a16:creationId xmlns:a16="http://schemas.microsoft.com/office/drawing/2014/main" id="{EF16A7A5-AB11-B3E7-0A01-9D423A7603A0}"/>
                            </a:ext>
                          </a:extLst>
                        </p:cNvPr>
                        <p:cNvGrpSpPr/>
                        <p:nvPr/>
                      </p:nvGrpSpPr>
                      <p:grpSpPr>
                        <a:xfrm>
                          <a:off x="4803713" y="12701"/>
                          <a:ext cx="1791332" cy="1244601"/>
                          <a:chOff x="3309283" y="-1822923"/>
                          <a:chExt cx="1791332" cy="1244601"/>
                        </a:xfrm>
                      </p:grpSpPr>
                      <p:grpSp>
                        <p:nvGrpSpPr>
                          <p:cNvPr id="123" name="Agrupar 277">
                            <a:extLst>
                              <a:ext uri="{FF2B5EF4-FFF2-40B4-BE49-F238E27FC236}">
                                <a16:creationId xmlns:a16="http://schemas.microsoft.com/office/drawing/2014/main" id="{7F2CBC40-BE3B-0F0D-1DD4-A502926D7F46}"/>
                              </a:ext>
                            </a:extLst>
                          </p:cNvPr>
                          <p:cNvGrpSpPr/>
                          <p:nvPr/>
                        </p:nvGrpSpPr>
                        <p:grpSpPr>
                          <a:xfrm>
                            <a:off x="3309283" y="-1822923"/>
                            <a:ext cx="1791332" cy="1244601"/>
                            <a:chOff x="2880339" y="-1823570"/>
                            <a:chExt cx="1792191" cy="1245043"/>
                          </a:xfrm>
                        </p:grpSpPr>
                        <p:grpSp>
                          <p:nvGrpSpPr>
                            <p:cNvPr id="125" name="Agrupar 279">
                              <a:extLst>
                                <a:ext uri="{FF2B5EF4-FFF2-40B4-BE49-F238E27FC236}">
                                  <a16:creationId xmlns:a16="http://schemas.microsoft.com/office/drawing/2014/main" id="{BDA74A88-3294-06D5-51E3-166D754F52D5}"/>
                                </a:ext>
                              </a:extLst>
                            </p:cNvPr>
                            <p:cNvGrpSpPr/>
                            <p:nvPr/>
                          </p:nvGrpSpPr>
                          <p:grpSpPr>
                            <a:xfrm>
                              <a:off x="3498193" y="-1823570"/>
                              <a:ext cx="1174337" cy="1245043"/>
                              <a:chOff x="3431056" y="-1824307"/>
                              <a:chExt cx="1175074" cy="1245546"/>
                            </a:xfrm>
                          </p:grpSpPr>
                          <p:sp>
                            <p:nvSpPr>
                              <p:cNvPr id="132" name="Retângulo 280">
                                <a:extLst>
                                  <a:ext uri="{FF2B5EF4-FFF2-40B4-BE49-F238E27FC236}">
                                    <a16:creationId xmlns:a16="http://schemas.microsoft.com/office/drawing/2014/main" id="{4D6A4FF0-BECF-1B76-62DB-E8CB71F13E21}"/>
                                  </a:ext>
                                </a:extLst>
                              </p:cNvPr>
                              <p:cNvSpPr/>
                              <p:nvPr/>
                            </p:nvSpPr>
                            <p:spPr>
                              <a:xfrm>
                                <a:off x="3560534" y="-1222479"/>
                                <a:ext cx="556591" cy="31614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3" name="Retângulo 281">
                                <a:extLst>
                                  <a:ext uri="{FF2B5EF4-FFF2-40B4-BE49-F238E27FC236}">
                                    <a16:creationId xmlns:a16="http://schemas.microsoft.com/office/drawing/2014/main" id="{A3F86D41-BE03-A800-0E6D-810CE7729B12}"/>
                                  </a:ext>
                                </a:extLst>
                              </p:cNvPr>
                              <p:cNvSpPr/>
                              <p:nvPr/>
                            </p:nvSpPr>
                            <p:spPr>
                              <a:xfrm>
                                <a:off x="3640608" y="-1294717"/>
                                <a:ext cx="556260"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4" name="Retângulo 282">
                                <a:extLst>
                                  <a:ext uri="{FF2B5EF4-FFF2-40B4-BE49-F238E27FC236}">
                                    <a16:creationId xmlns:a16="http://schemas.microsoft.com/office/drawing/2014/main" id="{9D2FF091-3F8C-8F06-077D-A68F285F76D0}"/>
                                  </a:ext>
                                </a:extLst>
                              </p:cNvPr>
                              <p:cNvSpPr/>
                              <p:nvPr/>
                            </p:nvSpPr>
                            <p:spPr>
                              <a:xfrm rot="5400000">
                                <a:off x="3323425" y="-1539509"/>
                                <a:ext cx="556260" cy="80618"/>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5" name="Retângulo 283">
                                <a:extLst>
                                  <a:ext uri="{FF2B5EF4-FFF2-40B4-BE49-F238E27FC236}">
                                    <a16:creationId xmlns:a16="http://schemas.microsoft.com/office/drawing/2014/main" id="{769BAD49-B4E9-818F-4A41-41B01DD1E468}"/>
                                  </a:ext>
                                </a:extLst>
                              </p:cNvPr>
                              <p:cNvSpPr/>
                              <p:nvPr/>
                            </p:nvSpPr>
                            <p:spPr>
                              <a:xfrm>
                                <a:off x="4093294" y="-974682"/>
                                <a:ext cx="214062"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6" name="Retângulo 284">
                                <a:extLst>
                                  <a:ext uri="{FF2B5EF4-FFF2-40B4-BE49-F238E27FC236}">
                                    <a16:creationId xmlns:a16="http://schemas.microsoft.com/office/drawing/2014/main" id="{F8B27BF9-83C3-4896-AB4A-C4D74C7B7EB3}"/>
                                  </a:ext>
                                </a:extLst>
                              </p:cNvPr>
                              <p:cNvSpPr/>
                              <p:nvPr/>
                            </p:nvSpPr>
                            <p:spPr>
                              <a:xfrm rot="3477366">
                                <a:off x="4196864" y="-823069"/>
                                <a:ext cx="383053" cy="45719"/>
                              </a:xfrm>
                              <a:prstGeom prst="rect">
                                <a:avLst/>
                              </a:prstGeom>
                              <a:solidFill>
                                <a:schemeClr val="bg1">
                                  <a:lumMod val="65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7" name="Retângulo 285">
                                <a:extLst>
                                  <a:ext uri="{FF2B5EF4-FFF2-40B4-BE49-F238E27FC236}">
                                    <a16:creationId xmlns:a16="http://schemas.microsoft.com/office/drawing/2014/main" id="{2F604AEA-D901-FECF-296F-D3935ED183E6}"/>
                                  </a:ext>
                                </a:extLst>
                              </p:cNvPr>
                              <p:cNvSpPr/>
                              <p:nvPr/>
                            </p:nvSpPr>
                            <p:spPr>
                              <a:xfrm>
                                <a:off x="3431056" y="-1824307"/>
                                <a:ext cx="214062" cy="71562"/>
                              </a:xfrm>
                              <a:prstGeom prst="rect">
                                <a:avLst/>
                              </a:prstGeom>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8" name="Oval 137">
                                <a:extLst>
                                  <a:ext uri="{FF2B5EF4-FFF2-40B4-BE49-F238E27FC236}">
                                    <a16:creationId xmlns:a16="http://schemas.microsoft.com/office/drawing/2014/main" id="{5F9DB62C-3303-01CB-2056-1A980505FEEB}"/>
                                  </a:ext>
                                </a:extLst>
                              </p:cNvPr>
                              <p:cNvSpPr/>
                              <p:nvPr/>
                            </p:nvSpPr>
                            <p:spPr>
                              <a:xfrm>
                                <a:off x="4307353" y="-877538"/>
                                <a:ext cx="298777" cy="29877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26" name="Agrupar 290">
                              <a:extLst>
                                <a:ext uri="{FF2B5EF4-FFF2-40B4-BE49-F238E27FC236}">
                                  <a16:creationId xmlns:a16="http://schemas.microsoft.com/office/drawing/2014/main" id="{9F2C5738-B894-EC6B-29B7-F41EFE0BD4EC}"/>
                                </a:ext>
                              </a:extLst>
                            </p:cNvPr>
                            <p:cNvGrpSpPr/>
                            <p:nvPr/>
                          </p:nvGrpSpPr>
                          <p:grpSpPr>
                            <a:xfrm>
                              <a:off x="2880339" y="-946959"/>
                              <a:ext cx="747252" cy="363675"/>
                              <a:chOff x="2585064" y="-1810559"/>
                              <a:chExt cx="747252" cy="363675"/>
                            </a:xfrm>
                          </p:grpSpPr>
                          <p:sp>
                            <p:nvSpPr>
                              <p:cNvPr id="127" name="Retângulo 294">
                                <a:extLst>
                                  <a:ext uri="{FF2B5EF4-FFF2-40B4-BE49-F238E27FC236}">
                                    <a16:creationId xmlns:a16="http://schemas.microsoft.com/office/drawing/2014/main" id="{86D3D3A4-60A9-5D21-D61D-83DB3B223412}"/>
                                  </a:ext>
                                </a:extLst>
                              </p:cNvPr>
                              <p:cNvSpPr/>
                              <p:nvPr/>
                            </p:nvSpPr>
                            <p:spPr>
                              <a:xfrm>
                                <a:off x="3265130" y="-1725014"/>
                                <a:ext cx="45719" cy="9525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8" name="Retângulo 291">
                                <a:extLst>
                                  <a:ext uri="{FF2B5EF4-FFF2-40B4-BE49-F238E27FC236}">
                                    <a16:creationId xmlns:a16="http://schemas.microsoft.com/office/drawing/2014/main" id="{285F9645-8EC4-5116-34F9-D6A310F12398}"/>
                                  </a:ext>
                                </a:extLst>
                              </p:cNvPr>
                              <p:cNvSpPr/>
                              <p:nvPr/>
                            </p:nvSpPr>
                            <p:spPr>
                              <a:xfrm>
                                <a:off x="2585064" y="-1725014"/>
                                <a:ext cx="667385" cy="16497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9" name="Oval 128">
                                <a:extLst>
                                  <a:ext uri="{FF2B5EF4-FFF2-40B4-BE49-F238E27FC236}">
                                    <a16:creationId xmlns:a16="http://schemas.microsoft.com/office/drawing/2014/main" id="{2859671C-FFCC-C5EE-A876-767CB57E9E42}"/>
                                  </a:ext>
                                </a:extLst>
                              </p:cNvPr>
                              <p:cNvSpPr/>
                              <p:nvPr/>
                            </p:nvSpPr>
                            <p:spPr>
                              <a:xfrm>
                                <a:off x="3096239" y="-1661514"/>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0" name="Oval 129">
                                <a:extLst>
                                  <a:ext uri="{FF2B5EF4-FFF2-40B4-BE49-F238E27FC236}">
                                    <a16:creationId xmlns:a16="http://schemas.microsoft.com/office/drawing/2014/main" id="{88BBCFD4-C489-DADB-5FA6-62C64BD4288E}"/>
                                  </a:ext>
                                </a:extLst>
                              </p:cNvPr>
                              <p:cNvSpPr/>
                              <p:nvPr/>
                            </p:nvSpPr>
                            <p:spPr>
                              <a:xfrm>
                                <a:off x="2585064" y="-1661514"/>
                                <a:ext cx="214630" cy="21463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31" name="Conexão reta 295">
                                <a:extLst>
                                  <a:ext uri="{FF2B5EF4-FFF2-40B4-BE49-F238E27FC236}">
                                    <a16:creationId xmlns:a16="http://schemas.microsoft.com/office/drawing/2014/main" id="{767D3C58-0D92-6DA1-BBC1-5B355D3CBCAE}"/>
                                  </a:ext>
                                </a:extLst>
                              </p:cNvPr>
                              <p:cNvCxnSpPr/>
                              <p:nvPr/>
                            </p:nvCxnSpPr>
                            <p:spPr>
                              <a:xfrm flipV="1">
                                <a:off x="3015595" y="-1810559"/>
                                <a:ext cx="316721" cy="522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4" name="Retângulo 296">
                            <a:extLst>
                              <a:ext uri="{FF2B5EF4-FFF2-40B4-BE49-F238E27FC236}">
                                <a16:creationId xmlns:a16="http://schemas.microsoft.com/office/drawing/2014/main" id="{1D246964-15BD-96C1-FE6A-4967600860F2}"/>
                              </a:ext>
                            </a:extLst>
                          </p:cNvPr>
                          <p:cNvSpPr/>
                          <p:nvPr/>
                        </p:nvSpPr>
                        <p:spPr>
                          <a:xfrm>
                            <a:off x="3486963" y="-1003863"/>
                            <a:ext cx="247650" cy="198120"/>
                          </a:xfrm>
                          <a:prstGeom prst="rect">
                            <a:avLst/>
                          </a:prstGeom>
                          <a:solidFill>
                            <a:schemeClr val="bg1">
                              <a:lumMod val="7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20" name="Caixa de texto 299">
                          <a:extLst>
                            <a:ext uri="{FF2B5EF4-FFF2-40B4-BE49-F238E27FC236}">
                              <a16:creationId xmlns:a16="http://schemas.microsoft.com/office/drawing/2014/main" id="{16465502-D3AC-12C7-875C-5BDB6D6083A0}"/>
                            </a:ext>
                          </a:extLst>
                        </p:cNvPr>
                        <p:cNvSpPr txBox="1"/>
                        <p:nvPr/>
                      </p:nvSpPr>
                      <p:spPr>
                        <a:xfrm>
                          <a:off x="655093" y="1243169"/>
                          <a:ext cx="1040765" cy="35433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a:t>
                          </a:r>
                        </a:p>
                      </p:txBody>
                    </p:sp>
                    <p:sp>
                      <p:nvSpPr>
                        <p:cNvPr id="121" name="Caixa de texto 300">
                          <a:extLst>
                            <a:ext uri="{FF2B5EF4-FFF2-40B4-BE49-F238E27FC236}">
                              <a16:creationId xmlns:a16="http://schemas.microsoft.com/office/drawing/2014/main" id="{C6BAADC6-0F42-7001-077A-A9EB07D3F666}"/>
                            </a:ext>
                          </a:extLst>
                        </p:cNvPr>
                        <p:cNvSpPr txBox="1"/>
                        <p:nvPr/>
                      </p:nvSpPr>
                      <p:spPr>
                        <a:xfrm>
                          <a:off x="2960863" y="1236342"/>
                          <a:ext cx="1040765" cy="35433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(b)</a:t>
                          </a:r>
                        </a:p>
                      </p:txBody>
                    </p:sp>
                    <p:sp>
                      <p:nvSpPr>
                        <p:cNvPr id="122" name="Caixa de texto 301">
                          <a:extLst>
                            <a:ext uri="{FF2B5EF4-FFF2-40B4-BE49-F238E27FC236}">
                              <a16:creationId xmlns:a16="http://schemas.microsoft.com/office/drawing/2014/main" id="{8D93C51C-01BF-B8D9-8A10-96071A7BC799}"/>
                            </a:ext>
                          </a:extLst>
                        </p:cNvPr>
                        <p:cNvSpPr txBox="1"/>
                        <p:nvPr/>
                      </p:nvSpPr>
                      <p:spPr>
                        <a:xfrm>
                          <a:off x="4976722" y="1182176"/>
                          <a:ext cx="1040974" cy="314730"/>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(c)</a:t>
                          </a:r>
                        </a:p>
                      </p:txBody>
                    </p:sp>
                  </p:grpSp>
                  <p:sp>
                    <p:nvSpPr>
                      <p:cNvPr id="116" name="Fluxograma: Convolução 267">
                        <a:extLst>
                          <a:ext uri="{FF2B5EF4-FFF2-40B4-BE49-F238E27FC236}">
                            <a16:creationId xmlns:a16="http://schemas.microsoft.com/office/drawing/2014/main" id="{2DCD247D-290E-8F95-4409-16FE9FBF3157}"/>
                          </a:ext>
                        </a:extLst>
                      </p:cNvPr>
                      <p:cNvSpPr/>
                      <p:nvPr/>
                    </p:nvSpPr>
                    <p:spPr>
                      <a:xfrm>
                        <a:off x="3499813" y="631554"/>
                        <a:ext cx="629337" cy="629211"/>
                      </a:xfrm>
                      <a:prstGeom prst="flowChartSummingJunct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14" name="Fluxograma: Ou 268">
                      <a:extLst>
                        <a:ext uri="{FF2B5EF4-FFF2-40B4-BE49-F238E27FC236}">
                          <a16:creationId xmlns:a16="http://schemas.microsoft.com/office/drawing/2014/main" id="{55830A41-76C9-95CF-16D7-0DCCFDF448E1}"/>
                        </a:ext>
                      </a:extLst>
                    </p:cNvPr>
                    <p:cNvSpPr/>
                    <p:nvPr/>
                  </p:nvSpPr>
                  <p:spPr>
                    <a:xfrm>
                      <a:off x="3501851" y="628022"/>
                      <a:ext cx="630555" cy="631825"/>
                    </a:xfrm>
                    <a:prstGeom prst="flowChar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12" name="Fluxograma: Ou 289">
                    <a:extLst>
                      <a:ext uri="{FF2B5EF4-FFF2-40B4-BE49-F238E27FC236}">
                        <a16:creationId xmlns:a16="http://schemas.microsoft.com/office/drawing/2014/main" id="{C4E2DDDD-FBBD-B1D0-4693-228C7712BA43}"/>
                      </a:ext>
                    </a:extLst>
                  </p:cNvPr>
                  <p:cNvSpPr/>
                  <p:nvPr/>
                </p:nvSpPr>
                <p:spPr>
                  <a:xfrm>
                    <a:off x="5843920" y="626247"/>
                    <a:ext cx="630473" cy="631848"/>
                  </a:xfrm>
                  <a:prstGeom prst="flowChar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10" name="Fluxograma: Convolução 288">
                  <a:extLst>
                    <a:ext uri="{FF2B5EF4-FFF2-40B4-BE49-F238E27FC236}">
                      <a16:creationId xmlns:a16="http://schemas.microsoft.com/office/drawing/2014/main" id="{6098BBFE-135C-E06F-F0B5-556F74332BB8}"/>
                    </a:ext>
                  </a:extLst>
                </p:cNvPr>
                <p:cNvSpPr/>
                <p:nvPr/>
              </p:nvSpPr>
              <p:spPr>
                <a:xfrm>
                  <a:off x="5846013" y="635065"/>
                  <a:ext cx="629139" cy="629211"/>
                </a:xfrm>
                <a:prstGeom prst="flowChartSummingJunct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172" name="Rectangle: Rounded Corners 171">
                <a:extLst>
                  <a:ext uri="{FF2B5EF4-FFF2-40B4-BE49-F238E27FC236}">
                    <a16:creationId xmlns:a16="http://schemas.microsoft.com/office/drawing/2014/main" id="{5EC49C77-6841-B625-FB15-07BBD953EEB3}"/>
                  </a:ext>
                </a:extLst>
              </p:cNvPr>
              <p:cNvSpPr/>
              <p:nvPr/>
            </p:nvSpPr>
            <p:spPr>
              <a:xfrm>
                <a:off x="8686234" y="13106400"/>
                <a:ext cx="8080273" cy="222885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cxnSp>
          <p:nvCxnSpPr>
            <p:cNvPr id="175" name="Straight Connector 174">
              <a:extLst>
                <a:ext uri="{FF2B5EF4-FFF2-40B4-BE49-F238E27FC236}">
                  <a16:creationId xmlns:a16="http://schemas.microsoft.com/office/drawing/2014/main" id="{60D1EE85-EB9C-2DF1-A770-8F1849C1C497}"/>
                </a:ext>
              </a:extLst>
            </p:cNvPr>
            <p:cNvCxnSpPr>
              <a:cxnSpLocks/>
            </p:cNvCxnSpPr>
            <p:nvPr/>
          </p:nvCxnSpPr>
          <p:spPr>
            <a:xfrm flipV="1">
              <a:off x="6314165" y="14947232"/>
              <a:ext cx="2125638" cy="19222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7EDE933-AE92-757B-0134-4327D376606E}"/>
                </a:ext>
              </a:extLst>
            </p:cNvPr>
            <p:cNvCxnSpPr>
              <a:cxnSpLocks/>
            </p:cNvCxnSpPr>
            <p:nvPr/>
          </p:nvCxnSpPr>
          <p:spPr>
            <a:xfrm flipV="1">
              <a:off x="7907052" y="16583803"/>
              <a:ext cx="875271" cy="321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0" name="Group 359">
            <a:extLst>
              <a:ext uri="{FF2B5EF4-FFF2-40B4-BE49-F238E27FC236}">
                <a16:creationId xmlns:a16="http://schemas.microsoft.com/office/drawing/2014/main" id="{F641D3AC-CB1D-351B-865C-E2418DC518C9}"/>
              </a:ext>
            </a:extLst>
          </p:cNvPr>
          <p:cNvGrpSpPr/>
          <p:nvPr/>
        </p:nvGrpSpPr>
        <p:grpSpPr>
          <a:xfrm>
            <a:off x="10186974" y="3016063"/>
            <a:ext cx="6129553" cy="1598684"/>
            <a:chOff x="6983445" y="4293476"/>
            <a:chExt cx="8939883" cy="2331663"/>
          </a:xfrm>
        </p:grpSpPr>
        <p:grpSp>
          <p:nvGrpSpPr>
            <p:cNvPr id="359" name="Group 358">
              <a:extLst>
                <a:ext uri="{FF2B5EF4-FFF2-40B4-BE49-F238E27FC236}">
                  <a16:creationId xmlns:a16="http://schemas.microsoft.com/office/drawing/2014/main" id="{67567EF2-2C97-ED58-C6BC-3C54A8C1D773}"/>
                </a:ext>
              </a:extLst>
            </p:cNvPr>
            <p:cNvGrpSpPr/>
            <p:nvPr/>
          </p:nvGrpSpPr>
          <p:grpSpPr>
            <a:xfrm>
              <a:off x="13610875" y="4293476"/>
              <a:ext cx="2312453" cy="2326886"/>
              <a:chOff x="13610875" y="4293476"/>
              <a:chExt cx="2312453" cy="2326886"/>
            </a:xfrm>
          </p:grpSpPr>
          <p:grpSp>
            <p:nvGrpSpPr>
              <p:cNvPr id="334" name="Group 333">
                <a:extLst>
                  <a:ext uri="{FF2B5EF4-FFF2-40B4-BE49-F238E27FC236}">
                    <a16:creationId xmlns:a16="http://schemas.microsoft.com/office/drawing/2014/main" id="{C0EA41BE-FC10-9079-7193-2186AEC59993}"/>
                  </a:ext>
                </a:extLst>
              </p:cNvPr>
              <p:cNvGrpSpPr/>
              <p:nvPr/>
            </p:nvGrpSpPr>
            <p:grpSpPr>
              <a:xfrm>
                <a:off x="13711543" y="4293476"/>
                <a:ext cx="2111116" cy="1475152"/>
                <a:chOff x="15137181" y="6870025"/>
                <a:chExt cx="2111116" cy="1475152"/>
              </a:xfrm>
            </p:grpSpPr>
            <p:grpSp>
              <p:nvGrpSpPr>
                <p:cNvPr id="335" name="Agrupar 298">
                  <a:extLst>
                    <a:ext uri="{FF2B5EF4-FFF2-40B4-BE49-F238E27FC236}">
                      <a16:creationId xmlns:a16="http://schemas.microsoft.com/office/drawing/2014/main" id="{A5221369-1A6D-6C69-618A-93C0C45DD4D8}"/>
                    </a:ext>
                  </a:extLst>
                </p:cNvPr>
                <p:cNvGrpSpPr/>
                <p:nvPr/>
              </p:nvGrpSpPr>
              <p:grpSpPr>
                <a:xfrm>
                  <a:off x="15137181" y="6870025"/>
                  <a:ext cx="2111116" cy="1466768"/>
                  <a:chOff x="3309283" y="-1822923"/>
                  <a:chExt cx="1791332" cy="1244601"/>
                </a:xfrm>
              </p:grpSpPr>
              <p:grpSp>
                <p:nvGrpSpPr>
                  <p:cNvPr id="338" name="Agrupar 277">
                    <a:extLst>
                      <a:ext uri="{FF2B5EF4-FFF2-40B4-BE49-F238E27FC236}">
                        <a16:creationId xmlns:a16="http://schemas.microsoft.com/office/drawing/2014/main" id="{2F73FFF0-68CE-47C3-08C7-3ADA3E5C429C}"/>
                      </a:ext>
                    </a:extLst>
                  </p:cNvPr>
                  <p:cNvGrpSpPr/>
                  <p:nvPr/>
                </p:nvGrpSpPr>
                <p:grpSpPr>
                  <a:xfrm>
                    <a:off x="3309283" y="-1822923"/>
                    <a:ext cx="1791332" cy="1244601"/>
                    <a:chOff x="2880339" y="-1823570"/>
                    <a:chExt cx="1792191" cy="1245043"/>
                  </a:xfrm>
                </p:grpSpPr>
                <p:grpSp>
                  <p:nvGrpSpPr>
                    <p:cNvPr id="340" name="Agrupar 279">
                      <a:extLst>
                        <a:ext uri="{FF2B5EF4-FFF2-40B4-BE49-F238E27FC236}">
                          <a16:creationId xmlns:a16="http://schemas.microsoft.com/office/drawing/2014/main" id="{E3B25713-5298-1519-19D4-1A39E57106F1}"/>
                        </a:ext>
                      </a:extLst>
                    </p:cNvPr>
                    <p:cNvGrpSpPr/>
                    <p:nvPr/>
                  </p:nvGrpSpPr>
                  <p:grpSpPr>
                    <a:xfrm>
                      <a:off x="3498193" y="-1823570"/>
                      <a:ext cx="1174337" cy="1245043"/>
                      <a:chOff x="3431056" y="-1824307"/>
                      <a:chExt cx="1175074" cy="1245546"/>
                    </a:xfrm>
                  </p:grpSpPr>
                  <p:sp>
                    <p:nvSpPr>
                      <p:cNvPr id="347" name="Retângulo 280">
                        <a:extLst>
                          <a:ext uri="{FF2B5EF4-FFF2-40B4-BE49-F238E27FC236}">
                            <a16:creationId xmlns:a16="http://schemas.microsoft.com/office/drawing/2014/main" id="{AA48BE83-B734-47A9-1C56-BBD6E05DA46B}"/>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8" name="Retângulo 281">
                        <a:extLst>
                          <a:ext uri="{FF2B5EF4-FFF2-40B4-BE49-F238E27FC236}">
                            <a16:creationId xmlns:a16="http://schemas.microsoft.com/office/drawing/2014/main" id="{4552444A-4841-DA43-C268-1764E5CC8EC3}"/>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9" name="Retângulo 282">
                        <a:extLst>
                          <a:ext uri="{FF2B5EF4-FFF2-40B4-BE49-F238E27FC236}">
                            <a16:creationId xmlns:a16="http://schemas.microsoft.com/office/drawing/2014/main" id="{C51D9A7E-D94A-FD5E-AAC4-085FDD0FA009}"/>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0" name="Retângulo 283">
                        <a:extLst>
                          <a:ext uri="{FF2B5EF4-FFF2-40B4-BE49-F238E27FC236}">
                            <a16:creationId xmlns:a16="http://schemas.microsoft.com/office/drawing/2014/main" id="{AD7C827D-C534-8625-6D7F-3EFD194D3235}"/>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1" name="Retângulo 284">
                        <a:extLst>
                          <a:ext uri="{FF2B5EF4-FFF2-40B4-BE49-F238E27FC236}">
                            <a16:creationId xmlns:a16="http://schemas.microsoft.com/office/drawing/2014/main" id="{0141015D-8B19-03BA-0AC0-9AA4F4CB46FA}"/>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2" name="Retângulo 285">
                        <a:extLst>
                          <a:ext uri="{FF2B5EF4-FFF2-40B4-BE49-F238E27FC236}">
                            <a16:creationId xmlns:a16="http://schemas.microsoft.com/office/drawing/2014/main" id="{388D13C4-2F13-18C1-72DC-2F60CD476386}"/>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3" name="Oval 352">
                        <a:extLst>
                          <a:ext uri="{FF2B5EF4-FFF2-40B4-BE49-F238E27FC236}">
                            <a16:creationId xmlns:a16="http://schemas.microsoft.com/office/drawing/2014/main" id="{B592F1FC-0B5D-B735-BD2F-A51D6049C9F2}"/>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41" name="Agrupar 290">
                      <a:extLst>
                        <a:ext uri="{FF2B5EF4-FFF2-40B4-BE49-F238E27FC236}">
                          <a16:creationId xmlns:a16="http://schemas.microsoft.com/office/drawing/2014/main" id="{A6428894-725E-4CBD-6CA2-A0A43E828A26}"/>
                        </a:ext>
                      </a:extLst>
                    </p:cNvPr>
                    <p:cNvGrpSpPr/>
                    <p:nvPr/>
                  </p:nvGrpSpPr>
                  <p:grpSpPr>
                    <a:xfrm>
                      <a:off x="2880339" y="-946959"/>
                      <a:ext cx="747252" cy="363675"/>
                      <a:chOff x="2585064" y="-1810559"/>
                      <a:chExt cx="747252" cy="363675"/>
                    </a:xfrm>
                  </p:grpSpPr>
                  <p:sp>
                    <p:nvSpPr>
                      <p:cNvPr id="342" name="Retângulo 294">
                        <a:extLst>
                          <a:ext uri="{FF2B5EF4-FFF2-40B4-BE49-F238E27FC236}">
                            <a16:creationId xmlns:a16="http://schemas.microsoft.com/office/drawing/2014/main" id="{1C637F69-5918-9693-E7F3-178B40ACA280}"/>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3" name="Retângulo 291">
                        <a:extLst>
                          <a:ext uri="{FF2B5EF4-FFF2-40B4-BE49-F238E27FC236}">
                            <a16:creationId xmlns:a16="http://schemas.microsoft.com/office/drawing/2014/main" id="{BCFD8E3D-BCB5-7C04-20E5-8059DB291DF5}"/>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4" name="Oval 343">
                        <a:extLst>
                          <a:ext uri="{FF2B5EF4-FFF2-40B4-BE49-F238E27FC236}">
                            <a16:creationId xmlns:a16="http://schemas.microsoft.com/office/drawing/2014/main" id="{8094BCE2-5279-A6C6-A309-47C2C1ED3B44}"/>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5" name="Oval 344">
                        <a:extLst>
                          <a:ext uri="{FF2B5EF4-FFF2-40B4-BE49-F238E27FC236}">
                            <a16:creationId xmlns:a16="http://schemas.microsoft.com/office/drawing/2014/main" id="{D3CA55F9-0F70-C9BC-AD94-8B843D844AEE}"/>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46" name="Conexão reta 295">
                        <a:extLst>
                          <a:ext uri="{FF2B5EF4-FFF2-40B4-BE49-F238E27FC236}">
                            <a16:creationId xmlns:a16="http://schemas.microsoft.com/office/drawing/2014/main" id="{EAFAF8FF-C736-52C0-7ADE-47B6E1F1C2CF}"/>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39" name="Retângulo 296">
                    <a:extLst>
                      <a:ext uri="{FF2B5EF4-FFF2-40B4-BE49-F238E27FC236}">
                        <a16:creationId xmlns:a16="http://schemas.microsoft.com/office/drawing/2014/main" id="{6B6AFFB7-259D-B9B6-7FE7-419309796642}"/>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36" name="Fluxograma: Ou 289">
                  <a:extLst>
                    <a:ext uri="{FF2B5EF4-FFF2-40B4-BE49-F238E27FC236}">
                      <a16:creationId xmlns:a16="http://schemas.microsoft.com/office/drawing/2014/main" id="{F2AB328F-EC69-4679-FA0B-62EF11631FA6}"/>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7" name="Fluxograma: Convolução 288">
                  <a:extLst>
                    <a:ext uri="{FF2B5EF4-FFF2-40B4-BE49-F238E27FC236}">
                      <a16:creationId xmlns:a16="http://schemas.microsoft.com/office/drawing/2014/main" id="{0AD3B826-BAA4-9971-0249-4E00056A5A27}"/>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354" name="Caixa de texto 300">
                <a:extLst>
                  <a:ext uri="{FF2B5EF4-FFF2-40B4-BE49-F238E27FC236}">
                    <a16:creationId xmlns:a16="http://schemas.microsoft.com/office/drawing/2014/main" id="{200CAEA8-BABE-7899-CE09-200A0E57DFD1}"/>
                  </a:ext>
                </a:extLst>
              </p:cNvPr>
              <p:cNvSpPr txBox="1"/>
              <p:nvPr/>
            </p:nvSpPr>
            <p:spPr>
              <a:xfrm>
                <a:off x="13610875" y="5724665"/>
                <a:ext cx="2312453" cy="89569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357" name="Group 356">
              <a:extLst>
                <a:ext uri="{FF2B5EF4-FFF2-40B4-BE49-F238E27FC236}">
                  <a16:creationId xmlns:a16="http://schemas.microsoft.com/office/drawing/2014/main" id="{394A5E17-E3DC-E517-05C1-B427A06C19A8}"/>
                </a:ext>
              </a:extLst>
            </p:cNvPr>
            <p:cNvGrpSpPr/>
            <p:nvPr/>
          </p:nvGrpSpPr>
          <p:grpSpPr>
            <a:xfrm>
              <a:off x="6983445" y="4295050"/>
              <a:ext cx="2765185" cy="2330089"/>
              <a:chOff x="6983445" y="4295050"/>
              <a:chExt cx="2765185" cy="2330089"/>
            </a:xfrm>
          </p:grpSpPr>
          <p:grpSp>
            <p:nvGrpSpPr>
              <p:cNvPr id="296" name="Agrupar 297">
                <a:extLst>
                  <a:ext uri="{FF2B5EF4-FFF2-40B4-BE49-F238E27FC236}">
                    <a16:creationId xmlns:a16="http://schemas.microsoft.com/office/drawing/2014/main" id="{BAD4048E-877E-0C31-36FC-5EAB74490DB6}"/>
                  </a:ext>
                </a:extLst>
              </p:cNvPr>
              <p:cNvGrpSpPr/>
              <p:nvPr/>
            </p:nvGrpSpPr>
            <p:grpSpPr>
              <a:xfrm>
                <a:off x="6983445" y="4295050"/>
                <a:ext cx="2765185" cy="1472005"/>
                <a:chOff x="0" y="0"/>
                <a:chExt cx="2346325" cy="1249045"/>
              </a:xfrm>
            </p:grpSpPr>
            <p:grpSp>
              <p:nvGrpSpPr>
                <p:cNvPr id="297" name="Agrupar 55">
                  <a:extLst>
                    <a:ext uri="{FF2B5EF4-FFF2-40B4-BE49-F238E27FC236}">
                      <a16:creationId xmlns:a16="http://schemas.microsoft.com/office/drawing/2014/main" id="{06F01AF4-2608-D847-8DD5-800D19D1BA54}"/>
                    </a:ext>
                  </a:extLst>
                </p:cNvPr>
                <p:cNvGrpSpPr/>
                <p:nvPr/>
              </p:nvGrpSpPr>
              <p:grpSpPr>
                <a:xfrm>
                  <a:off x="866775" y="676275"/>
                  <a:ext cx="1479550" cy="572770"/>
                  <a:chOff x="0" y="0"/>
                  <a:chExt cx="1479550" cy="572770"/>
                </a:xfrm>
              </p:grpSpPr>
              <p:sp>
                <p:nvSpPr>
                  <p:cNvPr id="310" name="Retângulo 41">
                    <a:extLst>
                      <a:ext uri="{FF2B5EF4-FFF2-40B4-BE49-F238E27FC236}">
                        <a16:creationId xmlns:a16="http://schemas.microsoft.com/office/drawing/2014/main" id="{21174309-0D6F-EA0F-6AFC-9857F4E17961}"/>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11" name="Oval 310">
                    <a:extLst>
                      <a:ext uri="{FF2B5EF4-FFF2-40B4-BE49-F238E27FC236}">
                        <a16:creationId xmlns:a16="http://schemas.microsoft.com/office/drawing/2014/main" id="{0528F76D-6553-B6AC-3E3A-192CBAD9BC89}"/>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12" name="Oval 311">
                    <a:extLst>
                      <a:ext uri="{FF2B5EF4-FFF2-40B4-BE49-F238E27FC236}">
                        <a16:creationId xmlns:a16="http://schemas.microsoft.com/office/drawing/2014/main" id="{7AF52C10-629F-36DF-0EFC-3DD22CE3743E}"/>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13" name="Retângulo 52">
                    <a:extLst>
                      <a:ext uri="{FF2B5EF4-FFF2-40B4-BE49-F238E27FC236}">
                        <a16:creationId xmlns:a16="http://schemas.microsoft.com/office/drawing/2014/main" id="{B23C9523-ABED-CC1C-973F-7D9B83C95CE3}"/>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14" name="Retângulo 53">
                    <a:extLst>
                      <a:ext uri="{FF2B5EF4-FFF2-40B4-BE49-F238E27FC236}">
                        <a16:creationId xmlns:a16="http://schemas.microsoft.com/office/drawing/2014/main" id="{CE590658-665C-B4B6-B4E1-D3706731153E}"/>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15" name="Conexão reta 54">
                    <a:extLst>
                      <a:ext uri="{FF2B5EF4-FFF2-40B4-BE49-F238E27FC236}">
                        <a16:creationId xmlns:a16="http://schemas.microsoft.com/office/drawing/2014/main" id="{BDA870C8-AF73-F03D-9BFC-0934280656BF}"/>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98" name="Agrupar 256">
                  <a:extLst>
                    <a:ext uri="{FF2B5EF4-FFF2-40B4-BE49-F238E27FC236}">
                      <a16:creationId xmlns:a16="http://schemas.microsoft.com/office/drawing/2014/main" id="{228F042C-38A1-4FAB-A9D4-D983A567F571}"/>
                    </a:ext>
                  </a:extLst>
                </p:cNvPr>
                <p:cNvGrpSpPr/>
                <p:nvPr/>
              </p:nvGrpSpPr>
              <p:grpSpPr>
                <a:xfrm>
                  <a:off x="0" y="0"/>
                  <a:ext cx="1361664" cy="1245041"/>
                  <a:chOff x="0" y="0"/>
                  <a:chExt cx="1361664" cy="1245041"/>
                </a:xfrm>
              </p:grpSpPr>
              <p:grpSp>
                <p:nvGrpSpPr>
                  <p:cNvPr id="299" name="Agrupar 56">
                    <a:extLst>
                      <a:ext uri="{FF2B5EF4-FFF2-40B4-BE49-F238E27FC236}">
                        <a16:creationId xmlns:a16="http://schemas.microsoft.com/office/drawing/2014/main" id="{CF5C8100-45E4-4BDF-B950-5310ABBA5DD1}"/>
                      </a:ext>
                    </a:extLst>
                  </p:cNvPr>
                  <p:cNvGrpSpPr/>
                  <p:nvPr/>
                </p:nvGrpSpPr>
                <p:grpSpPr>
                  <a:xfrm>
                    <a:off x="187324" y="0"/>
                    <a:ext cx="1174340" cy="1245041"/>
                    <a:chOff x="118110" y="0"/>
                    <a:chExt cx="1175077" cy="1245544"/>
                  </a:xfrm>
                </p:grpSpPr>
                <p:sp>
                  <p:nvSpPr>
                    <p:cNvPr id="303" name="Retângulo 45">
                      <a:extLst>
                        <a:ext uri="{FF2B5EF4-FFF2-40B4-BE49-F238E27FC236}">
                          <a16:creationId xmlns:a16="http://schemas.microsoft.com/office/drawing/2014/main" id="{8E5173F7-0454-0173-19C2-561D32DA66E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4" name="Retângulo 46">
                      <a:extLst>
                        <a:ext uri="{FF2B5EF4-FFF2-40B4-BE49-F238E27FC236}">
                          <a16:creationId xmlns:a16="http://schemas.microsoft.com/office/drawing/2014/main" id="{62E7BEAF-46F6-D93C-72FC-426B2401567D}"/>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5" name="Retângulo 47">
                      <a:extLst>
                        <a:ext uri="{FF2B5EF4-FFF2-40B4-BE49-F238E27FC236}">
                          <a16:creationId xmlns:a16="http://schemas.microsoft.com/office/drawing/2014/main" id="{3FFBDD90-EE0C-F7FB-D31F-E94DC16ED55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6" name="Retângulo 49">
                      <a:extLst>
                        <a:ext uri="{FF2B5EF4-FFF2-40B4-BE49-F238E27FC236}">
                          <a16:creationId xmlns:a16="http://schemas.microsoft.com/office/drawing/2014/main" id="{B86D7603-2B23-156A-1CDF-0D6DAE594F23}"/>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7" name="Retângulo 50">
                      <a:extLst>
                        <a:ext uri="{FF2B5EF4-FFF2-40B4-BE49-F238E27FC236}">
                          <a16:creationId xmlns:a16="http://schemas.microsoft.com/office/drawing/2014/main" id="{668F1206-AECA-C158-B670-C7360B712F13}"/>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8" name="Retângulo 48">
                      <a:extLst>
                        <a:ext uri="{FF2B5EF4-FFF2-40B4-BE49-F238E27FC236}">
                          <a16:creationId xmlns:a16="http://schemas.microsoft.com/office/drawing/2014/main" id="{51351F66-A22B-37B2-7DF8-9B6D490B1AA9}"/>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9" name="Oval 308">
                      <a:extLst>
                        <a:ext uri="{FF2B5EF4-FFF2-40B4-BE49-F238E27FC236}">
                          <a16:creationId xmlns:a16="http://schemas.microsoft.com/office/drawing/2014/main" id="{452A4C7D-0CD1-229F-0382-2BBD25D5CA20}"/>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00" name="Agrupar 252">
                    <a:extLst>
                      <a:ext uri="{FF2B5EF4-FFF2-40B4-BE49-F238E27FC236}">
                        <a16:creationId xmlns:a16="http://schemas.microsoft.com/office/drawing/2014/main" id="{4690CE46-44F4-C5D5-6BA8-A1F655BBC21D}"/>
                      </a:ext>
                    </a:extLst>
                  </p:cNvPr>
                  <p:cNvGrpSpPr/>
                  <p:nvPr/>
                </p:nvGrpSpPr>
                <p:grpSpPr>
                  <a:xfrm>
                    <a:off x="0" y="611921"/>
                    <a:ext cx="634145" cy="632997"/>
                    <a:chOff x="0" y="2321"/>
                    <a:chExt cx="634145" cy="632997"/>
                  </a:xfrm>
                </p:grpSpPr>
                <p:sp>
                  <p:nvSpPr>
                    <p:cNvPr id="301" name="Fluxograma: Convolução 250">
                      <a:extLst>
                        <a:ext uri="{FF2B5EF4-FFF2-40B4-BE49-F238E27FC236}">
                          <a16:creationId xmlns:a16="http://schemas.microsoft.com/office/drawing/2014/main" id="{C2C80411-89F7-2858-DABD-DEDBE8016A34}"/>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02" name="Fluxograma: Ou 251">
                      <a:extLst>
                        <a:ext uri="{FF2B5EF4-FFF2-40B4-BE49-F238E27FC236}">
                          <a16:creationId xmlns:a16="http://schemas.microsoft.com/office/drawing/2014/main" id="{A0627196-380B-3545-5CE3-0106A453AB0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355" name="Caixa de texto 299">
                <a:extLst>
                  <a:ext uri="{FF2B5EF4-FFF2-40B4-BE49-F238E27FC236}">
                    <a16:creationId xmlns:a16="http://schemas.microsoft.com/office/drawing/2014/main" id="{601D8F1A-0736-FBEE-DE1A-A963BE619CE4}"/>
                  </a:ext>
                </a:extLst>
              </p:cNvPr>
              <p:cNvSpPr txBox="1"/>
              <p:nvPr/>
            </p:nvSpPr>
            <p:spPr>
              <a:xfrm>
                <a:off x="7164908" y="5724665"/>
                <a:ext cx="2402259" cy="900474"/>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a:t>
                </a:r>
                <a:r>
                  <a:rPr lang="pt-PT" dirty="0" err="1">
                    <a:solidFill>
                      <a:srgbClr val="004B87"/>
                    </a:solidFill>
                    <a:latin typeface="Times New Roman" panose="02020603050405020304" pitchFamily="18" charset="0"/>
                    <a:ea typeface="Calibri" panose="020F0502020204030204" pitchFamily="34" charset="0"/>
                  </a:rPr>
                  <a:t>entral</a:t>
                </a:r>
                <a:r>
                  <a:rPr lang="pt-PT" dirty="0">
                    <a:solidFill>
                      <a:srgbClr val="004B87"/>
                    </a:solidFill>
                    <a:latin typeface="Times New Roman" panose="02020603050405020304" pitchFamily="18" charset="0"/>
                    <a:ea typeface="Calibri" panose="020F0502020204030204" pitchFamily="34" charset="0"/>
                  </a:rPr>
                  <a:t> </a:t>
                </a:r>
                <a:r>
                  <a:rPr lang="pt-PT" dirty="0" err="1">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pt-PT" dirty="0" err="1">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pt-PT" dirty="0" err="1">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pt-PT" dirty="0" err="1">
                    <a:solidFill>
                      <a:srgbClr val="004B87"/>
                    </a:solidFill>
                    <a:latin typeface="Times New Roman" panose="02020603050405020304" pitchFamily="18" charset="0"/>
                    <a:ea typeface="Calibri" panose="020F0502020204030204" pitchFamily="34" charset="0"/>
                  </a:rPr>
                  <a:t>wheekchair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358" name="Group 357">
              <a:extLst>
                <a:ext uri="{FF2B5EF4-FFF2-40B4-BE49-F238E27FC236}">
                  <a16:creationId xmlns:a16="http://schemas.microsoft.com/office/drawing/2014/main" id="{4E0697EB-D45A-9C60-E165-34B5E768814A}"/>
                </a:ext>
              </a:extLst>
            </p:cNvPr>
            <p:cNvGrpSpPr/>
            <p:nvPr/>
          </p:nvGrpSpPr>
          <p:grpSpPr>
            <a:xfrm>
              <a:off x="10603219" y="4296103"/>
              <a:ext cx="2402259" cy="2329036"/>
              <a:chOff x="10603219" y="4296103"/>
              <a:chExt cx="2402259" cy="2329036"/>
            </a:xfrm>
          </p:grpSpPr>
          <p:grpSp>
            <p:nvGrpSpPr>
              <p:cNvPr id="316" name="Group 315">
                <a:extLst>
                  <a:ext uri="{FF2B5EF4-FFF2-40B4-BE49-F238E27FC236}">
                    <a16:creationId xmlns:a16="http://schemas.microsoft.com/office/drawing/2014/main" id="{A5704739-DFE1-0796-5043-F21211523045}"/>
                  </a:ext>
                </a:extLst>
              </p:cNvPr>
              <p:cNvGrpSpPr/>
              <p:nvPr/>
            </p:nvGrpSpPr>
            <p:grpSpPr>
              <a:xfrm>
                <a:off x="11002772" y="4296103"/>
                <a:ext cx="1603153" cy="1469898"/>
                <a:chOff x="12879043" y="6871141"/>
                <a:chExt cx="1603153" cy="1469898"/>
              </a:xfrm>
            </p:grpSpPr>
            <p:grpSp>
              <p:nvGrpSpPr>
                <p:cNvPr id="317" name="Agrupar 276">
                  <a:extLst>
                    <a:ext uri="{FF2B5EF4-FFF2-40B4-BE49-F238E27FC236}">
                      <a16:creationId xmlns:a16="http://schemas.microsoft.com/office/drawing/2014/main" id="{05AE0347-58A6-7819-B21F-0DFFB10E95B3}"/>
                    </a:ext>
                  </a:extLst>
                </p:cNvPr>
                <p:cNvGrpSpPr/>
                <p:nvPr/>
              </p:nvGrpSpPr>
              <p:grpSpPr>
                <a:xfrm>
                  <a:off x="13098443" y="6871141"/>
                  <a:ext cx="1383753" cy="1466766"/>
                  <a:chOff x="187324" y="0"/>
                  <a:chExt cx="1174340" cy="1245041"/>
                </a:xfrm>
              </p:grpSpPr>
              <p:grpSp>
                <p:nvGrpSpPr>
                  <p:cNvPr id="320" name="Agrupar 258">
                    <a:extLst>
                      <a:ext uri="{FF2B5EF4-FFF2-40B4-BE49-F238E27FC236}">
                        <a16:creationId xmlns:a16="http://schemas.microsoft.com/office/drawing/2014/main" id="{6DA43DFF-4841-3190-FFF2-CB091FB1EAFE}"/>
                      </a:ext>
                    </a:extLst>
                  </p:cNvPr>
                  <p:cNvGrpSpPr/>
                  <p:nvPr/>
                </p:nvGrpSpPr>
                <p:grpSpPr>
                  <a:xfrm>
                    <a:off x="187324" y="0"/>
                    <a:ext cx="1174340" cy="1245041"/>
                    <a:chOff x="118110" y="0"/>
                    <a:chExt cx="1175077" cy="1245544"/>
                  </a:xfrm>
                </p:grpSpPr>
                <p:sp>
                  <p:nvSpPr>
                    <p:cNvPr id="327" name="Retângulo 259">
                      <a:extLst>
                        <a:ext uri="{FF2B5EF4-FFF2-40B4-BE49-F238E27FC236}">
                          <a16:creationId xmlns:a16="http://schemas.microsoft.com/office/drawing/2014/main" id="{96F7D404-5008-A076-7F22-CC1C96232E98}"/>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8" name="Retângulo 260">
                      <a:extLst>
                        <a:ext uri="{FF2B5EF4-FFF2-40B4-BE49-F238E27FC236}">
                          <a16:creationId xmlns:a16="http://schemas.microsoft.com/office/drawing/2014/main" id="{401F599F-D67E-E0E6-45D0-8080A046CEC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9" name="Retângulo 261">
                      <a:extLst>
                        <a:ext uri="{FF2B5EF4-FFF2-40B4-BE49-F238E27FC236}">
                          <a16:creationId xmlns:a16="http://schemas.microsoft.com/office/drawing/2014/main" id="{E2B5AEDC-685A-97B8-433C-546918924EBD}"/>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0" name="Retângulo 262">
                      <a:extLst>
                        <a:ext uri="{FF2B5EF4-FFF2-40B4-BE49-F238E27FC236}">
                          <a16:creationId xmlns:a16="http://schemas.microsoft.com/office/drawing/2014/main" id="{02A5E10E-2E26-7E1A-A72B-F5538C81C312}"/>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1" name="Retângulo 263">
                      <a:extLst>
                        <a:ext uri="{FF2B5EF4-FFF2-40B4-BE49-F238E27FC236}">
                          <a16:creationId xmlns:a16="http://schemas.microsoft.com/office/drawing/2014/main" id="{A4304C8F-DFA9-04E0-596F-6714C90338DF}"/>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2" name="Retângulo 264">
                      <a:extLst>
                        <a:ext uri="{FF2B5EF4-FFF2-40B4-BE49-F238E27FC236}">
                          <a16:creationId xmlns:a16="http://schemas.microsoft.com/office/drawing/2014/main" id="{239FF408-2321-1525-6331-6F21B77AB1D4}"/>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3" name="Oval 332">
                      <a:extLst>
                        <a:ext uri="{FF2B5EF4-FFF2-40B4-BE49-F238E27FC236}">
                          <a16:creationId xmlns:a16="http://schemas.microsoft.com/office/drawing/2014/main" id="{16DE6137-1EB9-C3B2-E3AD-375686536F5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21" name="Agrupar 275">
                    <a:extLst>
                      <a:ext uri="{FF2B5EF4-FFF2-40B4-BE49-F238E27FC236}">
                        <a16:creationId xmlns:a16="http://schemas.microsoft.com/office/drawing/2014/main" id="{5EBA8A38-2D6A-1477-B1EF-CFDAE0A13DE0}"/>
                      </a:ext>
                    </a:extLst>
                  </p:cNvPr>
                  <p:cNvGrpSpPr/>
                  <p:nvPr/>
                </p:nvGrpSpPr>
                <p:grpSpPr>
                  <a:xfrm>
                    <a:off x="295275" y="863600"/>
                    <a:ext cx="725805" cy="379730"/>
                    <a:chOff x="0" y="0"/>
                    <a:chExt cx="725805" cy="379730"/>
                  </a:xfrm>
                </p:grpSpPr>
                <p:sp>
                  <p:nvSpPr>
                    <p:cNvPr id="322" name="Retângulo 270">
                      <a:extLst>
                        <a:ext uri="{FF2B5EF4-FFF2-40B4-BE49-F238E27FC236}">
                          <a16:creationId xmlns:a16="http://schemas.microsoft.com/office/drawing/2014/main" id="{901F4F5A-494E-6835-D1A6-6A6441909D46}"/>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3" name="Oval 322">
                      <a:extLst>
                        <a:ext uri="{FF2B5EF4-FFF2-40B4-BE49-F238E27FC236}">
                          <a16:creationId xmlns:a16="http://schemas.microsoft.com/office/drawing/2014/main" id="{FFEBA6AB-275A-6FA9-F0A1-C88EFFB4AA6F}"/>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4" name="Oval 323">
                      <a:extLst>
                        <a:ext uri="{FF2B5EF4-FFF2-40B4-BE49-F238E27FC236}">
                          <a16:creationId xmlns:a16="http://schemas.microsoft.com/office/drawing/2014/main" id="{7B4C7FB4-4244-1388-34E3-361A9D38706D}"/>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5" name="Retângulo 273">
                      <a:extLst>
                        <a:ext uri="{FF2B5EF4-FFF2-40B4-BE49-F238E27FC236}">
                          <a16:creationId xmlns:a16="http://schemas.microsoft.com/office/drawing/2014/main" id="{B2146B63-BDA6-E176-0E56-FFC77399361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26" name="Conexão reta 274">
                      <a:extLst>
                        <a:ext uri="{FF2B5EF4-FFF2-40B4-BE49-F238E27FC236}">
                          <a16:creationId xmlns:a16="http://schemas.microsoft.com/office/drawing/2014/main" id="{41F10DE7-7933-666B-CD6A-4E6CCC08C08B}"/>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18" name="Fluxograma: Convolução 267">
                  <a:extLst>
                    <a:ext uri="{FF2B5EF4-FFF2-40B4-BE49-F238E27FC236}">
                      <a16:creationId xmlns:a16="http://schemas.microsoft.com/office/drawing/2014/main" id="{FF2384EF-E420-8AEA-8B06-E3F0DC953D3F}"/>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19" name="Fluxograma: Ou 268">
                  <a:extLst>
                    <a:ext uri="{FF2B5EF4-FFF2-40B4-BE49-F238E27FC236}">
                      <a16:creationId xmlns:a16="http://schemas.microsoft.com/office/drawing/2014/main" id="{B4ADFAE6-AB32-9BA7-D95B-7FA90C9B03BB}"/>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6" name="Caixa de texto 300">
                <a:extLst>
                  <a:ext uri="{FF2B5EF4-FFF2-40B4-BE49-F238E27FC236}">
                    <a16:creationId xmlns:a16="http://schemas.microsoft.com/office/drawing/2014/main" id="{42CC1414-2D1B-3061-349C-0562E57D3B3D}"/>
                  </a:ext>
                </a:extLst>
              </p:cNvPr>
              <p:cNvSpPr txBox="1"/>
              <p:nvPr/>
            </p:nvSpPr>
            <p:spPr>
              <a:xfrm>
                <a:off x="10603219" y="5724665"/>
                <a:ext cx="2402259" cy="900474"/>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grpSp>
        <p:nvGrpSpPr>
          <p:cNvPr id="543" name="Group 542">
            <a:extLst>
              <a:ext uri="{FF2B5EF4-FFF2-40B4-BE49-F238E27FC236}">
                <a16:creationId xmlns:a16="http://schemas.microsoft.com/office/drawing/2014/main" id="{2D7F10A2-D5F7-F950-AAC9-47CBA21329B6}"/>
              </a:ext>
            </a:extLst>
          </p:cNvPr>
          <p:cNvGrpSpPr/>
          <p:nvPr/>
        </p:nvGrpSpPr>
        <p:grpSpPr>
          <a:xfrm>
            <a:off x="2385408" y="8198136"/>
            <a:ext cx="13605574" cy="3996725"/>
            <a:chOff x="2385408" y="9763594"/>
            <a:chExt cx="13605574" cy="3996725"/>
          </a:xfrm>
        </p:grpSpPr>
        <p:grpSp>
          <p:nvGrpSpPr>
            <p:cNvPr id="511" name="Agrupar 216">
              <a:extLst>
                <a:ext uri="{FF2B5EF4-FFF2-40B4-BE49-F238E27FC236}">
                  <a16:creationId xmlns:a16="http://schemas.microsoft.com/office/drawing/2014/main" id="{271DEF37-353C-BA82-BE56-692BEDC8A97C}"/>
                </a:ext>
              </a:extLst>
            </p:cNvPr>
            <p:cNvGrpSpPr/>
            <p:nvPr/>
          </p:nvGrpSpPr>
          <p:grpSpPr>
            <a:xfrm>
              <a:off x="5076015" y="11902877"/>
              <a:ext cx="6505925" cy="1184849"/>
              <a:chOff x="-21475" y="-321023"/>
              <a:chExt cx="5793931" cy="1074328"/>
            </a:xfrm>
          </p:grpSpPr>
          <p:sp>
            <p:nvSpPr>
              <p:cNvPr id="529" name="Retângulo: Cantos Arredondados 211">
                <a:extLst>
                  <a:ext uri="{FF2B5EF4-FFF2-40B4-BE49-F238E27FC236}">
                    <a16:creationId xmlns:a16="http://schemas.microsoft.com/office/drawing/2014/main" id="{0A749DF3-AD30-0117-FDE5-F5FEFE44B8DC}"/>
                  </a:ext>
                </a:extLst>
              </p:cNvPr>
              <p:cNvSpPr/>
              <p:nvPr/>
            </p:nvSpPr>
            <p:spPr>
              <a:xfrm>
                <a:off x="165096" y="-321023"/>
                <a:ext cx="5556156"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530" name="Agrupar 212">
                <a:extLst>
                  <a:ext uri="{FF2B5EF4-FFF2-40B4-BE49-F238E27FC236}">
                    <a16:creationId xmlns:a16="http://schemas.microsoft.com/office/drawing/2014/main" id="{9C60C65C-AB99-B28C-4140-411F73DD4387}"/>
                  </a:ext>
                </a:extLst>
              </p:cNvPr>
              <p:cNvGrpSpPr/>
              <p:nvPr/>
            </p:nvGrpSpPr>
            <p:grpSpPr>
              <a:xfrm>
                <a:off x="-21475" y="-225721"/>
                <a:ext cx="1313220" cy="850782"/>
                <a:chOff x="-21475" y="-267056"/>
                <a:chExt cx="1313220" cy="850782"/>
              </a:xfrm>
            </p:grpSpPr>
            <p:sp>
              <p:nvSpPr>
                <p:cNvPr id="538" name="Caixa de Texto 2">
                  <a:extLst>
                    <a:ext uri="{FF2B5EF4-FFF2-40B4-BE49-F238E27FC236}">
                      <a16:creationId xmlns:a16="http://schemas.microsoft.com/office/drawing/2014/main" id="{36428AC1-A071-EA2E-C405-E4F41A5D5C7D}"/>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539" name="Imagem 192">
                  <a:extLst>
                    <a:ext uri="{FF2B5EF4-FFF2-40B4-BE49-F238E27FC236}">
                      <a16:creationId xmlns:a16="http://schemas.microsoft.com/office/drawing/2014/main" id="{A654D6DB-6A53-9248-14C1-8E04A9EB5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531" name="Agrupar 213">
                <a:extLst>
                  <a:ext uri="{FF2B5EF4-FFF2-40B4-BE49-F238E27FC236}">
                    <a16:creationId xmlns:a16="http://schemas.microsoft.com/office/drawing/2014/main" id="{D551E6E1-AD75-9394-EC6F-C247D87954D8}"/>
                  </a:ext>
                </a:extLst>
              </p:cNvPr>
              <p:cNvGrpSpPr/>
              <p:nvPr/>
            </p:nvGrpSpPr>
            <p:grpSpPr>
              <a:xfrm>
                <a:off x="2306580" y="-169841"/>
                <a:ext cx="3465876" cy="848892"/>
                <a:chOff x="132724" y="-314693"/>
                <a:chExt cx="3465876" cy="848892"/>
              </a:xfrm>
            </p:grpSpPr>
            <p:sp>
              <p:nvSpPr>
                <p:cNvPr id="536" name="Caixa de Texto 2">
                  <a:extLst>
                    <a:ext uri="{FF2B5EF4-FFF2-40B4-BE49-F238E27FC236}">
                      <a16:creationId xmlns:a16="http://schemas.microsoft.com/office/drawing/2014/main" id="{41F0C065-CF73-32AB-CD5E-C00040A335F1}"/>
                    </a:ext>
                  </a:extLst>
                </p:cNvPr>
                <p:cNvSpPr txBox="1">
                  <a:spLocks noChangeArrowheads="1"/>
                </p:cNvSpPr>
                <p:nvPr/>
              </p:nvSpPr>
              <p:spPr bwMode="auto">
                <a:xfrm>
                  <a:off x="132724"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537" name="Gráfico 196" descr="Pessoa em cadeira de rodas com preenchimento sólido">
                  <a:extLst>
                    <a:ext uri="{FF2B5EF4-FFF2-40B4-BE49-F238E27FC236}">
                      <a16:creationId xmlns:a16="http://schemas.microsoft.com/office/drawing/2014/main" id="{BBE462F8-54CB-546B-2A19-F3F19C6C60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7842" y="-314693"/>
                  <a:ext cx="457200" cy="457200"/>
                </a:xfrm>
                <a:prstGeom prst="rect">
                  <a:avLst/>
                </a:prstGeom>
              </p:spPr>
            </p:pic>
          </p:grpSp>
          <p:grpSp>
            <p:nvGrpSpPr>
              <p:cNvPr id="532" name="Agrupar 214">
                <a:extLst>
                  <a:ext uri="{FF2B5EF4-FFF2-40B4-BE49-F238E27FC236}">
                    <a16:creationId xmlns:a16="http://schemas.microsoft.com/office/drawing/2014/main" id="{47122907-C069-4608-8958-33F8800FA31C}"/>
                  </a:ext>
                </a:extLst>
              </p:cNvPr>
              <p:cNvGrpSpPr/>
              <p:nvPr/>
            </p:nvGrpSpPr>
            <p:grpSpPr>
              <a:xfrm>
                <a:off x="1021452" y="-228926"/>
                <a:ext cx="2687618" cy="568960"/>
                <a:chOff x="184690" y="-529053"/>
                <a:chExt cx="2687618" cy="568960"/>
              </a:xfrm>
            </p:grpSpPr>
            <p:sp>
              <p:nvSpPr>
                <p:cNvPr id="533" name="Sinal de Adição 198">
                  <a:extLst>
                    <a:ext uri="{FF2B5EF4-FFF2-40B4-BE49-F238E27FC236}">
                      <a16:creationId xmlns:a16="http://schemas.microsoft.com/office/drawing/2014/main" id="{D089297C-0073-97B4-6DE3-75D9C3D43413}"/>
                    </a:ext>
                  </a:extLst>
                </p:cNvPr>
                <p:cNvSpPr/>
                <p:nvPr/>
              </p:nvSpPr>
              <p:spPr>
                <a:xfrm>
                  <a:off x="184690"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34" name="Sinal de Adição 203">
                  <a:extLst>
                    <a:ext uri="{FF2B5EF4-FFF2-40B4-BE49-F238E27FC236}">
                      <a16:creationId xmlns:a16="http://schemas.microsoft.com/office/drawing/2014/main" id="{5328628E-721C-D73E-675A-D85C7114AF2E}"/>
                    </a:ext>
                  </a:extLst>
                </p:cNvPr>
                <p:cNvSpPr/>
                <p:nvPr/>
              </p:nvSpPr>
              <p:spPr>
                <a:xfrm>
                  <a:off x="2531313"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35" name="Caixa de Texto 2">
                  <a:extLst>
                    <a:ext uri="{FF2B5EF4-FFF2-40B4-BE49-F238E27FC236}">
                      <a16:creationId xmlns:a16="http://schemas.microsoft.com/office/drawing/2014/main" id="{C956E027-8BEF-1129-5937-E97DCA5B9BA8}"/>
                    </a:ext>
                  </a:extLst>
                </p:cNvPr>
                <p:cNvSpPr txBox="1">
                  <a:spLocks noChangeArrowheads="1"/>
                </p:cNvSpPr>
                <p:nvPr/>
              </p:nvSpPr>
              <p:spPr bwMode="auto">
                <a:xfrm>
                  <a:off x="856228" y="-529053"/>
                  <a:ext cx="1430362" cy="568960"/>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pic>
          <p:nvPicPr>
            <p:cNvPr id="517" name="Gráfico 31" descr="Wi-Fi com preenchimento sólido">
              <a:extLst>
                <a:ext uri="{FF2B5EF4-FFF2-40B4-BE49-F238E27FC236}">
                  <a16:creationId xmlns:a16="http://schemas.microsoft.com/office/drawing/2014/main" id="{85BBC1BA-9E9B-1B53-6B37-FBE94D99BA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2405" y="12219732"/>
              <a:ext cx="577556" cy="567263"/>
            </a:xfrm>
            <a:prstGeom prst="rect">
              <a:avLst/>
            </a:prstGeom>
          </p:spPr>
        </p:pic>
        <p:pic>
          <p:nvPicPr>
            <p:cNvPr id="518" name="Gráfico 29" descr="Wi-Fi com preenchimento sólido">
              <a:extLst>
                <a:ext uri="{FF2B5EF4-FFF2-40B4-BE49-F238E27FC236}">
                  <a16:creationId xmlns:a16="http://schemas.microsoft.com/office/drawing/2014/main" id="{A2C6D316-61B5-5261-AF60-B4BEE1E3DA5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3110623" y="11171962"/>
              <a:ext cx="577556" cy="567263"/>
            </a:xfrm>
            <a:prstGeom prst="rect">
              <a:avLst/>
            </a:prstGeom>
          </p:spPr>
        </p:pic>
        <p:sp>
          <p:nvSpPr>
            <p:cNvPr id="519" name="Seta: Bidirecional 37">
              <a:extLst>
                <a:ext uri="{FF2B5EF4-FFF2-40B4-BE49-F238E27FC236}">
                  <a16:creationId xmlns:a16="http://schemas.microsoft.com/office/drawing/2014/main" id="{E05423EF-5B1E-A79A-F25B-181DF67E57B9}"/>
                </a:ext>
              </a:extLst>
            </p:cNvPr>
            <p:cNvSpPr/>
            <p:nvPr/>
          </p:nvSpPr>
          <p:spPr>
            <a:xfrm>
              <a:off x="3808770" y="12099824"/>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520" name="Agrupar 61">
              <a:extLst>
                <a:ext uri="{FF2B5EF4-FFF2-40B4-BE49-F238E27FC236}">
                  <a16:creationId xmlns:a16="http://schemas.microsoft.com/office/drawing/2014/main" id="{69A75941-CC1A-EF80-9621-26F0D307EA23}"/>
                </a:ext>
              </a:extLst>
            </p:cNvPr>
            <p:cNvGrpSpPr/>
            <p:nvPr/>
          </p:nvGrpSpPr>
          <p:grpSpPr>
            <a:xfrm>
              <a:off x="2385408" y="9838706"/>
              <a:ext cx="4231550" cy="1150441"/>
              <a:chOff x="-534966" y="-25616"/>
              <a:chExt cx="3768459" cy="1043357"/>
            </a:xfrm>
          </p:grpSpPr>
          <p:grpSp>
            <p:nvGrpSpPr>
              <p:cNvPr id="525" name="Agrupar 57">
                <a:extLst>
                  <a:ext uri="{FF2B5EF4-FFF2-40B4-BE49-F238E27FC236}">
                    <a16:creationId xmlns:a16="http://schemas.microsoft.com/office/drawing/2014/main" id="{1F6E7216-94CA-F7D3-AD9A-CAC66AB3184D}"/>
                  </a:ext>
                </a:extLst>
              </p:cNvPr>
              <p:cNvGrpSpPr/>
              <p:nvPr/>
            </p:nvGrpSpPr>
            <p:grpSpPr>
              <a:xfrm>
                <a:off x="893018" y="100796"/>
                <a:ext cx="912495" cy="916945"/>
                <a:chOff x="-30485" y="-37247"/>
                <a:chExt cx="913765" cy="917633"/>
              </a:xfrm>
            </p:grpSpPr>
            <p:pic>
              <p:nvPicPr>
                <p:cNvPr id="527" name="Gráfico 21" descr="Hospital destaque">
                  <a:extLst>
                    <a:ext uri="{FF2B5EF4-FFF2-40B4-BE49-F238E27FC236}">
                      <a16:creationId xmlns:a16="http://schemas.microsoft.com/office/drawing/2014/main" id="{5BE3BACA-77B2-4E4D-85AF-30E90547AB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485" y="-37247"/>
                  <a:ext cx="913765" cy="913765"/>
                </a:xfrm>
                <a:prstGeom prst="rect">
                  <a:avLst/>
                </a:prstGeom>
              </p:spPr>
            </p:pic>
            <p:pic>
              <p:nvPicPr>
                <p:cNvPr id="528" name="Imagem 42">
                  <a:extLst>
                    <a:ext uri="{FF2B5EF4-FFF2-40B4-BE49-F238E27FC236}">
                      <a16:creationId xmlns:a16="http://schemas.microsoft.com/office/drawing/2014/main" id="{3B83211E-3A1A-AD1E-FE02-37ECA794AF2A}"/>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526" name="Caixa de Texto 2">
                <a:extLst>
                  <a:ext uri="{FF2B5EF4-FFF2-40B4-BE49-F238E27FC236}">
                    <a16:creationId xmlns:a16="http://schemas.microsoft.com/office/drawing/2014/main" id="{DA59B4A9-3EBB-829F-9482-DBCB94BBFB35}"/>
                  </a:ext>
                </a:extLst>
              </p:cNvPr>
              <p:cNvSpPr txBox="1">
                <a:spLocks noChangeArrowheads="1"/>
              </p:cNvSpPr>
              <p:nvPr/>
            </p:nvSpPr>
            <p:spPr bwMode="auto">
              <a:xfrm>
                <a:off x="-534966" y="-25616"/>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521" name="Agrupar 195">
              <a:extLst>
                <a:ext uri="{FF2B5EF4-FFF2-40B4-BE49-F238E27FC236}">
                  <a16:creationId xmlns:a16="http://schemas.microsoft.com/office/drawing/2014/main" id="{B5A6F67C-5C89-AE00-9028-D1ACCE62A638}"/>
                </a:ext>
              </a:extLst>
            </p:cNvPr>
            <p:cNvGrpSpPr/>
            <p:nvPr/>
          </p:nvGrpSpPr>
          <p:grpSpPr>
            <a:xfrm>
              <a:off x="2487518" y="11835672"/>
              <a:ext cx="1383067" cy="1126212"/>
              <a:chOff x="159244" y="-155876"/>
              <a:chExt cx="1231707" cy="1021161"/>
            </a:xfrm>
          </p:grpSpPr>
          <p:pic>
            <p:nvPicPr>
              <p:cNvPr id="523" name="Gráfico 26" descr="Monitor com preenchimento sólido">
                <a:extLst>
                  <a:ext uri="{FF2B5EF4-FFF2-40B4-BE49-F238E27FC236}">
                    <a16:creationId xmlns:a16="http://schemas.microsoft.com/office/drawing/2014/main" id="{03B5E62E-3D4F-3716-CA81-69D793CBEE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8681" y="-155876"/>
                <a:ext cx="437515" cy="437515"/>
              </a:xfrm>
              <a:prstGeom prst="rect">
                <a:avLst/>
              </a:prstGeom>
            </p:spPr>
          </p:pic>
          <p:sp>
            <p:nvSpPr>
              <p:cNvPr id="524" name="Caixa de Texto 2">
                <a:extLst>
                  <a:ext uri="{FF2B5EF4-FFF2-40B4-BE49-F238E27FC236}">
                    <a16:creationId xmlns:a16="http://schemas.microsoft.com/office/drawing/2014/main" id="{831ECB50-47FD-C8B8-F794-DE586576DD05}"/>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522" name="Seta: Bidirecional 193">
              <a:extLst>
                <a:ext uri="{FF2B5EF4-FFF2-40B4-BE49-F238E27FC236}">
                  <a16:creationId xmlns:a16="http://schemas.microsoft.com/office/drawing/2014/main" id="{DE8CF60E-F8D7-210F-787F-B47EE2955502}"/>
                </a:ext>
              </a:extLst>
            </p:cNvPr>
            <p:cNvSpPr/>
            <p:nvPr/>
          </p:nvSpPr>
          <p:spPr>
            <a:xfrm rot="14455196">
              <a:off x="4742344" y="11296237"/>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16" name="Seta: Bidirecional 204">
              <a:extLst>
                <a:ext uri="{FF2B5EF4-FFF2-40B4-BE49-F238E27FC236}">
                  <a16:creationId xmlns:a16="http://schemas.microsoft.com/office/drawing/2014/main" id="{078D235A-1964-D59A-E9C4-E9B2B46FD573}"/>
                </a:ext>
              </a:extLst>
            </p:cNvPr>
            <p:cNvSpPr/>
            <p:nvPr/>
          </p:nvSpPr>
          <p:spPr>
            <a:xfrm rot="7144804" flipH="1">
              <a:off x="3205364" y="11320547"/>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514" name="Gráfico 209" descr="Cronómetro com preenchimento sólido">
              <a:extLst>
                <a:ext uri="{FF2B5EF4-FFF2-40B4-BE49-F238E27FC236}">
                  <a16:creationId xmlns:a16="http://schemas.microsoft.com/office/drawing/2014/main" id="{06FF01AA-F8A3-EB02-FCC0-2FDF5823945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27433" y="11286144"/>
              <a:ext cx="438515" cy="430700"/>
            </a:xfrm>
            <a:prstGeom prst="rect">
              <a:avLst/>
            </a:prstGeom>
          </p:spPr>
        </p:pic>
        <p:sp>
          <p:nvSpPr>
            <p:cNvPr id="510" name="Caixa de texto 219">
              <a:extLst>
                <a:ext uri="{FF2B5EF4-FFF2-40B4-BE49-F238E27FC236}">
                  <a16:creationId xmlns:a16="http://schemas.microsoft.com/office/drawing/2014/main" id="{8CF79F6B-2B3B-F2BC-F4A6-B66FFB4FB27F}"/>
                </a:ext>
              </a:extLst>
            </p:cNvPr>
            <p:cNvSpPr txBox="1"/>
            <p:nvPr/>
          </p:nvSpPr>
          <p:spPr>
            <a:xfrm>
              <a:off x="2518767" y="13483320"/>
              <a:ext cx="13455300"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508" name="Caixa de Texto 2">
              <a:extLst>
                <a:ext uri="{FF2B5EF4-FFF2-40B4-BE49-F238E27FC236}">
                  <a16:creationId xmlns:a16="http://schemas.microsoft.com/office/drawing/2014/main" id="{8FD28152-BF8B-A89A-95AA-8210BC88FBD0}"/>
                </a:ext>
              </a:extLst>
            </p:cNvPr>
            <p:cNvSpPr txBox="1">
              <a:spLocks noChangeArrowheads="1"/>
            </p:cNvSpPr>
            <p:nvPr/>
          </p:nvSpPr>
          <p:spPr bwMode="auto">
            <a:xfrm>
              <a:off x="6330207" y="13030893"/>
              <a:ext cx="4180867" cy="43062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pic>
          <p:nvPicPr>
            <p:cNvPr id="506" name="Gráfico 15" descr="Escudo com visto com preenchimento sólido">
              <a:extLst>
                <a:ext uri="{FF2B5EF4-FFF2-40B4-BE49-F238E27FC236}">
                  <a16:creationId xmlns:a16="http://schemas.microsoft.com/office/drawing/2014/main" id="{51B60FD4-5132-D793-2DEC-2CEC9324A811}"/>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88951" y="12245525"/>
              <a:ext cx="348744" cy="342558"/>
            </a:xfrm>
            <a:prstGeom prst="rect">
              <a:avLst/>
            </a:prstGeom>
          </p:spPr>
        </p:pic>
        <p:cxnSp>
          <p:nvCxnSpPr>
            <p:cNvPr id="436" name="Straight Connector 435">
              <a:extLst>
                <a:ext uri="{FF2B5EF4-FFF2-40B4-BE49-F238E27FC236}">
                  <a16:creationId xmlns:a16="http://schemas.microsoft.com/office/drawing/2014/main" id="{FDC2272D-6C93-2C09-F686-75E07188F48B}"/>
                </a:ext>
              </a:extLst>
            </p:cNvPr>
            <p:cNvCxnSpPr>
              <a:cxnSpLocks/>
            </p:cNvCxnSpPr>
            <p:nvPr/>
          </p:nvCxnSpPr>
          <p:spPr>
            <a:xfrm flipV="1">
              <a:off x="7012974" y="9962443"/>
              <a:ext cx="816213" cy="2107169"/>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82B00D00-EEE5-9B82-E15A-B6649CF94617}"/>
                </a:ext>
              </a:extLst>
            </p:cNvPr>
            <p:cNvCxnSpPr>
              <a:cxnSpLocks/>
            </p:cNvCxnSpPr>
            <p:nvPr/>
          </p:nvCxnSpPr>
          <p:spPr>
            <a:xfrm flipV="1">
              <a:off x="8607298" y="11764255"/>
              <a:ext cx="143096" cy="329437"/>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438" name="Group 437">
              <a:extLst>
                <a:ext uri="{FF2B5EF4-FFF2-40B4-BE49-F238E27FC236}">
                  <a16:creationId xmlns:a16="http://schemas.microsoft.com/office/drawing/2014/main" id="{E3F52BF7-8BCC-4562-B76C-E56036FC36EA}"/>
                </a:ext>
              </a:extLst>
            </p:cNvPr>
            <p:cNvGrpSpPr/>
            <p:nvPr/>
          </p:nvGrpSpPr>
          <p:grpSpPr>
            <a:xfrm>
              <a:off x="7798583" y="9763594"/>
              <a:ext cx="8192399" cy="2007457"/>
              <a:chOff x="8942049" y="9329292"/>
              <a:chExt cx="8192399" cy="2007457"/>
            </a:xfrm>
          </p:grpSpPr>
          <p:sp>
            <p:nvSpPr>
              <p:cNvPr id="439" name="Rectangle: Rounded Corners 438">
                <a:extLst>
                  <a:ext uri="{FF2B5EF4-FFF2-40B4-BE49-F238E27FC236}">
                    <a16:creationId xmlns:a16="http://schemas.microsoft.com/office/drawing/2014/main" id="{0FF75898-6480-8E0C-85F2-C8CE255F5B39}"/>
                  </a:ext>
                </a:extLst>
              </p:cNvPr>
              <p:cNvSpPr/>
              <p:nvPr/>
            </p:nvSpPr>
            <p:spPr>
              <a:xfrm>
                <a:off x="8942049" y="9329292"/>
                <a:ext cx="8192399" cy="20074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440" name="Group 439">
                <a:extLst>
                  <a:ext uri="{FF2B5EF4-FFF2-40B4-BE49-F238E27FC236}">
                    <a16:creationId xmlns:a16="http://schemas.microsoft.com/office/drawing/2014/main" id="{0DF92A6D-1821-0316-6973-4575CAB5B157}"/>
                  </a:ext>
                </a:extLst>
              </p:cNvPr>
              <p:cNvGrpSpPr/>
              <p:nvPr/>
            </p:nvGrpSpPr>
            <p:grpSpPr>
              <a:xfrm>
                <a:off x="9013377" y="9498431"/>
                <a:ext cx="8049742" cy="1516778"/>
                <a:chOff x="2264638" y="3236241"/>
                <a:chExt cx="8049742" cy="1516778"/>
              </a:xfrm>
            </p:grpSpPr>
            <p:grpSp>
              <p:nvGrpSpPr>
                <p:cNvPr id="441" name="Group 440">
                  <a:extLst>
                    <a:ext uri="{FF2B5EF4-FFF2-40B4-BE49-F238E27FC236}">
                      <a16:creationId xmlns:a16="http://schemas.microsoft.com/office/drawing/2014/main" id="{CEA2503D-6873-C92C-D25D-51F37763F654}"/>
                    </a:ext>
                  </a:extLst>
                </p:cNvPr>
                <p:cNvGrpSpPr/>
                <p:nvPr/>
              </p:nvGrpSpPr>
              <p:grpSpPr>
                <a:xfrm>
                  <a:off x="7976524" y="3236241"/>
                  <a:ext cx="2337856" cy="1514582"/>
                  <a:chOff x="7168946" y="4100551"/>
                  <a:chExt cx="2337856" cy="1514582"/>
                </a:xfrm>
              </p:grpSpPr>
              <p:grpSp>
                <p:nvGrpSpPr>
                  <p:cNvPr id="484" name="Group 483">
                    <a:extLst>
                      <a:ext uri="{FF2B5EF4-FFF2-40B4-BE49-F238E27FC236}">
                        <a16:creationId xmlns:a16="http://schemas.microsoft.com/office/drawing/2014/main" id="{85293CA2-A3C5-26C3-D5A3-D4D1571795D1}"/>
                      </a:ext>
                    </a:extLst>
                  </p:cNvPr>
                  <p:cNvGrpSpPr/>
                  <p:nvPr/>
                </p:nvGrpSpPr>
                <p:grpSpPr>
                  <a:xfrm>
                    <a:off x="7614140" y="4100551"/>
                    <a:ext cx="1447468" cy="1011425"/>
                    <a:chOff x="15137181" y="6870025"/>
                    <a:chExt cx="2111116" cy="1475152"/>
                  </a:xfrm>
                </p:grpSpPr>
                <p:grpSp>
                  <p:nvGrpSpPr>
                    <p:cNvPr id="486" name="Agrupar 298">
                      <a:extLst>
                        <a:ext uri="{FF2B5EF4-FFF2-40B4-BE49-F238E27FC236}">
                          <a16:creationId xmlns:a16="http://schemas.microsoft.com/office/drawing/2014/main" id="{4644D9B4-932A-1099-0D48-5E4090E63F4B}"/>
                        </a:ext>
                      </a:extLst>
                    </p:cNvPr>
                    <p:cNvGrpSpPr/>
                    <p:nvPr/>
                  </p:nvGrpSpPr>
                  <p:grpSpPr>
                    <a:xfrm>
                      <a:off x="15137181" y="6870025"/>
                      <a:ext cx="2111116" cy="1466768"/>
                      <a:chOff x="3309283" y="-1822923"/>
                      <a:chExt cx="1791332" cy="1244601"/>
                    </a:xfrm>
                  </p:grpSpPr>
                  <p:grpSp>
                    <p:nvGrpSpPr>
                      <p:cNvPr id="489" name="Agrupar 277">
                        <a:extLst>
                          <a:ext uri="{FF2B5EF4-FFF2-40B4-BE49-F238E27FC236}">
                            <a16:creationId xmlns:a16="http://schemas.microsoft.com/office/drawing/2014/main" id="{87DCCF86-274A-B1DF-D948-9EF0F30FBF69}"/>
                          </a:ext>
                        </a:extLst>
                      </p:cNvPr>
                      <p:cNvGrpSpPr/>
                      <p:nvPr/>
                    </p:nvGrpSpPr>
                    <p:grpSpPr>
                      <a:xfrm>
                        <a:off x="3309283" y="-1822923"/>
                        <a:ext cx="1791332" cy="1244601"/>
                        <a:chOff x="2880339" y="-1823570"/>
                        <a:chExt cx="1792191" cy="1245043"/>
                      </a:xfrm>
                    </p:grpSpPr>
                    <p:grpSp>
                      <p:nvGrpSpPr>
                        <p:cNvPr id="491" name="Agrupar 279">
                          <a:extLst>
                            <a:ext uri="{FF2B5EF4-FFF2-40B4-BE49-F238E27FC236}">
                              <a16:creationId xmlns:a16="http://schemas.microsoft.com/office/drawing/2014/main" id="{0E037033-FDC0-70D7-BE16-2C27BC0380F5}"/>
                            </a:ext>
                          </a:extLst>
                        </p:cNvPr>
                        <p:cNvGrpSpPr/>
                        <p:nvPr/>
                      </p:nvGrpSpPr>
                      <p:grpSpPr>
                        <a:xfrm>
                          <a:off x="3498193" y="-1823570"/>
                          <a:ext cx="1174337" cy="1245043"/>
                          <a:chOff x="3431056" y="-1824307"/>
                          <a:chExt cx="1175074" cy="1245546"/>
                        </a:xfrm>
                      </p:grpSpPr>
                      <p:sp>
                        <p:nvSpPr>
                          <p:cNvPr id="498" name="Retângulo 280">
                            <a:extLst>
                              <a:ext uri="{FF2B5EF4-FFF2-40B4-BE49-F238E27FC236}">
                                <a16:creationId xmlns:a16="http://schemas.microsoft.com/office/drawing/2014/main" id="{3BC3AFD3-DFFC-A140-81EE-8106FF60CA2D}"/>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99" name="Retângulo 281">
                            <a:extLst>
                              <a:ext uri="{FF2B5EF4-FFF2-40B4-BE49-F238E27FC236}">
                                <a16:creationId xmlns:a16="http://schemas.microsoft.com/office/drawing/2014/main" id="{34CB98FB-D494-8F2D-9060-7AA0531C38C6}"/>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0" name="Retângulo 282">
                            <a:extLst>
                              <a:ext uri="{FF2B5EF4-FFF2-40B4-BE49-F238E27FC236}">
                                <a16:creationId xmlns:a16="http://schemas.microsoft.com/office/drawing/2014/main" id="{A565358B-C7C2-E84D-F977-2ECC72CC7CD5}"/>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1" name="Retângulo 283">
                            <a:extLst>
                              <a:ext uri="{FF2B5EF4-FFF2-40B4-BE49-F238E27FC236}">
                                <a16:creationId xmlns:a16="http://schemas.microsoft.com/office/drawing/2014/main" id="{FA014421-6CF6-517B-F08C-5B2FC3F3BB47}"/>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2" name="Retângulo 284">
                            <a:extLst>
                              <a:ext uri="{FF2B5EF4-FFF2-40B4-BE49-F238E27FC236}">
                                <a16:creationId xmlns:a16="http://schemas.microsoft.com/office/drawing/2014/main" id="{B31B63E1-330F-0E7D-568D-C8CFD9CF888C}"/>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3" name="Retângulo 285">
                            <a:extLst>
                              <a:ext uri="{FF2B5EF4-FFF2-40B4-BE49-F238E27FC236}">
                                <a16:creationId xmlns:a16="http://schemas.microsoft.com/office/drawing/2014/main" id="{CAC6A6F7-69AD-D12E-0A58-4851546F9F1D}"/>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4" name="Oval 503">
                            <a:extLst>
                              <a:ext uri="{FF2B5EF4-FFF2-40B4-BE49-F238E27FC236}">
                                <a16:creationId xmlns:a16="http://schemas.microsoft.com/office/drawing/2014/main" id="{B0296BA1-DEEF-F69E-F38E-D825BD1233C3}"/>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92" name="Agrupar 290">
                          <a:extLst>
                            <a:ext uri="{FF2B5EF4-FFF2-40B4-BE49-F238E27FC236}">
                              <a16:creationId xmlns:a16="http://schemas.microsoft.com/office/drawing/2014/main" id="{848C89A7-6B8B-EE03-E79A-E9ACEE5EF951}"/>
                            </a:ext>
                          </a:extLst>
                        </p:cNvPr>
                        <p:cNvGrpSpPr/>
                        <p:nvPr/>
                      </p:nvGrpSpPr>
                      <p:grpSpPr>
                        <a:xfrm>
                          <a:off x="2880339" y="-946959"/>
                          <a:ext cx="747252" cy="363675"/>
                          <a:chOff x="2585064" y="-1810559"/>
                          <a:chExt cx="747252" cy="363675"/>
                        </a:xfrm>
                      </p:grpSpPr>
                      <p:sp>
                        <p:nvSpPr>
                          <p:cNvPr id="493" name="Retângulo 294">
                            <a:extLst>
                              <a:ext uri="{FF2B5EF4-FFF2-40B4-BE49-F238E27FC236}">
                                <a16:creationId xmlns:a16="http://schemas.microsoft.com/office/drawing/2014/main" id="{B7D63858-E9A2-15EC-A196-FA786BB7DF7E}"/>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94" name="Retângulo 291">
                            <a:extLst>
                              <a:ext uri="{FF2B5EF4-FFF2-40B4-BE49-F238E27FC236}">
                                <a16:creationId xmlns:a16="http://schemas.microsoft.com/office/drawing/2014/main" id="{1BC8FF79-D6D7-8D01-0A72-55D1553443CF}"/>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95" name="Oval 494">
                            <a:extLst>
                              <a:ext uri="{FF2B5EF4-FFF2-40B4-BE49-F238E27FC236}">
                                <a16:creationId xmlns:a16="http://schemas.microsoft.com/office/drawing/2014/main" id="{2DB3A050-4F01-3503-86A4-AA8DC546EEF2}"/>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96" name="Oval 495">
                            <a:extLst>
                              <a:ext uri="{FF2B5EF4-FFF2-40B4-BE49-F238E27FC236}">
                                <a16:creationId xmlns:a16="http://schemas.microsoft.com/office/drawing/2014/main" id="{90A409DF-DAC5-2FF0-FE1C-48C103201F52}"/>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97" name="Conexão reta 295">
                            <a:extLst>
                              <a:ext uri="{FF2B5EF4-FFF2-40B4-BE49-F238E27FC236}">
                                <a16:creationId xmlns:a16="http://schemas.microsoft.com/office/drawing/2014/main" id="{A0160E5D-C77D-2B1D-61DC-92507DCEA192}"/>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90" name="Retângulo 296">
                        <a:extLst>
                          <a:ext uri="{FF2B5EF4-FFF2-40B4-BE49-F238E27FC236}">
                            <a16:creationId xmlns:a16="http://schemas.microsoft.com/office/drawing/2014/main" id="{0474D221-0E40-79F5-09C1-FE90E6273ADB}"/>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87" name="Fluxograma: Ou 289">
                      <a:extLst>
                        <a:ext uri="{FF2B5EF4-FFF2-40B4-BE49-F238E27FC236}">
                          <a16:creationId xmlns:a16="http://schemas.microsoft.com/office/drawing/2014/main" id="{13C9CD72-0312-1908-DF6C-5C34E903007F}"/>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8" name="Fluxograma: Convolução 288">
                      <a:extLst>
                        <a:ext uri="{FF2B5EF4-FFF2-40B4-BE49-F238E27FC236}">
                          <a16:creationId xmlns:a16="http://schemas.microsoft.com/office/drawing/2014/main" id="{AA290D34-5D3C-8F71-D44A-F5B53484EDC6}"/>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85" name="Caixa de texto 300">
                    <a:extLst>
                      <a:ext uri="{FF2B5EF4-FFF2-40B4-BE49-F238E27FC236}">
                        <a16:creationId xmlns:a16="http://schemas.microsoft.com/office/drawing/2014/main" id="{0F23EFAB-B8F3-BE0D-5F2E-6AC8938C3E01}"/>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442" name="Group 441">
                  <a:extLst>
                    <a:ext uri="{FF2B5EF4-FFF2-40B4-BE49-F238E27FC236}">
                      <a16:creationId xmlns:a16="http://schemas.microsoft.com/office/drawing/2014/main" id="{CBBEDE8E-0C01-03A9-9BDB-F1B1BD2EB572}"/>
                    </a:ext>
                  </a:extLst>
                </p:cNvPr>
                <p:cNvGrpSpPr/>
                <p:nvPr/>
              </p:nvGrpSpPr>
              <p:grpSpPr>
                <a:xfrm>
                  <a:off x="2264638" y="3236241"/>
                  <a:ext cx="2337856" cy="1516778"/>
                  <a:chOff x="2152003" y="4101630"/>
                  <a:chExt cx="2337856" cy="1516778"/>
                </a:xfrm>
              </p:grpSpPr>
              <p:grpSp>
                <p:nvGrpSpPr>
                  <p:cNvPr id="463" name="Agrupar 297">
                    <a:extLst>
                      <a:ext uri="{FF2B5EF4-FFF2-40B4-BE49-F238E27FC236}">
                        <a16:creationId xmlns:a16="http://schemas.microsoft.com/office/drawing/2014/main" id="{32BC1EF5-C9A3-DF6F-5469-23138BE9F7CD}"/>
                      </a:ext>
                    </a:extLst>
                  </p:cNvPr>
                  <p:cNvGrpSpPr/>
                  <p:nvPr/>
                </p:nvGrpSpPr>
                <p:grpSpPr>
                  <a:xfrm>
                    <a:off x="2372969" y="4101630"/>
                    <a:ext cx="1895925" cy="1009267"/>
                    <a:chOff x="0" y="0"/>
                    <a:chExt cx="2346325" cy="1249045"/>
                  </a:xfrm>
                </p:grpSpPr>
                <p:grpSp>
                  <p:nvGrpSpPr>
                    <p:cNvPr id="465" name="Agrupar 55">
                      <a:extLst>
                        <a:ext uri="{FF2B5EF4-FFF2-40B4-BE49-F238E27FC236}">
                          <a16:creationId xmlns:a16="http://schemas.microsoft.com/office/drawing/2014/main" id="{6D8D7FE2-9847-CB41-1C49-3510E684CDEF}"/>
                        </a:ext>
                      </a:extLst>
                    </p:cNvPr>
                    <p:cNvGrpSpPr/>
                    <p:nvPr/>
                  </p:nvGrpSpPr>
                  <p:grpSpPr>
                    <a:xfrm>
                      <a:off x="866775" y="676275"/>
                      <a:ext cx="1479550" cy="572770"/>
                      <a:chOff x="0" y="0"/>
                      <a:chExt cx="1479550" cy="572770"/>
                    </a:xfrm>
                  </p:grpSpPr>
                  <p:sp>
                    <p:nvSpPr>
                      <p:cNvPr id="478" name="Retângulo 41">
                        <a:extLst>
                          <a:ext uri="{FF2B5EF4-FFF2-40B4-BE49-F238E27FC236}">
                            <a16:creationId xmlns:a16="http://schemas.microsoft.com/office/drawing/2014/main" id="{F5D8D22C-2DA8-4E8C-C8CB-8A8463214906}"/>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9" name="Oval 478">
                        <a:extLst>
                          <a:ext uri="{FF2B5EF4-FFF2-40B4-BE49-F238E27FC236}">
                            <a16:creationId xmlns:a16="http://schemas.microsoft.com/office/drawing/2014/main" id="{6A85FB90-55B8-0293-1D57-6E3221EC6A17}"/>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0" name="Oval 479">
                        <a:extLst>
                          <a:ext uri="{FF2B5EF4-FFF2-40B4-BE49-F238E27FC236}">
                            <a16:creationId xmlns:a16="http://schemas.microsoft.com/office/drawing/2014/main" id="{FDB48AEF-1711-4CDA-63B7-E0D02876BBF4}"/>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1" name="Retângulo 52">
                        <a:extLst>
                          <a:ext uri="{FF2B5EF4-FFF2-40B4-BE49-F238E27FC236}">
                            <a16:creationId xmlns:a16="http://schemas.microsoft.com/office/drawing/2014/main" id="{EF3EE0C3-47CE-3AA2-7C1D-4833E0FCDD0B}"/>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82" name="Retângulo 53">
                        <a:extLst>
                          <a:ext uri="{FF2B5EF4-FFF2-40B4-BE49-F238E27FC236}">
                            <a16:creationId xmlns:a16="http://schemas.microsoft.com/office/drawing/2014/main" id="{4867F8FD-22B9-FEAF-3EB2-76E8E7AF8BC7}"/>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83" name="Conexão reta 54">
                        <a:extLst>
                          <a:ext uri="{FF2B5EF4-FFF2-40B4-BE49-F238E27FC236}">
                            <a16:creationId xmlns:a16="http://schemas.microsoft.com/office/drawing/2014/main" id="{BE0294B8-3B7F-4452-96BF-A15A8C938C3A}"/>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6" name="Agrupar 256">
                      <a:extLst>
                        <a:ext uri="{FF2B5EF4-FFF2-40B4-BE49-F238E27FC236}">
                          <a16:creationId xmlns:a16="http://schemas.microsoft.com/office/drawing/2014/main" id="{1CDD1C33-EEEB-2189-2ADA-F037590B30A6}"/>
                        </a:ext>
                      </a:extLst>
                    </p:cNvPr>
                    <p:cNvGrpSpPr/>
                    <p:nvPr/>
                  </p:nvGrpSpPr>
                  <p:grpSpPr>
                    <a:xfrm>
                      <a:off x="0" y="0"/>
                      <a:ext cx="1361664" cy="1245041"/>
                      <a:chOff x="0" y="0"/>
                      <a:chExt cx="1361664" cy="1245041"/>
                    </a:xfrm>
                  </p:grpSpPr>
                  <p:grpSp>
                    <p:nvGrpSpPr>
                      <p:cNvPr id="467" name="Agrupar 56">
                        <a:extLst>
                          <a:ext uri="{FF2B5EF4-FFF2-40B4-BE49-F238E27FC236}">
                            <a16:creationId xmlns:a16="http://schemas.microsoft.com/office/drawing/2014/main" id="{461C46DD-72CC-8B6E-BD90-65D1622D23EB}"/>
                          </a:ext>
                        </a:extLst>
                      </p:cNvPr>
                      <p:cNvGrpSpPr/>
                      <p:nvPr/>
                    </p:nvGrpSpPr>
                    <p:grpSpPr>
                      <a:xfrm>
                        <a:off x="187324" y="0"/>
                        <a:ext cx="1174340" cy="1245041"/>
                        <a:chOff x="118110" y="0"/>
                        <a:chExt cx="1175077" cy="1245544"/>
                      </a:xfrm>
                    </p:grpSpPr>
                    <p:sp>
                      <p:nvSpPr>
                        <p:cNvPr id="471" name="Retângulo 45">
                          <a:extLst>
                            <a:ext uri="{FF2B5EF4-FFF2-40B4-BE49-F238E27FC236}">
                              <a16:creationId xmlns:a16="http://schemas.microsoft.com/office/drawing/2014/main" id="{05BE1BE4-BD69-4590-07FD-C1C2F923B3B8}"/>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Retângulo 46">
                          <a:extLst>
                            <a:ext uri="{FF2B5EF4-FFF2-40B4-BE49-F238E27FC236}">
                              <a16:creationId xmlns:a16="http://schemas.microsoft.com/office/drawing/2014/main" id="{0B588635-70D3-0CB8-F7ED-6CEC9846E352}"/>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3" name="Retângulo 47">
                          <a:extLst>
                            <a:ext uri="{FF2B5EF4-FFF2-40B4-BE49-F238E27FC236}">
                              <a16:creationId xmlns:a16="http://schemas.microsoft.com/office/drawing/2014/main" id="{B6893CAB-DB87-1538-5829-94C42E5900B8}"/>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4" name="Retângulo 49">
                          <a:extLst>
                            <a:ext uri="{FF2B5EF4-FFF2-40B4-BE49-F238E27FC236}">
                              <a16:creationId xmlns:a16="http://schemas.microsoft.com/office/drawing/2014/main" id="{0E768347-DC46-2935-1B69-7F8D5D6421D7}"/>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5" name="Retângulo 50">
                          <a:extLst>
                            <a:ext uri="{FF2B5EF4-FFF2-40B4-BE49-F238E27FC236}">
                              <a16:creationId xmlns:a16="http://schemas.microsoft.com/office/drawing/2014/main" id="{7E55C6E6-B697-F479-F043-260003F2DC1B}"/>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6" name="Retângulo 48">
                          <a:extLst>
                            <a:ext uri="{FF2B5EF4-FFF2-40B4-BE49-F238E27FC236}">
                              <a16:creationId xmlns:a16="http://schemas.microsoft.com/office/drawing/2014/main" id="{C338B67B-0075-40AF-8C9F-86A8FF2681D1}"/>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7" name="Oval 476">
                          <a:extLst>
                            <a:ext uri="{FF2B5EF4-FFF2-40B4-BE49-F238E27FC236}">
                              <a16:creationId xmlns:a16="http://schemas.microsoft.com/office/drawing/2014/main" id="{909D9F7F-57E7-D3E6-E7A9-C9B469411F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68" name="Agrupar 252">
                        <a:extLst>
                          <a:ext uri="{FF2B5EF4-FFF2-40B4-BE49-F238E27FC236}">
                            <a16:creationId xmlns:a16="http://schemas.microsoft.com/office/drawing/2014/main" id="{0BE8DD33-3A38-0920-F5F1-F1EC0869B288}"/>
                          </a:ext>
                        </a:extLst>
                      </p:cNvPr>
                      <p:cNvGrpSpPr/>
                      <p:nvPr/>
                    </p:nvGrpSpPr>
                    <p:grpSpPr>
                      <a:xfrm>
                        <a:off x="0" y="611921"/>
                        <a:ext cx="634145" cy="632997"/>
                        <a:chOff x="0" y="2321"/>
                        <a:chExt cx="634145" cy="632997"/>
                      </a:xfrm>
                    </p:grpSpPr>
                    <p:sp>
                      <p:nvSpPr>
                        <p:cNvPr id="469" name="Fluxograma: Convolução 250">
                          <a:extLst>
                            <a:ext uri="{FF2B5EF4-FFF2-40B4-BE49-F238E27FC236}">
                              <a16:creationId xmlns:a16="http://schemas.microsoft.com/office/drawing/2014/main" id="{6AD32E5B-D339-63CB-76F9-EB1D992B46B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0" name="Fluxograma: Ou 251">
                          <a:extLst>
                            <a:ext uri="{FF2B5EF4-FFF2-40B4-BE49-F238E27FC236}">
                              <a16:creationId xmlns:a16="http://schemas.microsoft.com/office/drawing/2014/main" id="{D0696C0C-9480-BFA6-6040-05D9C2642440}"/>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64" name="Caixa de texto 299">
                    <a:extLst>
                      <a:ext uri="{FF2B5EF4-FFF2-40B4-BE49-F238E27FC236}">
                        <a16:creationId xmlns:a16="http://schemas.microsoft.com/office/drawing/2014/main" id="{C460222F-E416-C314-E97D-6FFBCFE6BED9}"/>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443" name="Group 442">
                  <a:extLst>
                    <a:ext uri="{FF2B5EF4-FFF2-40B4-BE49-F238E27FC236}">
                      <a16:creationId xmlns:a16="http://schemas.microsoft.com/office/drawing/2014/main" id="{2A3D7935-3FAD-F65D-CAE7-4EBCEFD794FA}"/>
                    </a:ext>
                  </a:extLst>
                </p:cNvPr>
                <p:cNvGrpSpPr/>
                <p:nvPr/>
              </p:nvGrpSpPr>
              <p:grpSpPr>
                <a:xfrm>
                  <a:off x="5047945" y="3236241"/>
                  <a:ext cx="2475398" cy="1516056"/>
                  <a:chOff x="4573646" y="4102352"/>
                  <a:chExt cx="2475398" cy="1516056"/>
                </a:xfrm>
              </p:grpSpPr>
              <p:grpSp>
                <p:nvGrpSpPr>
                  <p:cNvPr id="444" name="Group 443">
                    <a:extLst>
                      <a:ext uri="{FF2B5EF4-FFF2-40B4-BE49-F238E27FC236}">
                        <a16:creationId xmlns:a16="http://schemas.microsoft.com/office/drawing/2014/main" id="{11ADCA60-1731-069A-CA60-EFA4A83300DC}"/>
                      </a:ext>
                    </a:extLst>
                  </p:cNvPr>
                  <p:cNvGrpSpPr/>
                  <p:nvPr/>
                </p:nvGrpSpPr>
                <p:grpSpPr>
                  <a:xfrm>
                    <a:off x="5261751" y="4102352"/>
                    <a:ext cx="1099188" cy="1007823"/>
                    <a:chOff x="12879043" y="6871141"/>
                    <a:chExt cx="1603153" cy="1469898"/>
                  </a:xfrm>
                </p:grpSpPr>
                <p:grpSp>
                  <p:nvGrpSpPr>
                    <p:cNvPr id="446" name="Agrupar 276">
                      <a:extLst>
                        <a:ext uri="{FF2B5EF4-FFF2-40B4-BE49-F238E27FC236}">
                          <a16:creationId xmlns:a16="http://schemas.microsoft.com/office/drawing/2014/main" id="{8838DCBE-F146-5734-1A53-59B07B30C8E3}"/>
                        </a:ext>
                      </a:extLst>
                    </p:cNvPr>
                    <p:cNvGrpSpPr/>
                    <p:nvPr/>
                  </p:nvGrpSpPr>
                  <p:grpSpPr>
                    <a:xfrm>
                      <a:off x="13098443" y="6871141"/>
                      <a:ext cx="1383753" cy="1466766"/>
                      <a:chOff x="187324" y="0"/>
                      <a:chExt cx="1174340" cy="1245041"/>
                    </a:xfrm>
                  </p:grpSpPr>
                  <p:grpSp>
                    <p:nvGrpSpPr>
                      <p:cNvPr id="449" name="Agrupar 258">
                        <a:extLst>
                          <a:ext uri="{FF2B5EF4-FFF2-40B4-BE49-F238E27FC236}">
                            <a16:creationId xmlns:a16="http://schemas.microsoft.com/office/drawing/2014/main" id="{649B21F9-46DC-A6DB-0511-73017FACCC9E}"/>
                          </a:ext>
                        </a:extLst>
                      </p:cNvPr>
                      <p:cNvGrpSpPr/>
                      <p:nvPr/>
                    </p:nvGrpSpPr>
                    <p:grpSpPr>
                      <a:xfrm>
                        <a:off x="187324" y="0"/>
                        <a:ext cx="1174340" cy="1245041"/>
                        <a:chOff x="118110" y="0"/>
                        <a:chExt cx="1175077" cy="1245544"/>
                      </a:xfrm>
                    </p:grpSpPr>
                    <p:sp>
                      <p:nvSpPr>
                        <p:cNvPr id="456" name="Retângulo 259">
                          <a:extLst>
                            <a:ext uri="{FF2B5EF4-FFF2-40B4-BE49-F238E27FC236}">
                              <a16:creationId xmlns:a16="http://schemas.microsoft.com/office/drawing/2014/main" id="{610A6BE8-F710-B925-FF38-B789B7E463E5}"/>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7" name="Retângulo 260">
                          <a:extLst>
                            <a:ext uri="{FF2B5EF4-FFF2-40B4-BE49-F238E27FC236}">
                              <a16:creationId xmlns:a16="http://schemas.microsoft.com/office/drawing/2014/main" id="{3D4CFBFC-0354-1DA4-17C9-0E4BA6B0CA5C}"/>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8" name="Retângulo 261">
                          <a:extLst>
                            <a:ext uri="{FF2B5EF4-FFF2-40B4-BE49-F238E27FC236}">
                              <a16:creationId xmlns:a16="http://schemas.microsoft.com/office/drawing/2014/main" id="{6C22FC09-1B16-5C73-CAB4-791DFEA71248}"/>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9" name="Retângulo 262">
                          <a:extLst>
                            <a:ext uri="{FF2B5EF4-FFF2-40B4-BE49-F238E27FC236}">
                              <a16:creationId xmlns:a16="http://schemas.microsoft.com/office/drawing/2014/main" id="{7303D0F6-2BC4-4C49-DA1F-5EC2076E2EE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60" name="Retângulo 263">
                          <a:extLst>
                            <a:ext uri="{FF2B5EF4-FFF2-40B4-BE49-F238E27FC236}">
                              <a16:creationId xmlns:a16="http://schemas.microsoft.com/office/drawing/2014/main" id="{42C8F516-D040-8FBC-B980-F171EDC623B9}"/>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61" name="Retângulo 264">
                          <a:extLst>
                            <a:ext uri="{FF2B5EF4-FFF2-40B4-BE49-F238E27FC236}">
                              <a16:creationId xmlns:a16="http://schemas.microsoft.com/office/drawing/2014/main" id="{82D9CF31-246A-F6BD-5D0B-922B3031F51E}"/>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62" name="Oval 461">
                          <a:extLst>
                            <a:ext uri="{FF2B5EF4-FFF2-40B4-BE49-F238E27FC236}">
                              <a16:creationId xmlns:a16="http://schemas.microsoft.com/office/drawing/2014/main" id="{56160596-0054-A66E-8853-E6B7232F4534}"/>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50" name="Agrupar 275">
                        <a:extLst>
                          <a:ext uri="{FF2B5EF4-FFF2-40B4-BE49-F238E27FC236}">
                            <a16:creationId xmlns:a16="http://schemas.microsoft.com/office/drawing/2014/main" id="{C4400874-A0EC-31C0-64BA-A1CD8323C31E}"/>
                          </a:ext>
                        </a:extLst>
                      </p:cNvPr>
                      <p:cNvGrpSpPr/>
                      <p:nvPr/>
                    </p:nvGrpSpPr>
                    <p:grpSpPr>
                      <a:xfrm>
                        <a:off x="295275" y="863600"/>
                        <a:ext cx="725805" cy="379730"/>
                        <a:chOff x="0" y="0"/>
                        <a:chExt cx="725805" cy="379730"/>
                      </a:xfrm>
                    </p:grpSpPr>
                    <p:sp>
                      <p:nvSpPr>
                        <p:cNvPr id="451" name="Retângulo 270">
                          <a:extLst>
                            <a:ext uri="{FF2B5EF4-FFF2-40B4-BE49-F238E27FC236}">
                              <a16:creationId xmlns:a16="http://schemas.microsoft.com/office/drawing/2014/main" id="{577699BC-8F7B-833D-AB3F-1B62EC91B3DF}"/>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Oval 451">
                          <a:extLst>
                            <a:ext uri="{FF2B5EF4-FFF2-40B4-BE49-F238E27FC236}">
                              <a16:creationId xmlns:a16="http://schemas.microsoft.com/office/drawing/2014/main" id="{59EDEDB7-70CA-B338-E371-FB255E61E262}"/>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Oval 452">
                          <a:extLst>
                            <a:ext uri="{FF2B5EF4-FFF2-40B4-BE49-F238E27FC236}">
                              <a16:creationId xmlns:a16="http://schemas.microsoft.com/office/drawing/2014/main" id="{E4D3F619-5407-32C1-76FD-7A4ED2BB0BC8}"/>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73">
                          <a:extLst>
                            <a:ext uri="{FF2B5EF4-FFF2-40B4-BE49-F238E27FC236}">
                              <a16:creationId xmlns:a16="http://schemas.microsoft.com/office/drawing/2014/main" id="{785AE2A7-0B55-4383-71C9-3E5EFC7B8EFE}"/>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55" name="Conexão reta 274">
                          <a:extLst>
                            <a:ext uri="{FF2B5EF4-FFF2-40B4-BE49-F238E27FC236}">
                              <a16:creationId xmlns:a16="http://schemas.microsoft.com/office/drawing/2014/main" id="{32FFE51C-1776-CFE5-15A5-245EC50DE827}"/>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7" name="Fluxograma: Convolução 267">
                      <a:extLst>
                        <a:ext uri="{FF2B5EF4-FFF2-40B4-BE49-F238E27FC236}">
                          <a16:creationId xmlns:a16="http://schemas.microsoft.com/office/drawing/2014/main" id="{DB71AD57-2142-4BD0-94B4-EF6228929B3A}"/>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Fluxograma: Ou 268">
                      <a:extLst>
                        <a:ext uri="{FF2B5EF4-FFF2-40B4-BE49-F238E27FC236}">
                          <a16:creationId xmlns:a16="http://schemas.microsoft.com/office/drawing/2014/main" id="{2992C4E6-1144-FBF0-AD3A-EB6A0F464D71}"/>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45" name="Caixa de texto 300">
                    <a:extLst>
                      <a:ext uri="{FF2B5EF4-FFF2-40B4-BE49-F238E27FC236}">
                        <a16:creationId xmlns:a16="http://schemas.microsoft.com/office/drawing/2014/main" id="{F89315A5-A2FE-5B25-07BF-1D6F257FE6C2}"/>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grpSp>
      </p:grpSp>
      <p:grpSp>
        <p:nvGrpSpPr>
          <p:cNvPr id="361" name="Group 360">
            <a:extLst>
              <a:ext uri="{FF2B5EF4-FFF2-40B4-BE49-F238E27FC236}">
                <a16:creationId xmlns:a16="http://schemas.microsoft.com/office/drawing/2014/main" id="{CB28FD3E-3D18-157E-0CEE-EEECC19869B0}"/>
              </a:ext>
            </a:extLst>
          </p:cNvPr>
          <p:cNvGrpSpPr/>
          <p:nvPr/>
        </p:nvGrpSpPr>
        <p:grpSpPr>
          <a:xfrm>
            <a:off x="3425673" y="18370289"/>
            <a:ext cx="12620958" cy="4154313"/>
            <a:chOff x="7338982" y="8795832"/>
            <a:chExt cx="12620958" cy="4154313"/>
          </a:xfrm>
        </p:grpSpPr>
        <p:grpSp>
          <p:nvGrpSpPr>
            <p:cNvPr id="362" name="Group 361">
              <a:extLst>
                <a:ext uri="{FF2B5EF4-FFF2-40B4-BE49-F238E27FC236}">
                  <a16:creationId xmlns:a16="http://schemas.microsoft.com/office/drawing/2014/main" id="{8C2E7817-88B4-3426-7C7D-7396F2133DA9}"/>
                </a:ext>
              </a:extLst>
            </p:cNvPr>
            <p:cNvGrpSpPr/>
            <p:nvPr/>
          </p:nvGrpSpPr>
          <p:grpSpPr>
            <a:xfrm>
              <a:off x="7338982" y="8795832"/>
              <a:ext cx="12620958" cy="3872436"/>
              <a:chOff x="7061305" y="14759395"/>
              <a:chExt cx="12620958" cy="3872436"/>
            </a:xfrm>
          </p:grpSpPr>
          <p:grpSp>
            <p:nvGrpSpPr>
              <p:cNvPr id="364" name="Agrupar 216">
                <a:extLst>
                  <a:ext uri="{FF2B5EF4-FFF2-40B4-BE49-F238E27FC236}">
                    <a16:creationId xmlns:a16="http://schemas.microsoft.com/office/drawing/2014/main" id="{7C046BB0-7371-415D-ACBB-E762D8CFD546}"/>
                  </a:ext>
                </a:extLst>
              </p:cNvPr>
              <p:cNvGrpSpPr/>
              <p:nvPr/>
            </p:nvGrpSpPr>
            <p:grpSpPr>
              <a:xfrm>
                <a:off x="9531482" y="16910650"/>
                <a:ext cx="6505925" cy="1184849"/>
                <a:chOff x="-21475" y="-321023"/>
                <a:chExt cx="5793931" cy="1074328"/>
              </a:xfrm>
            </p:grpSpPr>
            <p:sp>
              <p:nvSpPr>
                <p:cNvPr id="547" name="Retângulo: Cantos Arredondados 211">
                  <a:extLst>
                    <a:ext uri="{FF2B5EF4-FFF2-40B4-BE49-F238E27FC236}">
                      <a16:creationId xmlns:a16="http://schemas.microsoft.com/office/drawing/2014/main" id="{51FF68D5-567C-DCC7-4737-CF69A0904E9C}"/>
                    </a:ext>
                  </a:extLst>
                </p:cNvPr>
                <p:cNvSpPr/>
                <p:nvPr/>
              </p:nvSpPr>
              <p:spPr>
                <a:xfrm>
                  <a:off x="165096" y="-321023"/>
                  <a:ext cx="5556156"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548" name="Agrupar 212">
                  <a:extLst>
                    <a:ext uri="{FF2B5EF4-FFF2-40B4-BE49-F238E27FC236}">
                      <a16:creationId xmlns:a16="http://schemas.microsoft.com/office/drawing/2014/main" id="{718B04DA-4A30-BFFA-8C1D-45151AB5F946}"/>
                    </a:ext>
                  </a:extLst>
                </p:cNvPr>
                <p:cNvGrpSpPr/>
                <p:nvPr/>
              </p:nvGrpSpPr>
              <p:grpSpPr>
                <a:xfrm>
                  <a:off x="-21475" y="-225721"/>
                  <a:ext cx="1313220" cy="850782"/>
                  <a:chOff x="-21475" y="-267056"/>
                  <a:chExt cx="1313220" cy="850782"/>
                </a:xfrm>
              </p:grpSpPr>
              <p:sp>
                <p:nvSpPr>
                  <p:cNvPr id="556" name="Caixa de Texto 2">
                    <a:extLst>
                      <a:ext uri="{FF2B5EF4-FFF2-40B4-BE49-F238E27FC236}">
                        <a16:creationId xmlns:a16="http://schemas.microsoft.com/office/drawing/2014/main" id="{C2026136-4481-904E-6B73-62542A7D9E02}"/>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557" name="Imagem 192">
                    <a:extLst>
                      <a:ext uri="{FF2B5EF4-FFF2-40B4-BE49-F238E27FC236}">
                        <a16:creationId xmlns:a16="http://schemas.microsoft.com/office/drawing/2014/main" id="{8B2A4F41-3B1D-E5F1-0AE3-138FD8FD2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549" name="Agrupar 213">
                  <a:extLst>
                    <a:ext uri="{FF2B5EF4-FFF2-40B4-BE49-F238E27FC236}">
                      <a16:creationId xmlns:a16="http://schemas.microsoft.com/office/drawing/2014/main" id="{6FE2A0BF-3A1A-287B-790B-A4A55B56C15E}"/>
                    </a:ext>
                  </a:extLst>
                </p:cNvPr>
                <p:cNvGrpSpPr/>
                <p:nvPr/>
              </p:nvGrpSpPr>
              <p:grpSpPr>
                <a:xfrm>
                  <a:off x="2306580" y="-169841"/>
                  <a:ext cx="3465876" cy="848892"/>
                  <a:chOff x="132724" y="-314693"/>
                  <a:chExt cx="3465876" cy="848892"/>
                </a:xfrm>
              </p:grpSpPr>
              <p:sp>
                <p:nvSpPr>
                  <p:cNvPr id="554" name="Caixa de Texto 2">
                    <a:extLst>
                      <a:ext uri="{FF2B5EF4-FFF2-40B4-BE49-F238E27FC236}">
                        <a16:creationId xmlns:a16="http://schemas.microsoft.com/office/drawing/2014/main" id="{4DA18B4F-8BEA-676C-32E5-60F6CBF74C69}"/>
                      </a:ext>
                    </a:extLst>
                  </p:cNvPr>
                  <p:cNvSpPr txBox="1">
                    <a:spLocks noChangeArrowheads="1"/>
                  </p:cNvSpPr>
                  <p:nvPr/>
                </p:nvSpPr>
                <p:spPr bwMode="auto">
                  <a:xfrm>
                    <a:off x="132724"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555" name="Gráfico 196" descr="Pessoa em cadeira de rodas com preenchimento sólido">
                    <a:extLst>
                      <a:ext uri="{FF2B5EF4-FFF2-40B4-BE49-F238E27FC236}">
                        <a16:creationId xmlns:a16="http://schemas.microsoft.com/office/drawing/2014/main" id="{1CBE59A7-9310-BE19-EB70-7AAB12ED2C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7842" y="-314693"/>
                    <a:ext cx="457200" cy="457200"/>
                  </a:xfrm>
                  <a:prstGeom prst="rect">
                    <a:avLst/>
                  </a:prstGeom>
                </p:spPr>
              </p:pic>
            </p:grpSp>
            <p:grpSp>
              <p:nvGrpSpPr>
                <p:cNvPr id="550" name="Agrupar 214">
                  <a:extLst>
                    <a:ext uri="{FF2B5EF4-FFF2-40B4-BE49-F238E27FC236}">
                      <a16:creationId xmlns:a16="http://schemas.microsoft.com/office/drawing/2014/main" id="{4329975D-5E08-44F2-9159-6A22781EF542}"/>
                    </a:ext>
                  </a:extLst>
                </p:cNvPr>
                <p:cNvGrpSpPr/>
                <p:nvPr/>
              </p:nvGrpSpPr>
              <p:grpSpPr>
                <a:xfrm>
                  <a:off x="1021452" y="-251956"/>
                  <a:ext cx="2687618" cy="621344"/>
                  <a:chOff x="184690" y="-552083"/>
                  <a:chExt cx="2687618" cy="621344"/>
                </a:xfrm>
              </p:grpSpPr>
              <p:sp>
                <p:nvSpPr>
                  <p:cNvPr id="551" name="Sinal de Adição 198">
                    <a:extLst>
                      <a:ext uri="{FF2B5EF4-FFF2-40B4-BE49-F238E27FC236}">
                        <a16:creationId xmlns:a16="http://schemas.microsoft.com/office/drawing/2014/main" id="{073934EE-F80D-44B0-1CC8-5B295D3C3F0D}"/>
                      </a:ext>
                    </a:extLst>
                  </p:cNvPr>
                  <p:cNvSpPr/>
                  <p:nvPr/>
                </p:nvSpPr>
                <p:spPr>
                  <a:xfrm>
                    <a:off x="184690"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52" name="Sinal de Adição 203">
                    <a:extLst>
                      <a:ext uri="{FF2B5EF4-FFF2-40B4-BE49-F238E27FC236}">
                        <a16:creationId xmlns:a16="http://schemas.microsoft.com/office/drawing/2014/main" id="{DCCB67A5-4BFF-8740-D21B-6D105FDF8B4A}"/>
                      </a:ext>
                    </a:extLst>
                  </p:cNvPr>
                  <p:cNvSpPr/>
                  <p:nvPr/>
                </p:nvSpPr>
                <p:spPr>
                  <a:xfrm>
                    <a:off x="2531313"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53" name="Caixa de Texto 2">
                    <a:extLst>
                      <a:ext uri="{FF2B5EF4-FFF2-40B4-BE49-F238E27FC236}">
                        <a16:creationId xmlns:a16="http://schemas.microsoft.com/office/drawing/2014/main" id="{37889FA4-14D0-32A7-C621-23B985A5A804}"/>
                      </a:ext>
                    </a:extLst>
                  </p:cNvPr>
                  <p:cNvSpPr txBox="1">
                    <a:spLocks noChangeArrowheads="1"/>
                  </p:cNvSpPr>
                  <p:nvPr/>
                </p:nvSpPr>
                <p:spPr bwMode="auto">
                  <a:xfrm>
                    <a:off x="856228" y="-552083"/>
                    <a:ext cx="1430362" cy="621344"/>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pic>
            <p:nvPicPr>
              <p:cNvPr id="365" name="Gráfico 31" descr="Wi-Fi com preenchimento sólido">
                <a:extLst>
                  <a:ext uri="{FF2B5EF4-FFF2-40B4-BE49-F238E27FC236}">
                    <a16:creationId xmlns:a16="http://schemas.microsoft.com/office/drawing/2014/main" id="{09597CFF-DEF1-A9E1-6B25-413A11ABC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33373" y="17227505"/>
                <a:ext cx="577556" cy="567263"/>
              </a:xfrm>
              <a:prstGeom prst="rect">
                <a:avLst/>
              </a:prstGeom>
            </p:spPr>
          </p:pic>
          <p:pic>
            <p:nvPicPr>
              <p:cNvPr id="366" name="Gráfico 29" descr="Wi-Fi com preenchimento sólido">
                <a:extLst>
                  <a:ext uri="{FF2B5EF4-FFF2-40B4-BE49-F238E27FC236}">
                    <a16:creationId xmlns:a16="http://schemas.microsoft.com/office/drawing/2014/main" id="{1830245A-A259-F462-7694-C61B79E403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7480365" y="16122585"/>
                <a:ext cx="577556" cy="567263"/>
              </a:xfrm>
              <a:prstGeom prst="rect">
                <a:avLst/>
              </a:prstGeom>
            </p:spPr>
          </p:pic>
          <p:sp>
            <p:nvSpPr>
              <p:cNvPr id="367" name="Seta: Bidirecional 37">
                <a:extLst>
                  <a:ext uri="{FF2B5EF4-FFF2-40B4-BE49-F238E27FC236}">
                    <a16:creationId xmlns:a16="http://schemas.microsoft.com/office/drawing/2014/main" id="{FE8DB4F8-45C4-1EC2-1E53-AE99857D4E9E}"/>
                  </a:ext>
                </a:extLst>
              </p:cNvPr>
              <p:cNvSpPr/>
              <p:nvPr/>
            </p:nvSpPr>
            <p:spPr>
              <a:xfrm>
                <a:off x="8229738" y="17107597"/>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368" name="Agrupar 61">
                <a:extLst>
                  <a:ext uri="{FF2B5EF4-FFF2-40B4-BE49-F238E27FC236}">
                    <a16:creationId xmlns:a16="http://schemas.microsoft.com/office/drawing/2014/main" id="{6C5B674B-BFFC-F253-833C-FD1CCC3818FA}"/>
                  </a:ext>
                </a:extLst>
              </p:cNvPr>
              <p:cNvGrpSpPr/>
              <p:nvPr/>
            </p:nvGrpSpPr>
            <p:grpSpPr>
              <a:xfrm>
                <a:off x="7061305" y="14759395"/>
                <a:ext cx="3721692" cy="1237525"/>
                <a:chOff x="-338670" y="-104594"/>
                <a:chExt cx="3314399" cy="1122335"/>
              </a:xfrm>
            </p:grpSpPr>
            <p:grpSp>
              <p:nvGrpSpPr>
                <p:cNvPr id="542" name="Agrupar 57">
                  <a:extLst>
                    <a:ext uri="{FF2B5EF4-FFF2-40B4-BE49-F238E27FC236}">
                      <a16:creationId xmlns:a16="http://schemas.microsoft.com/office/drawing/2014/main" id="{EDDFED43-E8F1-B8CC-3C4F-49296963F9A3}"/>
                    </a:ext>
                  </a:extLst>
                </p:cNvPr>
                <p:cNvGrpSpPr/>
                <p:nvPr/>
              </p:nvGrpSpPr>
              <p:grpSpPr>
                <a:xfrm>
                  <a:off x="862282" y="100796"/>
                  <a:ext cx="912497" cy="916945"/>
                  <a:chOff x="-61263" y="-37247"/>
                  <a:chExt cx="913765" cy="917633"/>
                </a:xfrm>
              </p:grpSpPr>
              <p:pic>
                <p:nvPicPr>
                  <p:cNvPr id="545" name="Gráfico 21" descr="Hospital destaque">
                    <a:extLst>
                      <a:ext uri="{FF2B5EF4-FFF2-40B4-BE49-F238E27FC236}">
                        <a16:creationId xmlns:a16="http://schemas.microsoft.com/office/drawing/2014/main" id="{BFF99C9D-DB4F-0DC4-7C30-CEB47E9C5B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263" y="-37247"/>
                    <a:ext cx="913765" cy="913765"/>
                  </a:xfrm>
                  <a:prstGeom prst="rect">
                    <a:avLst/>
                  </a:prstGeom>
                </p:spPr>
              </p:pic>
              <p:pic>
                <p:nvPicPr>
                  <p:cNvPr id="546" name="Imagem 42">
                    <a:extLst>
                      <a:ext uri="{FF2B5EF4-FFF2-40B4-BE49-F238E27FC236}">
                        <a16:creationId xmlns:a16="http://schemas.microsoft.com/office/drawing/2014/main" id="{710CBEEE-732B-B0AD-F55F-9A0E52AEEBA7}"/>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544" name="Caixa de Texto 2">
                  <a:extLst>
                    <a:ext uri="{FF2B5EF4-FFF2-40B4-BE49-F238E27FC236}">
                      <a16:creationId xmlns:a16="http://schemas.microsoft.com/office/drawing/2014/main" id="{25D38680-4C27-C1EF-CFFA-E5C98850E13B}"/>
                    </a:ext>
                  </a:extLst>
                </p:cNvPr>
                <p:cNvSpPr txBox="1">
                  <a:spLocks noChangeArrowheads="1"/>
                </p:cNvSpPr>
                <p:nvPr/>
              </p:nvSpPr>
              <p:spPr bwMode="auto">
                <a:xfrm>
                  <a:off x="-338670" y="-104594"/>
                  <a:ext cx="3314399" cy="334954"/>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369" name="Agrupar 195">
                <a:extLst>
                  <a:ext uri="{FF2B5EF4-FFF2-40B4-BE49-F238E27FC236}">
                    <a16:creationId xmlns:a16="http://schemas.microsoft.com/office/drawing/2014/main" id="{447989BD-E708-5BE5-0D52-794174C5599F}"/>
                  </a:ext>
                </a:extLst>
              </p:cNvPr>
              <p:cNvGrpSpPr/>
              <p:nvPr/>
            </p:nvGrpSpPr>
            <p:grpSpPr>
              <a:xfrm>
                <a:off x="7446715" y="16900601"/>
                <a:ext cx="1088886" cy="1731230"/>
                <a:chOff x="607854" y="-104054"/>
                <a:chExt cx="969721" cy="1569744"/>
              </a:xfrm>
            </p:grpSpPr>
            <p:pic>
              <p:nvPicPr>
                <p:cNvPr id="540" name="Gráfico 26" descr="Monitor com preenchimento sólido">
                  <a:extLst>
                    <a:ext uri="{FF2B5EF4-FFF2-40B4-BE49-F238E27FC236}">
                      <a16:creationId xmlns:a16="http://schemas.microsoft.com/office/drawing/2014/main" id="{3D4326F9-ACFB-70B5-DC38-9D062AA7ED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5305" y="-104054"/>
                  <a:ext cx="437515" cy="437515"/>
                </a:xfrm>
                <a:prstGeom prst="rect">
                  <a:avLst/>
                </a:prstGeom>
              </p:spPr>
            </p:pic>
            <p:sp>
              <p:nvSpPr>
                <p:cNvPr id="541" name="Caixa de Texto 2">
                  <a:extLst>
                    <a:ext uri="{FF2B5EF4-FFF2-40B4-BE49-F238E27FC236}">
                      <a16:creationId xmlns:a16="http://schemas.microsoft.com/office/drawing/2014/main" id="{695930DA-A667-1EC4-6174-F8527657DDAF}"/>
                    </a:ext>
                  </a:extLst>
                </p:cNvPr>
                <p:cNvSpPr txBox="1">
                  <a:spLocks noChangeArrowheads="1"/>
                </p:cNvSpPr>
                <p:nvPr/>
              </p:nvSpPr>
              <p:spPr bwMode="auto">
                <a:xfrm>
                  <a:off x="607854" y="331396"/>
                  <a:ext cx="969721" cy="1134294"/>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370" name="Seta: Bidirecional 193">
                <a:extLst>
                  <a:ext uri="{FF2B5EF4-FFF2-40B4-BE49-F238E27FC236}">
                    <a16:creationId xmlns:a16="http://schemas.microsoft.com/office/drawing/2014/main" id="{7E1D0D42-25E2-D55F-0104-9999D71306DC}"/>
                  </a:ext>
                </a:extLst>
              </p:cNvPr>
              <p:cNvSpPr/>
              <p:nvPr/>
            </p:nvSpPr>
            <p:spPr>
              <a:xfrm rot="14455196">
                <a:off x="9197811" y="16304010"/>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1" name="Seta: Bidirecional 204">
                <a:extLst>
                  <a:ext uri="{FF2B5EF4-FFF2-40B4-BE49-F238E27FC236}">
                    <a16:creationId xmlns:a16="http://schemas.microsoft.com/office/drawing/2014/main" id="{8DD190ED-B5DA-FA78-9DD5-411959ABAF7A}"/>
                  </a:ext>
                </a:extLst>
              </p:cNvPr>
              <p:cNvSpPr/>
              <p:nvPr/>
            </p:nvSpPr>
            <p:spPr>
              <a:xfrm rot="7144804" flipH="1">
                <a:off x="7660831" y="16328320"/>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2" name="Gráfico 209" descr="Cronómetro com preenchimento sólido">
                <a:extLst>
                  <a:ext uri="{FF2B5EF4-FFF2-40B4-BE49-F238E27FC236}">
                    <a16:creationId xmlns:a16="http://schemas.microsoft.com/office/drawing/2014/main" id="{AB4E2A74-9B1E-B1AD-93DC-8F64BCCF57D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59100" y="16255817"/>
                <a:ext cx="438515" cy="430700"/>
              </a:xfrm>
              <a:prstGeom prst="rect">
                <a:avLst/>
              </a:prstGeom>
            </p:spPr>
          </p:pic>
          <p:sp>
            <p:nvSpPr>
              <p:cNvPr id="373" name="Caixa de Texto 2">
                <a:extLst>
                  <a:ext uri="{FF2B5EF4-FFF2-40B4-BE49-F238E27FC236}">
                    <a16:creationId xmlns:a16="http://schemas.microsoft.com/office/drawing/2014/main" id="{66B995AE-B537-E9D0-2A96-CC4851D274D5}"/>
                  </a:ext>
                </a:extLst>
              </p:cNvPr>
              <p:cNvSpPr txBox="1">
                <a:spLocks noChangeArrowheads="1"/>
              </p:cNvSpPr>
              <p:nvPr/>
            </p:nvSpPr>
            <p:spPr bwMode="auto">
              <a:xfrm>
                <a:off x="10785674" y="18038666"/>
                <a:ext cx="4180867" cy="43062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pic>
            <p:nvPicPr>
              <p:cNvPr id="374" name="Gráfico 15" descr="Escudo com visto com preenchimento sólido">
                <a:extLst>
                  <a:ext uri="{FF2B5EF4-FFF2-40B4-BE49-F238E27FC236}">
                    <a16:creationId xmlns:a16="http://schemas.microsoft.com/office/drawing/2014/main" id="{6D95E259-698D-893B-6BCF-CF7ED757FD2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144418" y="17253298"/>
                <a:ext cx="348744" cy="342558"/>
              </a:xfrm>
              <a:prstGeom prst="rect">
                <a:avLst/>
              </a:prstGeom>
            </p:spPr>
          </p:pic>
          <p:cxnSp>
            <p:nvCxnSpPr>
              <p:cNvPr id="375" name="Straight Connector 374">
                <a:extLst>
                  <a:ext uri="{FF2B5EF4-FFF2-40B4-BE49-F238E27FC236}">
                    <a16:creationId xmlns:a16="http://schemas.microsoft.com/office/drawing/2014/main" id="{631E90A8-FECD-9E5D-812D-DCA1C7250EC7}"/>
                  </a:ext>
                </a:extLst>
              </p:cNvPr>
              <p:cNvCxnSpPr>
                <a:cxnSpLocks/>
              </p:cNvCxnSpPr>
              <p:nvPr/>
            </p:nvCxnSpPr>
            <p:spPr>
              <a:xfrm flipV="1">
                <a:off x="11468441" y="14970216"/>
                <a:ext cx="816213" cy="2107169"/>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650F8E50-71AA-4C90-B85F-BF8D32497933}"/>
                  </a:ext>
                </a:extLst>
              </p:cNvPr>
              <p:cNvCxnSpPr>
                <a:cxnSpLocks/>
              </p:cNvCxnSpPr>
              <p:nvPr/>
            </p:nvCxnSpPr>
            <p:spPr>
              <a:xfrm flipV="1">
                <a:off x="13062765" y="16772028"/>
                <a:ext cx="143096" cy="329437"/>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77" name="Rectangle: Rounded Corners 376">
                <a:extLst>
                  <a:ext uri="{FF2B5EF4-FFF2-40B4-BE49-F238E27FC236}">
                    <a16:creationId xmlns:a16="http://schemas.microsoft.com/office/drawing/2014/main" id="{5EF5FCCE-6661-EA8D-2FB9-328CDC137146}"/>
                  </a:ext>
                </a:extLst>
              </p:cNvPr>
              <p:cNvSpPr/>
              <p:nvPr/>
            </p:nvSpPr>
            <p:spPr>
              <a:xfrm>
                <a:off x="12254050" y="14771367"/>
                <a:ext cx="7428213" cy="20074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78" name="Group 377">
                <a:extLst>
                  <a:ext uri="{FF2B5EF4-FFF2-40B4-BE49-F238E27FC236}">
                    <a16:creationId xmlns:a16="http://schemas.microsoft.com/office/drawing/2014/main" id="{2F57D792-E226-145E-AE87-F831C6E45E1F}"/>
                  </a:ext>
                </a:extLst>
              </p:cNvPr>
              <p:cNvGrpSpPr/>
              <p:nvPr/>
            </p:nvGrpSpPr>
            <p:grpSpPr>
              <a:xfrm>
                <a:off x="17275264" y="14940506"/>
                <a:ext cx="2337856" cy="1514582"/>
                <a:chOff x="7168946" y="4100551"/>
                <a:chExt cx="2337856" cy="1514582"/>
              </a:xfrm>
            </p:grpSpPr>
            <p:grpSp>
              <p:nvGrpSpPr>
                <p:cNvPr id="421" name="Group 420">
                  <a:extLst>
                    <a:ext uri="{FF2B5EF4-FFF2-40B4-BE49-F238E27FC236}">
                      <a16:creationId xmlns:a16="http://schemas.microsoft.com/office/drawing/2014/main" id="{A4425DA8-2AA6-8486-133D-B7A81FC79F58}"/>
                    </a:ext>
                  </a:extLst>
                </p:cNvPr>
                <p:cNvGrpSpPr/>
                <p:nvPr/>
              </p:nvGrpSpPr>
              <p:grpSpPr>
                <a:xfrm>
                  <a:off x="7614140" y="4100551"/>
                  <a:ext cx="1447468" cy="1011425"/>
                  <a:chOff x="15137181" y="6870025"/>
                  <a:chExt cx="2111116" cy="1475152"/>
                </a:xfrm>
              </p:grpSpPr>
              <p:grpSp>
                <p:nvGrpSpPr>
                  <p:cNvPr id="423" name="Agrupar 298">
                    <a:extLst>
                      <a:ext uri="{FF2B5EF4-FFF2-40B4-BE49-F238E27FC236}">
                        <a16:creationId xmlns:a16="http://schemas.microsoft.com/office/drawing/2014/main" id="{8CE04C6E-2DAA-1488-AB39-D27011121A1B}"/>
                      </a:ext>
                    </a:extLst>
                  </p:cNvPr>
                  <p:cNvGrpSpPr/>
                  <p:nvPr/>
                </p:nvGrpSpPr>
                <p:grpSpPr>
                  <a:xfrm>
                    <a:off x="15137181" y="6870025"/>
                    <a:ext cx="2111116" cy="1466768"/>
                    <a:chOff x="3309283" y="-1822923"/>
                    <a:chExt cx="1791332" cy="1244601"/>
                  </a:xfrm>
                </p:grpSpPr>
                <p:grpSp>
                  <p:nvGrpSpPr>
                    <p:cNvPr id="426" name="Agrupar 277">
                      <a:extLst>
                        <a:ext uri="{FF2B5EF4-FFF2-40B4-BE49-F238E27FC236}">
                          <a16:creationId xmlns:a16="http://schemas.microsoft.com/office/drawing/2014/main" id="{B050DA58-18BE-62FA-2C94-EF45F4AFAD68}"/>
                        </a:ext>
                      </a:extLst>
                    </p:cNvPr>
                    <p:cNvGrpSpPr/>
                    <p:nvPr/>
                  </p:nvGrpSpPr>
                  <p:grpSpPr>
                    <a:xfrm>
                      <a:off x="3309283" y="-1822923"/>
                      <a:ext cx="1791332" cy="1244601"/>
                      <a:chOff x="2880339" y="-1823570"/>
                      <a:chExt cx="1792191" cy="1245043"/>
                    </a:xfrm>
                  </p:grpSpPr>
                  <p:grpSp>
                    <p:nvGrpSpPr>
                      <p:cNvPr id="428" name="Agrupar 279">
                        <a:extLst>
                          <a:ext uri="{FF2B5EF4-FFF2-40B4-BE49-F238E27FC236}">
                            <a16:creationId xmlns:a16="http://schemas.microsoft.com/office/drawing/2014/main" id="{6AB062F8-8A3A-256D-ABF6-9BF82D12624D}"/>
                          </a:ext>
                        </a:extLst>
                      </p:cNvPr>
                      <p:cNvGrpSpPr/>
                      <p:nvPr/>
                    </p:nvGrpSpPr>
                    <p:grpSpPr>
                      <a:xfrm>
                        <a:off x="3498193" y="-1823570"/>
                        <a:ext cx="1174337" cy="1245043"/>
                        <a:chOff x="3431056" y="-1824307"/>
                        <a:chExt cx="1175074" cy="1245546"/>
                      </a:xfrm>
                    </p:grpSpPr>
                    <p:sp>
                      <p:nvSpPr>
                        <p:cNvPr id="435" name="Retângulo 280">
                          <a:extLst>
                            <a:ext uri="{FF2B5EF4-FFF2-40B4-BE49-F238E27FC236}">
                              <a16:creationId xmlns:a16="http://schemas.microsoft.com/office/drawing/2014/main" id="{C013E1F6-E44A-FDE6-80AE-619020812EFD}"/>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5" name="Retângulo 281">
                          <a:extLst>
                            <a:ext uri="{FF2B5EF4-FFF2-40B4-BE49-F238E27FC236}">
                              <a16:creationId xmlns:a16="http://schemas.microsoft.com/office/drawing/2014/main" id="{EC27A941-AC36-4E89-728D-880177B0D5BD}"/>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7" name="Retângulo 282">
                          <a:extLst>
                            <a:ext uri="{FF2B5EF4-FFF2-40B4-BE49-F238E27FC236}">
                              <a16:creationId xmlns:a16="http://schemas.microsoft.com/office/drawing/2014/main" id="{D95AB0F1-8C99-FF4A-996E-42AECF8A84A5}"/>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9" name="Retângulo 283">
                          <a:extLst>
                            <a:ext uri="{FF2B5EF4-FFF2-40B4-BE49-F238E27FC236}">
                              <a16:creationId xmlns:a16="http://schemas.microsoft.com/office/drawing/2014/main" id="{7661031E-9504-36E1-441B-E4DE9C5D9EB8}"/>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12" name="Retângulo 284">
                          <a:extLst>
                            <a:ext uri="{FF2B5EF4-FFF2-40B4-BE49-F238E27FC236}">
                              <a16:creationId xmlns:a16="http://schemas.microsoft.com/office/drawing/2014/main" id="{0741874F-5D2A-20B6-61B8-83D6E49B7FF9}"/>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13" name="Retângulo 285">
                          <a:extLst>
                            <a:ext uri="{FF2B5EF4-FFF2-40B4-BE49-F238E27FC236}">
                              <a16:creationId xmlns:a16="http://schemas.microsoft.com/office/drawing/2014/main" id="{EBE079DE-C39C-ADAD-C6E3-95E4D08CAAEC}"/>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15" name="Oval 514">
                          <a:extLst>
                            <a:ext uri="{FF2B5EF4-FFF2-40B4-BE49-F238E27FC236}">
                              <a16:creationId xmlns:a16="http://schemas.microsoft.com/office/drawing/2014/main" id="{393E8206-3C80-5529-EF5E-3B2897CD1C73}"/>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9" name="Agrupar 290">
                        <a:extLst>
                          <a:ext uri="{FF2B5EF4-FFF2-40B4-BE49-F238E27FC236}">
                            <a16:creationId xmlns:a16="http://schemas.microsoft.com/office/drawing/2014/main" id="{E7A8630A-B5E9-3315-CEC0-42DED0472CD1}"/>
                          </a:ext>
                        </a:extLst>
                      </p:cNvPr>
                      <p:cNvGrpSpPr/>
                      <p:nvPr/>
                    </p:nvGrpSpPr>
                    <p:grpSpPr>
                      <a:xfrm>
                        <a:off x="2880339" y="-946959"/>
                        <a:ext cx="747252" cy="363675"/>
                        <a:chOff x="2585064" y="-1810559"/>
                        <a:chExt cx="747252" cy="363675"/>
                      </a:xfrm>
                    </p:grpSpPr>
                    <p:sp>
                      <p:nvSpPr>
                        <p:cNvPr id="430" name="Retângulo 294">
                          <a:extLst>
                            <a:ext uri="{FF2B5EF4-FFF2-40B4-BE49-F238E27FC236}">
                              <a16:creationId xmlns:a16="http://schemas.microsoft.com/office/drawing/2014/main" id="{8B676F6D-4FFC-54F5-F6E6-B2F91DC571CF}"/>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Retângulo 291">
                          <a:extLst>
                            <a:ext uri="{FF2B5EF4-FFF2-40B4-BE49-F238E27FC236}">
                              <a16:creationId xmlns:a16="http://schemas.microsoft.com/office/drawing/2014/main" id="{3A667009-9998-A39A-D195-1AEDC25880CB}"/>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F02ED1DC-1048-842F-25A1-744391F5CAF1}"/>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Oval 432">
                          <a:extLst>
                            <a:ext uri="{FF2B5EF4-FFF2-40B4-BE49-F238E27FC236}">
                              <a16:creationId xmlns:a16="http://schemas.microsoft.com/office/drawing/2014/main" id="{1C47799A-7FDA-87B2-3DBB-1A2372FAD6CD}"/>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4" name="Conexão reta 295">
                          <a:extLst>
                            <a:ext uri="{FF2B5EF4-FFF2-40B4-BE49-F238E27FC236}">
                              <a16:creationId xmlns:a16="http://schemas.microsoft.com/office/drawing/2014/main" id="{B912EF39-F098-DEEC-25BC-623311E0838A}"/>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27" name="Retângulo 296">
                      <a:extLst>
                        <a:ext uri="{FF2B5EF4-FFF2-40B4-BE49-F238E27FC236}">
                          <a16:creationId xmlns:a16="http://schemas.microsoft.com/office/drawing/2014/main" id="{9EA5C3CA-9A90-03E9-6B95-1A277AC56237}"/>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24" name="Fluxograma: Ou 289">
                    <a:extLst>
                      <a:ext uri="{FF2B5EF4-FFF2-40B4-BE49-F238E27FC236}">
                        <a16:creationId xmlns:a16="http://schemas.microsoft.com/office/drawing/2014/main" id="{55F8C481-009A-70EF-A43E-BAADF9F72EF9}"/>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Fluxograma: Convolução 288">
                    <a:extLst>
                      <a:ext uri="{FF2B5EF4-FFF2-40B4-BE49-F238E27FC236}">
                        <a16:creationId xmlns:a16="http://schemas.microsoft.com/office/drawing/2014/main" id="{4511F46D-8E67-DCF3-3D68-21ACF696BFF6}"/>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22" name="Caixa de texto 300">
                  <a:extLst>
                    <a:ext uri="{FF2B5EF4-FFF2-40B4-BE49-F238E27FC236}">
                      <a16:creationId xmlns:a16="http://schemas.microsoft.com/office/drawing/2014/main" id="{B98780F9-804C-3C9E-9136-90AC892354D5}"/>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379" name="Group 378">
                <a:extLst>
                  <a:ext uri="{FF2B5EF4-FFF2-40B4-BE49-F238E27FC236}">
                    <a16:creationId xmlns:a16="http://schemas.microsoft.com/office/drawing/2014/main" id="{0833D5C5-0453-B54C-CFFB-00CB20C11816}"/>
                  </a:ext>
                </a:extLst>
              </p:cNvPr>
              <p:cNvGrpSpPr/>
              <p:nvPr/>
            </p:nvGrpSpPr>
            <p:grpSpPr>
              <a:xfrm>
                <a:off x="12325378" y="14940506"/>
                <a:ext cx="2337856" cy="1516778"/>
                <a:chOff x="2152003" y="4101630"/>
                <a:chExt cx="2337856" cy="1516778"/>
              </a:xfrm>
            </p:grpSpPr>
            <p:grpSp>
              <p:nvGrpSpPr>
                <p:cNvPr id="400" name="Agrupar 297">
                  <a:extLst>
                    <a:ext uri="{FF2B5EF4-FFF2-40B4-BE49-F238E27FC236}">
                      <a16:creationId xmlns:a16="http://schemas.microsoft.com/office/drawing/2014/main" id="{176D5779-4C49-60F9-7F13-6145C0C78BBD}"/>
                    </a:ext>
                  </a:extLst>
                </p:cNvPr>
                <p:cNvGrpSpPr/>
                <p:nvPr/>
              </p:nvGrpSpPr>
              <p:grpSpPr>
                <a:xfrm>
                  <a:off x="2372969" y="4101630"/>
                  <a:ext cx="1895925" cy="1009267"/>
                  <a:chOff x="0" y="0"/>
                  <a:chExt cx="2346325" cy="1249045"/>
                </a:xfrm>
              </p:grpSpPr>
              <p:grpSp>
                <p:nvGrpSpPr>
                  <p:cNvPr id="402" name="Agrupar 55">
                    <a:extLst>
                      <a:ext uri="{FF2B5EF4-FFF2-40B4-BE49-F238E27FC236}">
                        <a16:creationId xmlns:a16="http://schemas.microsoft.com/office/drawing/2014/main" id="{4AF1DFC4-74D8-8D40-986C-42AAFDEC9C43}"/>
                      </a:ext>
                    </a:extLst>
                  </p:cNvPr>
                  <p:cNvGrpSpPr/>
                  <p:nvPr/>
                </p:nvGrpSpPr>
                <p:grpSpPr>
                  <a:xfrm>
                    <a:off x="866775" y="676275"/>
                    <a:ext cx="1479550" cy="572770"/>
                    <a:chOff x="0" y="0"/>
                    <a:chExt cx="1479550" cy="572770"/>
                  </a:xfrm>
                </p:grpSpPr>
                <p:sp>
                  <p:nvSpPr>
                    <p:cNvPr id="415" name="Retângulo 41">
                      <a:extLst>
                        <a:ext uri="{FF2B5EF4-FFF2-40B4-BE49-F238E27FC236}">
                          <a16:creationId xmlns:a16="http://schemas.microsoft.com/office/drawing/2014/main" id="{D438F7CE-FF52-97C5-13EA-42997C4D88E3}"/>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6" name="Oval 415">
                      <a:extLst>
                        <a:ext uri="{FF2B5EF4-FFF2-40B4-BE49-F238E27FC236}">
                          <a16:creationId xmlns:a16="http://schemas.microsoft.com/office/drawing/2014/main" id="{C681CAF7-29C7-24A0-DACC-A9A98F1726B8}"/>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7" name="Oval 416">
                      <a:extLst>
                        <a:ext uri="{FF2B5EF4-FFF2-40B4-BE49-F238E27FC236}">
                          <a16:creationId xmlns:a16="http://schemas.microsoft.com/office/drawing/2014/main" id="{391B840F-BF77-DB70-362E-3A17086B9972}"/>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8" name="Retângulo 52">
                      <a:extLst>
                        <a:ext uri="{FF2B5EF4-FFF2-40B4-BE49-F238E27FC236}">
                          <a16:creationId xmlns:a16="http://schemas.microsoft.com/office/drawing/2014/main" id="{74D3363C-79B5-201D-8547-E273A297D49E}"/>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9" name="Retângulo 53">
                      <a:extLst>
                        <a:ext uri="{FF2B5EF4-FFF2-40B4-BE49-F238E27FC236}">
                          <a16:creationId xmlns:a16="http://schemas.microsoft.com/office/drawing/2014/main" id="{593E6A85-AA71-F11F-815D-DEFB78E834C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20" name="Conexão reta 54">
                      <a:extLst>
                        <a:ext uri="{FF2B5EF4-FFF2-40B4-BE49-F238E27FC236}">
                          <a16:creationId xmlns:a16="http://schemas.microsoft.com/office/drawing/2014/main" id="{5FDD3D6C-9F92-C61A-214B-65E80626ED6B}"/>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03" name="Agrupar 256">
                    <a:extLst>
                      <a:ext uri="{FF2B5EF4-FFF2-40B4-BE49-F238E27FC236}">
                        <a16:creationId xmlns:a16="http://schemas.microsoft.com/office/drawing/2014/main" id="{660B35B9-439B-57F7-FA86-8AB90DF4767C}"/>
                      </a:ext>
                    </a:extLst>
                  </p:cNvPr>
                  <p:cNvGrpSpPr/>
                  <p:nvPr/>
                </p:nvGrpSpPr>
                <p:grpSpPr>
                  <a:xfrm>
                    <a:off x="0" y="0"/>
                    <a:ext cx="1361664" cy="1245041"/>
                    <a:chOff x="0" y="0"/>
                    <a:chExt cx="1361664" cy="1245041"/>
                  </a:xfrm>
                </p:grpSpPr>
                <p:grpSp>
                  <p:nvGrpSpPr>
                    <p:cNvPr id="404" name="Agrupar 56">
                      <a:extLst>
                        <a:ext uri="{FF2B5EF4-FFF2-40B4-BE49-F238E27FC236}">
                          <a16:creationId xmlns:a16="http://schemas.microsoft.com/office/drawing/2014/main" id="{7C2EBAF3-2F5B-EF2B-7043-B21509A832E5}"/>
                        </a:ext>
                      </a:extLst>
                    </p:cNvPr>
                    <p:cNvGrpSpPr/>
                    <p:nvPr/>
                  </p:nvGrpSpPr>
                  <p:grpSpPr>
                    <a:xfrm>
                      <a:off x="187324" y="0"/>
                      <a:ext cx="1174340" cy="1245041"/>
                      <a:chOff x="118110" y="0"/>
                      <a:chExt cx="1175077" cy="1245544"/>
                    </a:xfrm>
                  </p:grpSpPr>
                  <p:sp>
                    <p:nvSpPr>
                      <p:cNvPr id="408" name="Retângulo 45">
                        <a:extLst>
                          <a:ext uri="{FF2B5EF4-FFF2-40B4-BE49-F238E27FC236}">
                            <a16:creationId xmlns:a16="http://schemas.microsoft.com/office/drawing/2014/main" id="{94C6BEBE-AC4A-6068-C60B-66280C42516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46">
                        <a:extLst>
                          <a:ext uri="{FF2B5EF4-FFF2-40B4-BE49-F238E27FC236}">
                            <a16:creationId xmlns:a16="http://schemas.microsoft.com/office/drawing/2014/main" id="{F5CCA317-FBA3-8EE5-BA8A-D1A1F5EAA009}"/>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47">
                        <a:extLst>
                          <a:ext uri="{FF2B5EF4-FFF2-40B4-BE49-F238E27FC236}">
                            <a16:creationId xmlns:a16="http://schemas.microsoft.com/office/drawing/2014/main" id="{1537633F-9B67-5BA7-92F1-AB28DBCD948D}"/>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49">
                        <a:extLst>
                          <a:ext uri="{FF2B5EF4-FFF2-40B4-BE49-F238E27FC236}">
                            <a16:creationId xmlns:a16="http://schemas.microsoft.com/office/drawing/2014/main" id="{E04626AD-081C-CF92-292C-DEEB5BC98BA3}"/>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50">
                        <a:extLst>
                          <a:ext uri="{FF2B5EF4-FFF2-40B4-BE49-F238E27FC236}">
                            <a16:creationId xmlns:a16="http://schemas.microsoft.com/office/drawing/2014/main" id="{D0E07ECF-FC43-CCF8-E19C-05371F7D9B9B}"/>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48">
                        <a:extLst>
                          <a:ext uri="{FF2B5EF4-FFF2-40B4-BE49-F238E27FC236}">
                            <a16:creationId xmlns:a16="http://schemas.microsoft.com/office/drawing/2014/main" id="{8D521153-F2CB-EBC5-EEB5-05B3B29060EF}"/>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A1FF21D-E36A-80E7-6785-4B9CECD98BEC}"/>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5" name="Agrupar 252">
                      <a:extLst>
                        <a:ext uri="{FF2B5EF4-FFF2-40B4-BE49-F238E27FC236}">
                          <a16:creationId xmlns:a16="http://schemas.microsoft.com/office/drawing/2014/main" id="{117EFC49-EF92-AF9E-A074-A666C7476606}"/>
                        </a:ext>
                      </a:extLst>
                    </p:cNvPr>
                    <p:cNvGrpSpPr/>
                    <p:nvPr/>
                  </p:nvGrpSpPr>
                  <p:grpSpPr>
                    <a:xfrm>
                      <a:off x="0" y="611921"/>
                      <a:ext cx="634145" cy="632997"/>
                      <a:chOff x="0" y="2321"/>
                      <a:chExt cx="634145" cy="632997"/>
                    </a:xfrm>
                  </p:grpSpPr>
                  <p:sp>
                    <p:nvSpPr>
                      <p:cNvPr id="406" name="Fluxograma: Convolução 250">
                        <a:extLst>
                          <a:ext uri="{FF2B5EF4-FFF2-40B4-BE49-F238E27FC236}">
                            <a16:creationId xmlns:a16="http://schemas.microsoft.com/office/drawing/2014/main" id="{E75A64CF-61F2-19A6-4FDB-BEB32034C4D8}"/>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7" name="Fluxograma: Ou 251">
                        <a:extLst>
                          <a:ext uri="{FF2B5EF4-FFF2-40B4-BE49-F238E27FC236}">
                            <a16:creationId xmlns:a16="http://schemas.microsoft.com/office/drawing/2014/main" id="{70AEBFEB-BD7D-2D0F-D2F6-C4F4A92DFD8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01" name="Caixa de texto 299">
                  <a:extLst>
                    <a:ext uri="{FF2B5EF4-FFF2-40B4-BE49-F238E27FC236}">
                      <a16:creationId xmlns:a16="http://schemas.microsoft.com/office/drawing/2014/main" id="{95C3E9C0-D1D3-F397-CEBB-223756257E65}"/>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380" name="Group 379">
                <a:extLst>
                  <a:ext uri="{FF2B5EF4-FFF2-40B4-BE49-F238E27FC236}">
                    <a16:creationId xmlns:a16="http://schemas.microsoft.com/office/drawing/2014/main" id="{5C053BF9-BF85-4357-7BD5-582C45E2A373}"/>
                  </a:ext>
                </a:extLst>
              </p:cNvPr>
              <p:cNvGrpSpPr/>
              <p:nvPr/>
            </p:nvGrpSpPr>
            <p:grpSpPr>
              <a:xfrm>
                <a:off x="14727685" y="14940506"/>
                <a:ext cx="2475398" cy="1516056"/>
                <a:chOff x="4573646" y="4102352"/>
                <a:chExt cx="2475398" cy="1516056"/>
              </a:xfrm>
            </p:grpSpPr>
            <p:grpSp>
              <p:nvGrpSpPr>
                <p:cNvPr id="381" name="Group 380">
                  <a:extLst>
                    <a:ext uri="{FF2B5EF4-FFF2-40B4-BE49-F238E27FC236}">
                      <a16:creationId xmlns:a16="http://schemas.microsoft.com/office/drawing/2014/main" id="{6E935C8C-3C11-E903-3EDD-94083056DB15}"/>
                    </a:ext>
                  </a:extLst>
                </p:cNvPr>
                <p:cNvGrpSpPr/>
                <p:nvPr/>
              </p:nvGrpSpPr>
              <p:grpSpPr>
                <a:xfrm>
                  <a:off x="5261751" y="4102352"/>
                  <a:ext cx="1099188" cy="1007823"/>
                  <a:chOff x="12879043" y="6871141"/>
                  <a:chExt cx="1603153" cy="1469898"/>
                </a:xfrm>
              </p:grpSpPr>
              <p:grpSp>
                <p:nvGrpSpPr>
                  <p:cNvPr id="383" name="Agrupar 276">
                    <a:extLst>
                      <a:ext uri="{FF2B5EF4-FFF2-40B4-BE49-F238E27FC236}">
                        <a16:creationId xmlns:a16="http://schemas.microsoft.com/office/drawing/2014/main" id="{A0D22D2A-EEF3-ED2D-BF43-355EA12DA067}"/>
                      </a:ext>
                    </a:extLst>
                  </p:cNvPr>
                  <p:cNvGrpSpPr/>
                  <p:nvPr/>
                </p:nvGrpSpPr>
                <p:grpSpPr>
                  <a:xfrm>
                    <a:off x="13098443" y="6871141"/>
                    <a:ext cx="1383753" cy="1466766"/>
                    <a:chOff x="187324" y="0"/>
                    <a:chExt cx="1174340" cy="1245041"/>
                  </a:xfrm>
                </p:grpSpPr>
                <p:grpSp>
                  <p:nvGrpSpPr>
                    <p:cNvPr id="386" name="Agrupar 258">
                      <a:extLst>
                        <a:ext uri="{FF2B5EF4-FFF2-40B4-BE49-F238E27FC236}">
                          <a16:creationId xmlns:a16="http://schemas.microsoft.com/office/drawing/2014/main" id="{FCD6A030-4738-5548-0166-2F77827FC7F9}"/>
                        </a:ext>
                      </a:extLst>
                    </p:cNvPr>
                    <p:cNvGrpSpPr/>
                    <p:nvPr/>
                  </p:nvGrpSpPr>
                  <p:grpSpPr>
                    <a:xfrm>
                      <a:off x="187324" y="0"/>
                      <a:ext cx="1174340" cy="1245041"/>
                      <a:chOff x="118110" y="0"/>
                      <a:chExt cx="1175077" cy="1245544"/>
                    </a:xfrm>
                  </p:grpSpPr>
                  <p:sp>
                    <p:nvSpPr>
                      <p:cNvPr id="393" name="Retângulo 259">
                        <a:extLst>
                          <a:ext uri="{FF2B5EF4-FFF2-40B4-BE49-F238E27FC236}">
                            <a16:creationId xmlns:a16="http://schemas.microsoft.com/office/drawing/2014/main" id="{D3F4BD01-5342-0807-F2A1-1F2CF5FF4AE4}"/>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4" name="Retângulo 260">
                        <a:extLst>
                          <a:ext uri="{FF2B5EF4-FFF2-40B4-BE49-F238E27FC236}">
                            <a16:creationId xmlns:a16="http://schemas.microsoft.com/office/drawing/2014/main" id="{EAF5A634-D568-D258-F64F-BDD7A24962E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5" name="Retângulo 261">
                        <a:extLst>
                          <a:ext uri="{FF2B5EF4-FFF2-40B4-BE49-F238E27FC236}">
                            <a16:creationId xmlns:a16="http://schemas.microsoft.com/office/drawing/2014/main" id="{552F567B-244F-0C58-79C7-EC510C833F17}"/>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6" name="Retângulo 262">
                        <a:extLst>
                          <a:ext uri="{FF2B5EF4-FFF2-40B4-BE49-F238E27FC236}">
                            <a16:creationId xmlns:a16="http://schemas.microsoft.com/office/drawing/2014/main" id="{B8DC2EAC-34BF-DC31-1B9C-5489EEE1E2D9}"/>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7" name="Retângulo 263">
                        <a:extLst>
                          <a:ext uri="{FF2B5EF4-FFF2-40B4-BE49-F238E27FC236}">
                            <a16:creationId xmlns:a16="http://schemas.microsoft.com/office/drawing/2014/main" id="{EF06CCE6-681C-B259-D233-ED91260A746E}"/>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8" name="Retângulo 264">
                        <a:extLst>
                          <a:ext uri="{FF2B5EF4-FFF2-40B4-BE49-F238E27FC236}">
                            <a16:creationId xmlns:a16="http://schemas.microsoft.com/office/drawing/2014/main" id="{70B27B11-5AC4-460A-DC31-446288E54035}"/>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9" name="Oval 398">
                        <a:extLst>
                          <a:ext uri="{FF2B5EF4-FFF2-40B4-BE49-F238E27FC236}">
                            <a16:creationId xmlns:a16="http://schemas.microsoft.com/office/drawing/2014/main" id="{F3C81A5A-9950-FD93-9A57-6491DBB3316D}"/>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87" name="Agrupar 275">
                      <a:extLst>
                        <a:ext uri="{FF2B5EF4-FFF2-40B4-BE49-F238E27FC236}">
                          <a16:creationId xmlns:a16="http://schemas.microsoft.com/office/drawing/2014/main" id="{8D4BF56E-6E7C-5A67-2715-BB2F6F988931}"/>
                        </a:ext>
                      </a:extLst>
                    </p:cNvPr>
                    <p:cNvGrpSpPr/>
                    <p:nvPr/>
                  </p:nvGrpSpPr>
                  <p:grpSpPr>
                    <a:xfrm>
                      <a:off x="295275" y="863600"/>
                      <a:ext cx="725805" cy="379730"/>
                      <a:chOff x="0" y="0"/>
                      <a:chExt cx="725805" cy="379730"/>
                    </a:xfrm>
                  </p:grpSpPr>
                  <p:sp>
                    <p:nvSpPr>
                      <p:cNvPr id="388" name="Retângulo 270">
                        <a:extLst>
                          <a:ext uri="{FF2B5EF4-FFF2-40B4-BE49-F238E27FC236}">
                            <a16:creationId xmlns:a16="http://schemas.microsoft.com/office/drawing/2014/main" id="{D9BE1940-ABCA-4E25-1E2C-E5F1C7FCFCB5}"/>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9" name="Oval 388">
                        <a:extLst>
                          <a:ext uri="{FF2B5EF4-FFF2-40B4-BE49-F238E27FC236}">
                            <a16:creationId xmlns:a16="http://schemas.microsoft.com/office/drawing/2014/main" id="{41367C3F-9D60-E832-8B2C-FEE2ACA226D8}"/>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0" name="Oval 389">
                        <a:extLst>
                          <a:ext uri="{FF2B5EF4-FFF2-40B4-BE49-F238E27FC236}">
                            <a16:creationId xmlns:a16="http://schemas.microsoft.com/office/drawing/2014/main" id="{33DA253A-9CA8-8CCD-1954-25F133AB251C}"/>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1" name="Retângulo 273">
                        <a:extLst>
                          <a:ext uri="{FF2B5EF4-FFF2-40B4-BE49-F238E27FC236}">
                            <a16:creationId xmlns:a16="http://schemas.microsoft.com/office/drawing/2014/main" id="{9BABCDEC-3F91-1C1C-F985-7DB8BD753D5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92" name="Conexão reta 274">
                        <a:extLst>
                          <a:ext uri="{FF2B5EF4-FFF2-40B4-BE49-F238E27FC236}">
                            <a16:creationId xmlns:a16="http://schemas.microsoft.com/office/drawing/2014/main" id="{9A37D277-6CED-06E0-8009-4F180E5B7B5F}"/>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84" name="Fluxograma: Convolução 267">
                    <a:extLst>
                      <a:ext uri="{FF2B5EF4-FFF2-40B4-BE49-F238E27FC236}">
                        <a16:creationId xmlns:a16="http://schemas.microsoft.com/office/drawing/2014/main" id="{07E92B0F-0B79-CDEF-E9AB-25C5D324E3D6}"/>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5" name="Fluxograma: Ou 268">
                    <a:extLst>
                      <a:ext uri="{FF2B5EF4-FFF2-40B4-BE49-F238E27FC236}">
                        <a16:creationId xmlns:a16="http://schemas.microsoft.com/office/drawing/2014/main" id="{6D4DE31D-01B8-4925-52EB-8E37E03124EE}"/>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82" name="Caixa de texto 300">
                  <a:extLst>
                    <a:ext uri="{FF2B5EF4-FFF2-40B4-BE49-F238E27FC236}">
                      <a16:creationId xmlns:a16="http://schemas.microsoft.com/office/drawing/2014/main" id="{1F5E1401-C263-1BB0-1279-BF5F1A5B71F7}"/>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sp>
          <p:nvSpPr>
            <p:cNvPr id="363" name="Caixa de texto 219">
              <a:extLst>
                <a:ext uri="{FF2B5EF4-FFF2-40B4-BE49-F238E27FC236}">
                  <a16:creationId xmlns:a16="http://schemas.microsoft.com/office/drawing/2014/main" id="{8B0852D8-7AD7-DDA0-955F-195978F6D1B7}"/>
                </a:ext>
              </a:extLst>
            </p:cNvPr>
            <p:cNvSpPr txBox="1"/>
            <p:nvPr/>
          </p:nvSpPr>
          <p:spPr>
            <a:xfrm>
              <a:off x="8798552" y="12673146"/>
              <a:ext cx="9701819"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Tree>
    <p:extLst>
      <p:ext uri="{BB962C8B-B14F-4D97-AF65-F5344CB8AC3E}">
        <p14:creationId xmlns:p14="http://schemas.microsoft.com/office/powerpoint/2010/main" val="215713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AC02B2-3577-9A08-346C-81633497B835}"/>
              </a:ext>
            </a:extLst>
          </p:cNvPr>
          <p:cNvGrpSpPr/>
          <p:nvPr/>
        </p:nvGrpSpPr>
        <p:grpSpPr>
          <a:xfrm>
            <a:off x="3869173" y="4525422"/>
            <a:ext cx="12620958" cy="4154313"/>
            <a:chOff x="7338982" y="8795832"/>
            <a:chExt cx="12620958" cy="4154313"/>
          </a:xfrm>
        </p:grpSpPr>
        <p:grpSp>
          <p:nvGrpSpPr>
            <p:cNvPr id="5" name="Group 4">
              <a:extLst>
                <a:ext uri="{FF2B5EF4-FFF2-40B4-BE49-F238E27FC236}">
                  <a16:creationId xmlns:a16="http://schemas.microsoft.com/office/drawing/2014/main" id="{0E2E7050-5F5A-DCAA-0F08-646C76EB0BC3}"/>
                </a:ext>
              </a:extLst>
            </p:cNvPr>
            <p:cNvGrpSpPr/>
            <p:nvPr/>
          </p:nvGrpSpPr>
          <p:grpSpPr>
            <a:xfrm>
              <a:off x="7338982" y="8795832"/>
              <a:ext cx="12620958" cy="3872436"/>
              <a:chOff x="7061305" y="14759395"/>
              <a:chExt cx="12620958" cy="3872436"/>
            </a:xfrm>
          </p:grpSpPr>
          <p:grpSp>
            <p:nvGrpSpPr>
              <p:cNvPr id="7" name="Agrupar 216">
                <a:extLst>
                  <a:ext uri="{FF2B5EF4-FFF2-40B4-BE49-F238E27FC236}">
                    <a16:creationId xmlns:a16="http://schemas.microsoft.com/office/drawing/2014/main" id="{BD750BC3-0DA9-8668-18C3-669B1C2DFB6D}"/>
                  </a:ext>
                </a:extLst>
              </p:cNvPr>
              <p:cNvGrpSpPr/>
              <p:nvPr/>
            </p:nvGrpSpPr>
            <p:grpSpPr>
              <a:xfrm>
                <a:off x="9531482" y="16910650"/>
                <a:ext cx="6505925" cy="1184849"/>
                <a:chOff x="-21475" y="-321023"/>
                <a:chExt cx="5793931" cy="1074328"/>
              </a:xfrm>
            </p:grpSpPr>
            <p:sp>
              <p:nvSpPr>
                <p:cNvPr id="91" name="Retângulo: Cantos Arredondados 211">
                  <a:extLst>
                    <a:ext uri="{FF2B5EF4-FFF2-40B4-BE49-F238E27FC236}">
                      <a16:creationId xmlns:a16="http://schemas.microsoft.com/office/drawing/2014/main" id="{2BB81C1E-E7E1-E4B0-3243-FC8FB343FF6E}"/>
                    </a:ext>
                  </a:extLst>
                </p:cNvPr>
                <p:cNvSpPr/>
                <p:nvPr/>
              </p:nvSpPr>
              <p:spPr>
                <a:xfrm>
                  <a:off x="165096" y="-321023"/>
                  <a:ext cx="5556156"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92" name="Agrupar 212">
                  <a:extLst>
                    <a:ext uri="{FF2B5EF4-FFF2-40B4-BE49-F238E27FC236}">
                      <a16:creationId xmlns:a16="http://schemas.microsoft.com/office/drawing/2014/main" id="{F05E1EED-4107-D8A2-BDF3-6D8B76B27CC0}"/>
                    </a:ext>
                  </a:extLst>
                </p:cNvPr>
                <p:cNvGrpSpPr/>
                <p:nvPr/>
              </p:nvGrpSpPr>
              <p:grpSpPr>
                <a:xfrm>
                  <a:off x="-21475" y="-225721"/>
                  <a:ext cx="1313220" cy="850782"/>
                  <a:chOff x="-21475" y="-267056"/>
                  <a:chExt cx="1313220" cy="850782"/>
                </a:xfrm>
              </p:grpSpPr>
              <p:sp>
                <p:nvSpPr>
                  <p:cNvPr id="100" name="Caixa de Texto 2">
                    <a:extLst>
                      <a:ext uri="{FF2B5EF4-FFF2-40B4-BE49-F238E27FC236}">
                        <a16:creationId xmlns:a16="http://schemas.microsoft.com/office/drawing/2014/main" id="{76B3D23D-3642-2F1B-2584-2A113D523B74}"/>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01" name="Imagem 192">
                    <a:extLst>
                      <a:ext uri="{FF2B5EF4-FFF2-40B4-BE49-F238E27FC236}">
                        <a16:creationId xmlns:a16="http://schemas.microsoft.com/office/drawing/2014/main" id="{14F3E84B-FE3C-21E9-2A3D-75726C4074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93" name="Agrupar 213">
                  <a:extLst>
                    <a:ext uri="{FF2B5EF4-FFF2-40B4-BE49-F238E27FC236}">
                      <a16:creationId xmlns:a16="http://schemas.microsoft.com/office/drawing/2014/main" id="{F9A41A99-9CCA-9F45-66B3-9F13A372509F}"/>
                    </a:ext>
                  </a:extLst>
                </p:cNvPr>
                <p:cNvGrpSpPr/>
                <p:nvPr/>
              </p:nvGrpSpPr>
              <p:grpSpPr>
                <a:xfrm>
                  <a:off x="2306580" y="-169841"/>
                  <a:ext cx="3465876" cy="848892"/>
                  <a:chOff x="132724" y="-314693"/>
                  <a:chExt cx="3465876" cy="848892"/>
                </a:xfrm>
              </p:grpSpPr>
              <p:sp>
                <p:nvSpPr>
                  <p:cNvPr id="98" name="Caixa de Texto 2">
                    <a:extLst>
                      <a:ext uri="{FF2B5EF4-FFF2-40B4-BE49-F238E27FC236}">
                        <a16:creationId xmlns:a16="http://schemas.microsoft.com/office/drawing/2014/main" id="{D23CE11B-5BC1-BA58-E031-2829D5BC53BD}"/>
                      </a:ext>
                    </a:extLst>
                  </p:cNvPr>
                  <p:cNvSpPr txBox="1">
                    <a:spLocks noChangeArrowheads="1"/>
                  </p:cNvSpPr>
                  <p:nvPr/>
                </p:nvSpPr>
                <p:spPr bwMode="auto">
                  <a:xfrm>
                    <a:off x="132724"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99" name="Gráfico 196" descr="Pessoa em cadeira de rodas com preenchimento sólido">
                    <a:extLst>
                      <a:ext uri="{FF2B5EF4-FFF2-40B4-BE49-F238E27FC236}">
                        <a16:creationId xmlns:a16="http://schemas.microsoft.com/office/drawing/2014/main" id="{2C63A26B-44C3-0A61-E2F6-1F3E18939F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7842" y="-314693"/>
                    <a:ext cx="457200" cy="457200"/>
                  </a:xfrm>
                  <a:prstGeom prst="rect">
                    <a:avLst/>
                  </a:prstGeom>
                </p:spPr>
              </p:pic>
            </p:grpSp>
            <p:grpSp>
              <p:nvGrpSpPr>
                <p:cNvPr id="94" name="Agrupar 214">
                  <a:extLst>
                    <a:ext uri="{FF2B5EF4-FFF2-40B4-BE49-F238E27FC236}">
                      <a16:creationId xmlns:a16="http://schemas.microsoft.com/office/drawing/2014/main" id="{FDE142A3-5305-5BB2-46CD-2388800A6065}"/>
                    </a:ext>
                  </a:extLst>
                </p:cNvPr>
                <p:cNvGrpSpPr/>
                <p:nvPr/>
              </p:nvGrpSpPr>
              <p:grpSpPr>
                <a:xfrm>
                  <a:off x="1021452" y="-251956"/>
                  <a:ext cx="2687618" cy="621344"/>
                  <a:chOff x="184690" y="-552083"/>
                  <a:chExt cx="2687618" cy="621344"/>
                </a:xfrm>
              </p:grpSpPr>
              <p:sp>
                <p:nvSpPr>
                  <p:cNvPr id="95" name="Sinal de Adição 198">
                    <a:extLst>
                      <a:ext uri="{FF2B5EF4-FFF2-40B4-BE49-F238E27FC236}">
                        <a16:creationId xmlns:a16="http://schemas.microsoft.com/office/drawing/2014/main" id="{5E64ACF1-000A-5307-D3E1-1C2178436FC2}"/>
                      </a:ext>
                    </a:extLst>
                  </p:cNvPr>
                  <p:cNvSpPr/>
                  <p:nvPr/>
                </p:nvSpPr>
                <p:spPr>
                  <a:xfrm>
                    <a:off x="184690"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Sinal de Adição 203">
                    <a:extLst>
                      <a:ext uri="{FF2B5EF4-FFF2-40B4-BE49-F238E27FC236}">
                        <a16:creationId xmlns:a16="http://schemas.microsoft.com/office/drawing/2014/main" id="{0D4260AE-484B-6034-9517-3A0C5187BF78}"/>
                      </a:ext>
                    </a:extLst>
                  </p:cNvPr>
                  <p:cNvSpPr/>
                  <p:nvPr/>
                </p:nvSpPr>
                <p:spPr>
                  <a:xfrm>
                    <a:off x="2531313"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Caixa de Texto 2">
                    <a:extLst>
                      <a:ext uri="{FF2B5EF4-FFF2-40B4-BE49-F238E27FC236}">
                        <a16:creationId xmlns:a16="http://schemas.microsoft.com/office/drawing/2014/main" id="{ADBDC7BA-5034-F8AE-C348-954D18569F09}"/>
                      </a:ext>
                    </a:extLst>
                  </p:cNvPr>
                  <p:cNvSpPr txBox="1">
                    <a:spLocks noChangeArrowheads="1"/>
                  </p:cNvSpPr>
                  <p:nvPr/>
                </p:nvSpPr>
                <p:spPr bwMode="auto">
                  <a:xfrm>
                    <a:off x="856228" y="-552083"/>
                    <a:ext cx="1430362" cy="621344"/>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pic>
            <p:nvPicPr>
              <p:cNvPr id="8" name="Gráfico 31" descr="Wi-Fi com preenchimento sólido">
                <a:extLst>
                  <a:ext uri="{FF2B5EF4-FFF2-40B4-BE49-F238E27FC236}">
                    <a16:creationId xmlns:a16="http://schemas.microsoft.com/office/drawing/2014/main" id="{DE518CA9-DA31-8B82-B33A-8E28C458E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33373" y="17227505"/>
                <a:ext cx="577556" cy="567263"/>
              </a:xfrm>
              <a:prstGeom prst="rect">
                <a:avLst/>
              </a:prstGeom>
            </p:spPr>
          </p:pic>
          <p:pic>
            <p:nvPicPr>
              <p:cNvPr id="9" name="Gráfico 29" descr="Wi-Fi com preenchimento sólido">
                <a:extLst>
                  <a:ext uri="{FF2B5EF4-FFF2-40B4-BE49-F238E27FC236}">
                    <a16:creationId xmlns:a16="http://schemas.microsoft.com/office/drawing/2014/main" id="{969B76A8-954A-2BE7-71C1-9C6F83E3DE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7480365" y="16122585"/>
                <a:ext cx="577556" cy="567263"/>
              </a:xfrm>
              <a:prstGeom prst="rect">
                <a:avLst/>
              </a:prstGeom>
            </p:spPr>
          </p:pic>
          <p:sp>
            <p:nvSpPr>
              <p:cNvPr id="10" name="Seta: Bidirecional 37">
                <a:extLst>
                  <a:ext uri="{FF2B5EF4-FFF2-40B4-BE49-F238E27FC236}">
                    <a16:creationId xmlns:a16="http://schemas.microsoft.com/office/drawing/2014/main" id="{AF21CCED-3BC5-1EB0-5F46-48E316912178}"/>
                  </a:ext>
                </a:extLst>
              </p:cNvPr>
              <p:cNvSpPr/>
              <p:nvPr/>
            </p:nvSpPr>
            <p:spPr>
              <a:xfrm>
                <a:off x="8229738" y="17107597"/>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1" name="Agrupar 61">
                <a:extLst>
                  <a:ext uri="{FF2B5EF4-FFF2-40B4-BE49-F238E27FC236}">
                    <a16:creationId xmlns:a16="http://schemas.microsoft.com/office/drawing/2014/main" id="{031DEB8E-38D4-C4DB-FCDA-24D394F85C3E}"/>
                  </a:ext>
                </a:extLst>
              </p:cNvPr>
              <p:cNvGrpSpPr/>
              <p:nvPr/>
            </p:nvGrpSpPr>
            <p:grpSpPr>
              <a:xfrm>
                <a:off x="7061305" y="14759395"/>
                <a:ext cx="3721692" cy="1237525"/>
                <a:chOff x="-338670" y="-104594"/>
                <a:chExt cx="3314399" cy="1122335"/>
              </a:xfrm>
            </p:grpSpPr>
            <p:grpSp>
              <p:nvGrpSpPr>
                <p:cNvPr id="87" name="Agrupar 57">
                  <a:extLst>
                    <a:ext uri="{FF2B5EF4-FFF2-40B4-BE49-F238E27FC236}">
                      <a16:creationId xmlns:a16="http://schemas.microsoft.com/office/drawing/2014/main" id="{4DEB0BBA-E6EA-E41C-6D55-E16BD1235686}"/>
                    </a:ext>
                  </a:extLst>
                </p:cNvPr>
                <p:cNvGrpSpPr/>
                <p:nvPr/>
              </p:nvGrpSpPr>
              <p:grpSpPr>
                <a:xfrm>
                  <a:off x="862282" y="100796"/>
                  <a:ext cx="912497" cy="916945"/>
                  <a:chOff x="-61263" y="-37247"/>
                  <a:chExt cx="913765" cy="917633"/>
                </a:xfrm>
              </p:grpSpPr>
              <p:pic>
                <p:nvPicPr>
                  <p:cNvPr id="89" name="Gráfico 21" descr="Hospital destaque">
                    <a:extLst>
                      <a:ext uri="{FF2B5EF4-FFF2-40B4-BE49-F238E27FC236}">
                        <a16:creationId xmlns:a16="http://schemas.microsoft.com/office/drawing/2014/main" id="{ABF7B95E-B305-636B-CE02-9CB427F8AE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263" y="-37247"/>
                    <a:ext cx="913765" cy="913765"/>
                  </a:xfrm>
                  <a:prstGeom prst="rect">
                    <a:avLst/>
                  </a:prstGeom>
                </p:spPr>
              </p:pic>
              <p:pic>
                <p:nvPicPr>
                  <p:cNvPr id="90" name="Imagem 42">
                    <a:extLst>
                      <a:ext uri="{FF2B5EF4-FFF2-40B4-BE49-F238E27FC236}">
                        <a16:creationId xmlns:a16="http://schemas.microsoft.com/office/drawing/2014/main" id="{94126439-4466-2FCA-431C-7684F10A8844}"/>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88" name="Caixa de Texto 2">
                  <a:extLst>
                    <a:ext uri="{FF2B5EF4-FFF2-40B4-BE49-F238E27FC236}">
                      <a16:creationId xmlns:a16="http://schemas.microsoft.com/office/drawing/2014/main" id="{6D58BD13-76F7-CFF4-D676-2C76C06FEAC3}"/>
                    </a:ext>
                  </a:extLst>
                </p:cNvPr>
                <p:cNvSpPr txBox="1">
                  <a:spLocks noChangeArrowheads="1"/>
                </p:cNvSpPr>
                <p:nvPr/>
              </p:nvSpPr>
              <p:spPr bwMode="auto">
                <a:xfrm>
                  <a:off x="-338670" y="-104594"/>
                  <a:ext cx="3314399" cy="334954"/>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12" name="Agrupar 195">
                <a:extLst>
                  <a:ext uri="{FF2B5EF4-FFF2-40B4-BE49-F238E27FC236}">
                    <a16:creationId xmlns:a16="http://schemas.microsoft.com/office/drawing/2014/main" id="{C018AFDE-3F4B-AAB3-198F-DAEFE71AA58A}"/>
                  </a:ext>
                </a:extLst>
              </p:cNvPr>
              <p:cNvGrpSpPr/>
              <p:nvPr/>
            </p:nvGrpSpPr>
            <p:grpSpPr>
              <a:xfrm>
                <a:off x="7446715" y="16900601"/>
                <a:ext cx="1088886" cy="1731230"/>
                <a:chOff x="607854" y="-104054"/>
                <a:chExt cx="969721" cy="1569744"/>
              </a:xfrm>
            </p:grpSpPr>
            <p:pic>
              <p:nvPicPr>
                <p:cNvPr id="85" name="Gráfico 26" descr="Monitor com preenchimento sólido">
                  <a:extLst>
                    <a:ext uri="{FF2B5EF4-FFF2-40B4-BE49-F238E27FC236}">
                      <a16:creationId xmlns:a16="http://schemas.microsoft.com/office/drawing/2014/main" id="{A1628B2C-3918-B081-F00E-35D41FE19A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5305" y="-104054"/>
                  <a:ext cx="437515" cy="437515"/>
                </a:xfrm>
                <a:prstGeom prst="rect">
                  <a:avLst/>
                </a:prstGeom>
              </p:spPr>
            </p:pic>
            <p:sp>
              <p:nvSpPr>
                <p:cNvPr id="86" name="Caixa de Texto 2">
                  <a:extLst>
                    <a:ext uri="{FF2B5EF4-FFF2-40B4-BE49-F238E27FC236}">
                      <a16:creationId xmlns:a16="http://schemas.microsoft.com/office/drawing/2014/main" id="{19F69EB8-BEA7-7583-4D3F-8487F856AFB7}"/>
                    </a:ext>
                  </a:extLst>
                </p:cNvPr>
                <p:cNvSpPr txBox="1">
                  <a:spLocks noChangeArrowheads="1"/>
                </p:cNvSpPr>
                <p:nvPr/>
              </p:nvSpPr>
              <p:spPr bwMode="auto">
                <a:xfrm>
                  <a:off x="607854" y="331396"/>
                  <a:ext cx="969721" cy="1134294"/>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13" name="Seta: Bidirecional 193">
                <a:extLst>
                  <a:ext uri="{FF2B5EF4-FFF2-40B4-BE49-F238E27FC236}">
                    <a16:creationId xmlns:a16="http://schemas.microsoft.com/office/drawing/2014/main" id="{A56A5880-B47C-4A60-E024-E258BB2DF2DB}"/>
                  </a:ext>
                </a:extLst>
              </p:cNvPr>
              <p:cNvSpPr/>
              <p:nvPr/>
            </p:nvSpPr>
            <p:spPr>
              <a:xfrm rot="14455196">
                <a:off x="9197811" y="16304010"/>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 name="Seta: Bidirecional 204">
                <a:extLst>
                  <a:ext uri="{FF2B5EF4-FFF2-40B4-BE49-F238E27FC236}">
                    <a16:creationId xmlns:a16="http://schemas.microsoft.com/office/drawing/2014/main" id="{B867C597-F4F3-E15B-9596-B7A6FEDFAB59}"/>
                  </a:ext>
                </a:extLst>
              </p:cNvPr>
              <p:cNvSpPr/>
              <p:nvPr/>
            </p:nvSpPr>
            <p:spPr>
              <a:xfrm rot="7144804" flipH="1">
                <a:off x="7660831" y="16328320"/>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15" name="Gráfico 209" descr="Cronómetro com preenchimento sólido">
                <a:extLst>
                  <a:ext uri="{FF2B5EF4-FFF2-40B4-BE49-F238E27FC236}">
                    <a16:creationId xmlns:a16="http://schemas.microsoft.com/office/drawing/2014/main" id="{22A1FC56-D827-216F-3566-F1F7D926E49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59100" y="16255817"/>
                <a:ext cx="438515" cy="430700"/>
              </a:xfrm>
              <a:prstGeom prst="rect">
                <a:avLst/>
              </a:prstGeom>
            </p:spPr>
          </p:pic>
          <p:sp>
            <p:nvSpPr>
              <p:cNvPr id="16" name="Caixa de Texto 2">
                <a:extLst>
                  <a:ext uri="{FF2B5EF4-FFF2-40B4-BE49-F238E27FC236}">
                    <a16:creationId xmlns:a16="http://schemas.microsoft.com/office/drawing/2014/main" id="{2EEC9C96-4E45-07C8-FE43-CB3658B196DB}"/>
                  </a:ext>
                </a:extLst>
              </p:cNvPr>
              <p:cNvSpPr txBox="1">
                <a:spLocks noChangeArrowheads="1"/>
              </p:cNvSpPr>
              <p:nvPr/>
            </p:nvSpPr>
            <p:spPr bwMode="auto">
              <a:xfrm>
                <a:off x="10785674" y="18038666"/>
                <a:ext cx="4180867" cy="43062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pic>
            <p:nvPicPr>
              <p:cNvPr id="17" name="Gráfico 15" descr="Escudo com visto com preenchimento sólido">
                <a:extLst>
                  <a:ext uri="{FF2B5EF4-FFF2-40B4-BE49-F238E27FC236}">
                    <a16:creationId xmlns:a16="http://schemas.microsoft.com/office/drawing/2014/main" id="{54E9BACB-BA97-CF4B-1C55-5AD8F2807AB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144418" y="17253298"/>
                <a:ext cx="348744" cy="342558"/>
              </a:xfrm>
              <a:prstGeom prst="rect">
                <a:avLst/>
              </a:prstGeom>
            </p:spPr>
          </p:pic>
          <p:cxnSp>
            <p:nvCxnSpPr>
              <p:cNvPr id="18" name="Straight Connector 17">
                <a:extLst>
                  <a:ext uri="{FF2B5EF4-FFF2-40B4-BE49-F238E27FC236}">
                    <a16:creationId xmlns:a16="http://schemas.microsoft.com/office/drawing/2014/main" id="{61668BAC-E205-9DA3-D5AB-A9BF8E2DED41}"/>
                  </a:ext>
                </a:extLst>
              </p:cNvPr>
              <p:cNvCxnSpPr>
                <a:cxnSpLocks/>
              </p:cNvCxnSpPr>
              <p:nvPr/>
            </p:nvCxnSpPr>
            <p:spPr>
              <a:xfrm flipV="1">
                <a:off x="11468441" y="14970216"/>
                <a:ext cx="816213" cy="2107169"/>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9047B7-535D-B136-EB36-05194E20EA8D}"/>
                  </a:ext>
                </a:extLst>
              </p:cNvPr>
              <p:cNvCxnSpPr>
                <a:cxnSpLocks/>
              </p:cNvCxnSpPr>
              <p:nvPr/>
            </p:nvCxnSpPr>
            <p:spPr>
              <a:xfrm flipV="1">
                <a:off x="13062765" y="16772028"/>
                <a:ext cx="143096" cy="329437"/>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3F8DA3E0-DDA3-1AD7-AC48-B06D0D1E0079}"/>
                  </a:ext>
                </a:extLst>
              </p:cNvPr>
              <p:cNvSpPr/>
              <p:nvPr/>
            </p:nvSpPr>
            <p:spPr>
              <a:xfrm>
                <a:off x="12254050" y="14771367"/>
                <a:ext cx="7428213" cy="20074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21" name="Group 20">
                <a:extLst>
                  <a:ext uri="{FF2B5EF4-FFF2-40B4-BE49-F238E27FC236}">
                    <a16:creationId xmlns:a16="http://schemas.microsoft.com/office/drawing/2014/main" id="{DC4599C7-BB6A-5F12-8739-4EF3081405AC}"/>
                  </a:ext>
                </a:extLst>
              </p:cNvPr>
              <p:cNvGrpSpPr/>
              <p:nvPr/>
            </p:nvGrpSpPr>
            <p:grpSpPr>
              <a:xfrm>
                <a:off x="17275264" y="14940506"/>
                <a:ext cx="2337856" cy="1514582"/>
                <a:chOff x="7168946" y="4100551"/>
                <a:chExt cx="2337856" cy="1514582"/>
              </a:xfrm>
            </p:grpSpPr>
            <p:grpSp>
              <p:nvGrpSpPr>
                <p:cNvPr id="64" name="Group 63">
                  <a:extLst>
                    <a:ext uri="{FF2B5EF4-FFF2-40B4-BE49-F238E27FC236}">
                      <a16:creationId xmlns:a16="http://schemas.microsoft.com/office/drawing/2014/main" id="{F0EC43FB-8F14-081D-FDD6-CB8EE011A8BD}"/>
                    </a:ext>
                  </a:extLst>
                </p:cNvPr>
                <p:cNvGrpSpPr/>
                <p:nvPr/>
              </p:nvGrpSpPr>
              <p:grpSpPr>
                <a:xfrm>
                  <a:off x="7614140" y="4100551"/>
                  <a:ext cx="1447468" cy="1011425"/>
                  <a:chOff x="15137181" y="6870025"/>
                  <a:chExt cx="2111116" cy="1475152"/>
                </a:xfrm>
              </p:grpSpPr>
              <p:grpSp>
                <p:nvGrpSpPr>
                  <p:cNvPr id="66" name="Agrupar 298">
                    <a:extLst>
                      <a:ext uri="{FF2B5EF4-FFF2-40B4-BE49-F238E27FC236}">
                        <a16:creationId xmlns:a16="http://schemas.microsoft.com/office/drawing/2014/main" id="{6521684F-E69B-3750-695F-F8168BFAF93C}"/>
                      </a:ext>
                    </a:extLst>
                  </p:cNvPr>
                  <p:cNvGrpSpPr/>
                  <p:nvPr/>
                </p:nvGrpSpPr>
                <p:grpSpPr>
                  <a:xfrm>
                    <a:off x="15137181" y="6870025"/>
                    <a:ext cx="2111116" cy="1466768"/>
                    <a:chOff x="3309283" y="-1822923"/>
                    <a:chExt cx="1791332" cy="1244601"/>
                  </a:xfrm>
                </p:grpSpPr>
                <p:grpSp>
                  <p:nvGrpSpPr>
                    <p:cNvPr id="69" name="Agrupar 277">
                      <a:extLst>
                        <a:ext uri="{FF2B5EF4-FFF2-40B4-BE49-F238E27FC236}">
                          <a16:creationId xmlns:a16="http://schemas.microsoft.com/office/drawing/2014/main" id="{138706C1-1327-57C7-8182-F976A3A81BAF}"/>
                        </a:ext>
                      </a:extLst>
                    </p:cNvPr>
                    <p:cNvGrpSpPr/>
                    <p:nvPr/>
                  </p:nvGrpSpPr>
                  <p:grpSpPr>
                    <a:xfrm>
                      <a:off x="3309283" y="-1822923"/>
                      <a:ext cx="1791332" cy="1244601"/>
                      <a:chOff x="2880339" y="-1823570"/>
                      <a:chExt cx="1792191" cy="1245043"/>
                    </a:xfrm>
                  </p:grpSpPr>
                  <p:grpSp>
                    <p:nvGrpSpPr>
                      <p:cNvPr id="71" name="Agrupar 279">
                        <a:extLst>
                          <a:ext uri="{FF2B5EF4-FFF2-40B4-BE49-F238E27FC236}">
                            <a16:creationId xmlns:a16="http://schemas.microsoft.com/office/drawing/2014/main" id="{3921CE51-0A9A-A4C6-9249-F3FDC204F58D}"/>
                          </a:ext>
                        </a:extLst>
                      </p:cNvPr>
                      <p:cNvGrpSpPr/>
                      <p:nvPr/>
                    </p:nvGrpSpPr>
                    <p:grpSpPr>
                      <a:xfrm>
                        <a:off x="3498193" y="-1823570"/>
                        <a:ext cx="1174337" cy="1245043"/>
                        <a:chOff x="3431056" y="-1824307"/>
                        <a:chExt cx="1175074" cy="1245546"/>
                      </a:xfrm>
                    </p:grpSpPr>
                    <p:sp>
                      <p:nvSpPr>
                        <p:cNvPr id="78" name="Retângulo 280">
                          <a:extLst>
                            <a:ext uri="{FF2B5EF4-FFF2-40B4-BE49-F238E27FC236}">
                              <a16:creationId xmlns:a16="http://schemas.microsoft.com/office/drawing/2014/main" id="{78F71C8A-1212-8CB2-83A7-945EF75A4F01}"/>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9" name="Retângulo 281">
                          <a:extLst>
                            <a:ext uri="{FF2B5EF4-FFF2-40B4-BE49-F238E27FC236}">
                              <a16:creationId xmlns:a16="http://schemas.microsoft.com/office/drawing/2014/main" id="{5896D0C0-6838-FFE4-3126-9C14D08D792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0" name="Retângulo 282">
                          <a:extLst>
                            <a:ext uri="{FF2B5EF4-FFF2-40B4-BE49-F238E27FC236}">
                              <a16:creationId xmlns:a16="http://schemas.microsoft.com/office/drawing/2014/main" id="{FDA8342D-A4CE-183C-B2D8-414A9569B7B8}"/>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83">
                          <a:extLst>
                            <a:ext uri="{FF2B5EF4-FFF2-40B4-BE49-F238E27FC236}">
                              <a16:creationId xmlns:a16="http://schemas.microsoft.com/office/drawing/2014/main" id="{2D63C83A-008C-9F62-32EE-2349A9F36615}"/>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84">
                          <a:extLst>
                            <a:ext uri="{FF2B5EF4-FFF2-40B4-BE49-F238E27FC236}">
                              <a16:creationId xmlns:a16="http://schemas.microsoft.com/office/drawing/2014/main" id="{45023FD2-01FF-D614-51CF-DAB9E301F7A3}"/>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85">
                          <a:extLst>
                            <a:ext uri="{FF2B5EF4-FFF2-40B4-BE49-F238E27FC236}">
                              <a16:creationId xmlns:a16="http://schemas.microsoft.com/office/drawing/2014/main" id="{EEE1A2BC-529F-7C36-DD7A-508A76DC179D}"/>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Oval 83">
                          <a:extLst>
                            <a:ext uri="{FF2B5EF4-FFF2-40B4-BE49-F238E27FC236}">
                              <a16:creationId xmlns:a16="http://schemas.microsoft.com/office/drawing/2014/main" id="{07B131A8-82A4-8076-DCE7-0AAF2A2639E8}"/>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2" name="Agrupar 290">
                        <a:extLst>
                          <a:ext uri="{FF2B5EF4-FFF2-40B4-BE49-F238E27FC236}">
                            <a16:creationId xmlns:a16="http://schemas.microsoft.com/office/drawing/2014/main" id="{C4A3E6B1-001A-1B50-DDB2-4A46D77CF13B}"/>
                          </a:ext>
                        </a:extLst>
                      </p:cNvPr>
                      <p:cNvGrpSpPr/>
                      <p:nvPr/>
                    </p:nvGrpSpPr>
                    <p:grpSpPr>
                      <a:xfrm>
                        <a:off x="2880339" y="-946959"/>
                        <a:ext cx="747252" cy="363675"/>
                        <a:chOff x="2585064" y="-1810559"/>
                        <a:chExt cx="747252" cy="363675"/>
                      </a:xfrm>
                    </p:grpSpPr>
                    <p:sp>
                      <p:nvSpPr>
                        <p:cNvPr id="73" name="Retângulo 294">
                          <a:extLst>
                            <a:ext uri="{FF2B5EF4-FFF2-40B4-BE49-F238E27FC236}">
                              <a16:creationId xmlns:a16="http://schemas.microsoft.com/office/drawing/2014/main" id="{658B4E7A-FA4B-D035-5AA9-66C76A1F5C1E}"/>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4" name="Retângulo 291">
                          <a:extLst>
                            <a:ext uri="{FF2B5EF4-FFF2-40B4-BE49-F238E27FC236}">
                              <a16:creationId xmlns:a16="http://schemas.microsoft.com/office/drawing/2014/main" id="{C9B9D85B-CC38-7560-2242-9393C4842149}"/>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5" name="Oval 74">
                          <a:extLst>
                            <a:ext uri="{FF2B5EF4-FFF2-40B4-BE49-F238E27FC236}">
                              <a16:creationId xmlns:a16="http://schemas.microsoft.com/office/drawing/2014/main" id="{7C004CF9-E5AF-8371-376F-1FC63C51B946}"/>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Oval 75">
                          <a:extLst>
                            <a:ext uri="{FF2B5EF4-FFF2-40B4-BE49-F238E27FC236}">
                              <a16:creationId xmlns:a16="http://schemas.microsoft.com/office/drawing/2014/main" id="{0981BC7E-C470-4564-00FA-DB1A4A5CA5F5}"/>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7" name="Conexão reta 295">
                          <a:extLst>
                            <a:ext uri="{FF2B5EF4-FFF2-40B4-BE49-F238E27FC236}">
                              <a16:creationId xmlns:a16="http://schemas.microsoft.com/office/drawing/2014/main" id="{32D66B71-6DF8-EED9-12DD-3F750C1791E3}"/>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0" name="Retângulo 296">
                      <a:extLst>
                        <a:ext uri="{FF2B5EF4-FFF2-40B4-BE49-F238E27FC236}">
                          <a16:creationId xmlns:a16="http://schemas.microsoft.com/office/drawing/2014/main" id="{934855C4-DC91-3111-38C3-A4EF24B2465F}"/>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7" name="Fluxograma: Ou 289">
                    <a:extLst>
                      <a:ext uri="{FF2B5EF4-FFF2-40B4-BE49-F238E27FC236}">
                        <a16:creationId xmlns:a16="http://schemas.microsoft.com/office/drawing/2014/main" id="{F49D620F-1899-42CD-F7C8-9F8D10245637}"/>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8" name="Fluxograma: Convolução 288">
                    <a:extLst>
                      <a:ext uri="{FF2B5EF4-FFF2-40B4-BE49-F238E27FC236}">
                        <a16:creationId xmlns:a16="http://schemas.microsoft.com/office/drawing/2014/main" id="{A6178B63-0FA6-B1B3-454F-60EEA38567D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65" name="Caixa de texto 300">
                  <a:extLst>
                    <a:ext uri="{FF2B5EF4-FFF2-40B4-BE49-F238E27FC236}">
                      <a16:creationId xmlns:a16="http://schemas.microsoft.com/office/drawing/2014/main" id="{8C687179-698B-A046-2B8D-13D7178D8B44}"/>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22" name="Group 21">
                <a:extLst>
                  <a:ext uri="{FF2B5EF4-FFF2-40B4-BE49-F238E27FC236}">
                    <a16:creationId xmlns:a16="http://schemas.microsoft.com/office/drawing/2014/main" id="{89C75A10-358A-672F-6249-05FF14D6A9B8}"/>
                  </a:ext>
                </a:extLst>
              </p:cNvPr>
              <p:cNvGrpSpPr/>
              <p:nvPr/>
            </p:nvGrpSpPr>
            <p:grpSpPr>
              <a:xfrm>
                <a:off x="12325378" y="14940506"/>
                <a:ext cx="2337856" cy="1516778"/>
                <a:chOff x="2152003" y="4101630"/>
                <a:chExt cx="2337856" cy="1516778"/>
              </a:xfrm>
            </p:grpSpPr>
            <p:grpSp>
              <p:nvGrpSpPr>
                <p:cNvPr id="43" name="Agrupar 297">
                  <a:extLst>
                    <a:ext uri="{FF2B5EF4-FFF2-40B4-BE49-F238E27FC236}">
                      <a16:creationId xmlns:a16="http://schemas.microsoft.com/office/drawing/2014/main" id="{5781C064-F469-B08E-7EA8-DD5C5F40B344}"/>
                    </a:ext>
                  </a:extLst>
                </p:cNvPr>
                <p:cNvGrpSpPr/>
                <p:nvPr/>
              </p:nvGrpSpPr>
              <p:grpSpPr>
                <a:xfrm>
                  <a:off x="2372969" y="4101630"/>
                  <a:ext cx="1895925" cy="1009267"/>
                  <a:chOff x="0" y="0"/>
                  <a:chExt cx="2346325" cy="1249045"/>
                </a:xfrm>
              </p:grpSpPr>
              <p:grpSp>
                <p:nvGrpSpPr>
                  <p:cNvPr id="45" name="Agrupar 55">
                    <a:extLst>
                      <a:ext uri="{FF2B5EF4-FFF2-40B4-BE49-F238E27FC236}">
                        <a16:creationId xmlns:a16="http://schemas.microsoft.com/office/drawing/2014/main" id="{645E87F1-950F-2BF4-7474-AA92470A1F71}"/>
                      </a:ext>
                    </a:extLst>
                  </p:cNvPr>
                  <p:cNvGrpSpPr/>
                  <p:nvPr/>
                </p:nvGrpSpPr>
                <p:grpSpPr>
                  <a:xfrm>
                    <a:off x="866775" y="676275"/>
                    <a:ext cx="1479550" cy="572770"/>
                    <a:chOff x="0" y="0"/>
                    <a:chExt cx="1479550" cy="572770"/>
                  </a:xfrm>
                </p:grpSpPr>
                <p:sp>
                  <p:nvSpPr>
                    <p:cNvPr id="58" name="Retângulo 41">
                      <a:extLst>
                        <a:ext uri="{FF2B5EF4-FFF2-40B4-BE49-F238E27FC236}">
                          <a16:creationId xmlns:a16="http://schemas.microsoft.com/office/drawing/2014/main" id="{6B76D411-FEE4-DBC9-1BAA-2A1B1C278383}"/>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9" name="Oval 58">
                      <a:extLst>
                        <a:ext uri="{FF2B5EF4-FFF2-40B4-BE49-F238E27FC236}">
                          <a16:creationId xmlns:a16="http://schemas.microsoft.com/office/drawing/2014/main" id="{11F65F87-FB5D-AA40-2443-8C262E8A15F9}"/>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0" name="Oval 59">
                      <a:extLst>
                        <a:ext uri="{FF2B5EF4-FFF2-40B4-BE49-F238E27FC236}">
                          <a16:creationId xmlns:a16="http://schemas.microsoft.com/office/drawing/2014/main" id="{5E86C618-53BF-1131-20E6-A27CC38D3597}"/>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 name="Retângulo 52">
                      <a:extLst>
                        <a:ext uri="{FF2B5EF4-FFF2-40B4-BE49-F238E27FC236}">
                          <a16:creationId xmlns:a16="http://schemas.microsoft.com/office/drawing/2014/main" id="{C8473372-1A68-DD4E-9689-53E6BCD4C96B}"/>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 name="Retângulo 53">
                      <a:extLst>
                        <a:ext uri="{FF2B5EF4-FFF2-40B4-BE49-F238E27FC236}">
                          <a16:creationId xmlns:a16="http://schemas.microsoft.com/office/drawing/2014/main" id="{D731F478-7097-796A-DAB4-4B452794A661}"/>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63" name="Conexão reta 54">
                      <a:extLst>
                        <a:ext uri="{FF2B5EF4-FFF2-40B4-BE49-F238E27FC236}">
                          <a16:creationId xmlns:a16="http://schemas.microsoft.com/office/drawing/2014/main" id="{0C165B23-B143-4324-C449-DCD94523BE83}"/>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Agrupar 256">
                    <a:extLst>
                      <a:ext uri="{FF2B5EF4-FFF2-40B4-BE49-F238E27FC236}">
                        <a16:creationId xmlns:a16="http://schemas.microsoft.com/office/drawing/2014/main" id="{664F35BF-28F1-DA6C-DD7B-CAFA1C3D310F}"/>
                      </a:ext>
                    </a:extLst>
                  </p:cNvPr>
                  <p:cNvGrpSpPr/>
                  <p:nvPr/>
                </p:nvGrpSpPr>
                <p:grpSpPr>
                  <a:xfrm>
                    <a:off x="0" y="0"/>
                    <a:ext cx="1361664" cy="1245041"/>
                    <a:chOff x="0" y="0"/>
                    <a:chExt cx="1361664" cy="1245041"/>
                  </a:xfrm>
                </p:grpSpPr>
                <p:grpSp>
                  <p:nvGrpSpPr>
                    <p:cNvPr id="47" name="Agrupar 56">
                      <a:extLst>
                        <a:ext uri="{FF2B5EF4-FFF2-40B4-BE49-F238E27FC236}">
                          <a16:creationId xmlns:a16="http://schemas.microsoft.com/office/drawing/2014/main" id="{03260342-461E-9509-771C-5EDD516E430B}"/>
                        </a:ext>
                      </a:extLst>
                    </p:cNvPr>
                    <p:cNvGrpSpPr/>
                    <p:nvPr/>
                  </p:nvGrpSpPr>
                  <p:grpSpPr>
                    <a:xfrm>
                      <a:off x="187324" y="0"/>
                      <a:ext cx="1174340" cy="1245041"/>
                      <a:chOff x="118110" y="0"/>
                      <a:chExt cx="1175077" cy="1245544"/>
                    </a:xfrm>
                  </p:grpSpPr>
                  <p:sp>
                    <p:nvSpPr>
                      <p:cNvPr id="51" name="Retângulo 45">
                        <a:extLst>
                          <a:ext uri="{FF2B5EF4-FFF2-40B4-BE49-F238E27FC236}">
                            <a16:creationId xmlns:a16="http://schemas.microsoft.com/office/drawing/2014/main" id="{42388451-DCCE-1950-40E7-A3C202EFB87C}"/>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2" name="Retângulo 46">
                        <a:extLst>
                          <a:ext uri="{FF2B5EF4-FFF2-40B4-BE49-F238E27FC236}">
                            <a16:creationId xmlns:a16="http://schemas.microsoft.com/office/drawing/2014/main" id="{2925C7F1-1A1D-FB8B-0132-E03452F14833}"/>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3" name="Retângulo 47">
                        <a:extLst>
                          <a:ext uri="{FF2B5EF4-FFF2-40B4-BE49-F238E27FC236}">
                            <a16:creationId xmlns:a16="http://schemas.microsoft.com/office/drawing/2014/main" id="{EA2F71F5-788D-A37B-A8C4-3FDA296E8074}"/>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4" name="Retângulo 49">
                        <a:extLst>
                          <a:ext uri="{FF2B5EF4-FFF2-40B4-BE49-F238E27FC236}">
                            <a16:creationId xmlns:a16="http://schemas.microsoft.com/office/drawing/2014/main" id="{54D2D030-FFD4-74F9-46A2-706A3A6BBDC3}"/>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5" name="Retângulo 50">
                        <a:extLst>
                          <a:ext uri="{FF2B5EF4-FFF2-40B4-BE49-F238E27FC236}">
                            <a16:creationId xmlns:a16="http://schemas.microsoft.com/office/drawing/2014/main" id="{F6320EAB-CEF4-994F-42D9-8357F052CBFF}"/>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6" name="Retângulo 48">
                        <a:extLst>
                          <a:ext uri="{FF2B5EF4-FFF2-40B4-BE49-F238E27FC236}">
                            <a16:creationId xmlns:a16="http://schemas.microsoft.com/office/drawing/2014/main" id="{4B3948A9-022A-D71B-354E-932A27EBA4EE}"/>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7" name="Oval 56">
                        <a:extLst>
                          <a:ext uri="{FF2B5EF4-FFF2-40B4-BE49-F238E27FC236}">
                            <a16:creationId xmlns:a16="http://schemas.microsoft.com/office/drawing/2014/main" id="{B58309A8-AD23-C378-CCD5-B66B650AFF5C}"/>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8" name="Agrupar 252">
                      <a:extLst>
                        <a:ext uri="{FF2B5EF4-FFF2-40B4-BE49-F238E27FC236}">
                          <a16:creationId xmlns:a16="http://schemas.microsoft.com/office/drawing/2014/main" id="{71F97C0D-16AF-3727-BAF7-2EB3F7CA6AB5}"/>
                        </a:ext>
                      </a:extLst>
                    </p:cNvPr>
                    <p:cNvGrpSpPr/>
                    <p:nvPr/>
                  </p:nvGrpSpPr>
                  <p:grpSpPr>
                    <a:xfrm>
                      <a:off x="0" y="611921"/>
                      <a:ext cx="634145" cy="632997"/>
                      <a:chOff x="0" y="2321"/>
                      <a:chExt cx="634145" cy="632997"/>
                    </a:xfrm>
                  </p:grpSpPr>
                  <p:sp>
                    <p:nvSpPr>
                      <p:cNvPr id="49" name="Fluxograma: Convolução 250">
                        <a:extLst>
                          <a:ext uri="{FF2B5EF4-FFF2-40B4-BE49-F238E27FC236}">
                            <a16:creationId xmlns:a16="http://schemas.microsoft.com/office/drawing/2014/main" id="{665BE9C1-85CA-4EDF-E9B3-0EA5FA801C67}"/>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0" name="Fluxograma: Ou 251">
                        <a:extLst>
                          <a:ext uri="{FF2B5EF4-FFF2-40B4-BE49-F238E27FC236}">
                            <a16:creationId xmlns:a16="http://schemas.microsoft.com/office/drawing/2014/main" id="{4C3842BD-D408-9644-D849-DDBB7560BAF3}"/>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4" name="Caixa de texto 299">
                  <a:extLst>
                    <a:ext uri="{FF2B5EF4-FFF2-40B4-BE49-F238E27FC236}">
                      <a16:creationId xmlns:a16="http://schemas.microsoft.com/office/drawing/2014/main" id="{24E0613A-DB03-E721-562B-973ED368C451}"/>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23" name="Group 22">
                <a:extLst>
                  <a:ext uri="{FF2B5EF4-FFF2-40B4-BE49-F238E27FC236}">
                    <a16:creationId xmlns:a16="http://schemas.microsoft.com/office/drawing/2014/main" id="{025913B2-6111-636F-178B-E9EA0A77B581}"/>
                  </a:ext>
                </a:extLst>
              </p:cNvPr>
              <p:cNvGrpSpPr/>
              <p:nvPr/>
            </p:nvGrpSpPr>
            <p:grpSpPr>
              <a:xfrm>
                <a:off x="14727685" y="14940506"/>
                <a:ext cx="2475398" cy="1516056"/>
                <a:chOff x="4573646" y="4102352"/>
                <a:chExt cx="2475398" cy="1516056"/>
              </a:xfrm>
            </p:grpSpPr>
            <p:grpSp>
              <p:nvGrpSpPr>
                <p:cNvPr id="24" name="Group 23">
                  <a:extLst>
                    <a:ext uri="{FF2B5EF4-FFF2-40B4-BE49-F238E27FC236}">
                      <a16:creationId xmlns:a16="http://schemas.microsoft.com/office/drawing/2014/main" id="{4284A4F9-2A64-A9D9-0F54-AFC8DEB9CBD9}"/>
                    </a:ext>
                  </a:extLst>
                </p:cNvPr>
                <p:cNvGrpSpPr/>
                <p:nvPr/>
              </p:nvGrpSpPr>
              <p:grpSpPr>
                <a:xfrm>
                  <a:off x="5261751" y="4102352"/>
                  <a:ext cx="1099188" cy="1007823"/>
                  <a:chOff x="12879043" y="6871141"/>
                  <a:chExt cx="1603153" cy="1469898"/>
                </a:xfrm>
              </p:grpSpPr>
              <p:grpSp>
                <p:nvGrpSpPr>
                  <p:cNvPr id="26" name="Agrupar 276">
                    <a:extLst>
                      <a:ext uri="{FF2B5EF4-FFF2-40B4-BE49-F238E27FC236}">
                        <a16:creationId xmlns:a16="http://schemas.microsoft.com/office/drawing/2014/main" id="{65983321-0A35-5534-EC40-DAC75B5F028B}"/>
                      </a:ext>
                    </a:extLst>
                  </p:cNvPr>
                  <p:cNvGrpSpPr/>
                  <p:nvPr/>
                </p:nvGrpSpPr>
                <p:grpSpPr>
                  <a:xfrm>
                    <a:off x="13098443" y="6871141"/>
                    <a:ext cx="1383753" cy="1466766"/>
                    <a:chOff x="187324" y="0"/>
                    <a:chExt cx="1174340" cy="1245041"/>
                  </a:xfrm>
                </p:grpSpPr>
                <p:grpSp>
                  <p:nvGrpSpPr>
                    <p:cNvPr id="29" name="Agrupar 258">
                      <a:extLst>
                        <a:ext uri="{FF2B5EF4-FFF2-40B4-BE49-F238E27FC236}">
                          <a16:creationId xmlns:a16="http://schemas.microsoft.com/office/drawing/2014/main" id="{FF17A5FE-4A19-CD21-A701-07D5F61F136B}"/>
                        </a:ext>
                      </a:extLst>
                    </p:cNvPr>
                    <p:cNvGrpSpPr/>
                    <p:nvPr/>
                  </p:nvGrpSpPr>
                  <p:grpSpPr>
                    <a:xfrm>
                      <a:off x="187324" y="0"/>
                      <a:ext cx="1174340" cy="1245041"/>
                      <a:chOff x="118110" y="0"/>
                      <a:chExt cx="1175077" cy="1245544"/>
                    </a:xfrm>
                  </p:grpSpPr>
                  <p:sp>
                    <p:nvSpPr>
                      <p:cNvPr id="36" name="Retângulo 259">
                        <a:extLst>
                          <a:ext uri="{FF2B5EF4-FFF2-40B4-BE49-F238E27FC236}">
                            <a16:creationId xmlns:a16="http://schemas.microsoft.com/office/drawing/2014/main" id="{A47BB6FA-97A1-3033-52BC-F4A299EEAB46}"/>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 name="Retângulo 260">
                        <a:extLst>
                          <a:ext uri="{FF2B5EF4-FFF2-40B4-BE49-F238E27FC236}">
                            <a16:creationId xmlns:a16="http://schemas.microsoft.com/office/drawing/2014/main" id="{6746C15C-FB9D-931C-21D9-317E2CBF82CB}"/>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 name="Retângulo 261">
                        <a:extLst>
                          <a:ext uri="{FF2B5EF4-FFF2-40B4-BE49-F238E27FC236}">
                            <a16:creationId xmlns:a16="http://schemas.microsoft.com/office/drawing/2014/main" id="{81BCC92F-A970-CC7A-9076-7C8FC00A11C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 name="Retângulo 262">
                        <a:extLst>
                          <a:ext uri="{FF2B5EF4-FFF2-40B4-BE49-F238E27FC236}">
                            <a16:creationId xmlns:a16="http://schemas.microsoft.com/office/drawing/2014/main" id="{385DCE34-B121-7491-5D0D-DDCCA124FD22}"/>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 name="Retângulo 263">
                        <a:extLst>
                          <a:ext uri="{FF2B5EF4-FFF2-40B4-BE49-F238E27FC236}">
                            <a16:creationId xmlns:a16="http://schemas.microsoft.com/office/drawing/2014/main" id="{B8056BEB-08E9-41C3-72FF-C42FD0FE3A4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 name="Retângulo 264">
                        <a:extLst>
                          <a:ext uri="{FF2B5EF4-FFF2-40B4-BE49-F238E27FC236}">
                            <a16:creationId xmlns:a16="http://schemas.microsoft.com/office/drawing/2014/main" id="{2811EFFD-C66F-6852-93B9-B9522C76D574}"/>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 name="Oval 41">
                        <a:extLst>
                          <a:ext uri="{FF2B5EF4-FFF2-40B4-BE49-F238E27FC236}">
                            <a16:creationId xmlns:a16="http://schemas.microsoft.com/office/drawing/2014/main" id="{7EE78E26-5012-539E-BA9A-4C5EDD9AE001}"/>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0" name="Agrupar 275">
                      <a:extLst>
                        <a:ext uri="{FF2B5EF4-FFF2-40B4-BE49-F238E27FC236}">
                          <a16:creationId xmlns:a16="http://schemas.microsoft.com/office/drawing/2014/main" id="{2C0489DD-3E7B-FB75-C18F-5AE45C5188FB}"/>
                        </a:ext>
                      </a:extLst>
                    </p:cNvPr>
                    <p:cNvGrpSpPr/>
                    <p:nvPr/>
                  </p:nvGrpSpPr>
                  <p:grpSpPr>
                    <a:xfrm>
                      <a:off x="295275" y="863600"/>
                      <a:ext cx="725805" cy="379730"/>
                      <a:chOff x="0" y="0"/>
                      <a:chExt cx="725805" cy="379730"/>
                    </a:xfrm>
                  </p:grpSpPr>
                  <p:sp>
                    <p:nvSpPr>
                      <p:cNvPr id="31" name="Retângulo 270">
                        <a:extLst>
                          <a:ext uri="{FF2B5EF4-FFF2-40B4-BE49-F238E27FC236}">
                            <a16:creationId xmlns:a16="http://schemas.microsoft.com/office/drawing/2014/main" id="{A4770842-D266-601A-A776-E811D473469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2" name="Oval 31">
                        <a:extLst>
                          <a:ext uri="{FF2B5EF4-FFF2-40B4-BE49-F238E27FC236}">
                            <a16:creationId xmlns:a16="http://schemas.microsoft.com/office/drawing/2014/main" id="{23494CEE-8450-8843-E7A4-22AB9A4D3D81}"/>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3" name="Oval 32">
                        <a:extLst>
                          <a:ext uri="{FF2B5EF4-FFF2-40B4-BE49-F238E27FC236}">
                            <a16:creationId xmlns:a16="http://schemas.microsoft.com/office/drawing/2014/main" id="{C61A22B9-DFB6-2C16-3933-B335731D67A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4" name="Retângulo 273">
                        <a:extLst>
                          <a:ext uri="{FF2B5EF4-FFF2-40B4-BE49-F238E27FC236}">
                            <a16:creationId xmlns:a16="http://schemas.microsoft.com/office/drawing/2014/main" id="{C5FAA9FB-FB66-F212-280C-151A8956D5C7}"/>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5" name="Conexão reta 274">
                        <a:extLst>
                          <a:ext uri="{FF2B5EF4-FFF2-40B4-BE49-F238E27FC236}">
                            <a16:creationId xmlns:a16="http://schemas.microsoft.com/office/drawing/2014/main" id="{12DA59EC-71D9-A6BF-591C-60D4F78DE4DD}"/>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7" name="Fluxograma: Convolução 267">
                    <a:extLst>
                      <a:ext uri="{FF2B5EF4-FFF2-40B4-BE49-F238E27FC236}">
                        <a16:creationId xmlns:a16="http://schemas.microsoft.com/office/drawing/2014/main" id="{59B671BD-045C-0462-7A3D-F1533E1E0662}"/>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8" name="Fluxograma: Ou 268">
                    <a:extLst>
                      <a:ext uri="{FF2B5EF4-FFF2-40B4-BE49-F238E27FC236}">
                        <a16:creationId xmlns:a16="http://schemas.microsoft.com/office/drawing/2014/main" id="{C040A139-FA72-CB2F-E61E-04208483447C}"/>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5" name="Caixa de texto 300">
                  <a:extLst>
                    <a:ext uri="{FF2B5EF4-FFF2-40B4-BE49-F238E27FC236}">
                      <a16:creationId xmlns:a16="http://schemas.microsoft.com/office/drawing/2014/main" id="{B2CCC756-F0C4-0FFD-5254-78E40A2E5EE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sp>
          <p:nvSpPr>
            <p:cNvPr id="6" name="Caixa de texto 219">
              <a:extLst>
                <a:ext uri="{FF2B5EF4-FFF2-40B4-BE49-F238E27FC236}">
                  <a16:creationId xmlns:a16="http://schemas.microsoft.com/office/drawing/2014/main" id="{5CC60825-DCDE-BFAD-770A-E60B3440ED67}"/>
                </a:ext>
              </a:extLst>
            </p:cNvPr>
            <p:cNvSpPr txBox="1"/>
            <p:nvPr/>
          </p:nvSpPr>
          <p:spPr>
            <a:xfrm>
              <a:off x="8798552" y="12673146"/>
              <a:ext cx="9701819"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104" name="Caixa de texto 219">
            <a:extLst>
              <a:ext uri="{FF2B5EF4-FFF2-40B4-BE49-F238E27FC236}">
                <a16:creationId xmlns:a16="http://schemas.microsoft.com/office/drawing/2014/main" id="{E74B740D-7B2D-EF05-F84E-256EA39C11C2}"/>
              </a:ext>
            </a:extLst>
          </p:cNvPr>
          <p:cNvSpPr txBox="1"/>
          <p:nvPr/>
        </p:nvSpPr>
        <p:spPr>
          <a:xfrm>
            <a:off x="7606495" y="24391226"/>
            <a:ext cx="9701819"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nvGrpSpPr>
          <p:cNvPr id="288" name="Group 287">
            <a:extLst>
              <a:ext uri="{FF2B5EF4-FFF2-40B4-BE49-F238E27FC236}">
                <a16:creationId xmlns:a16="http://schemas.microsoft.com/office/drawing/2014/main" id="{1D74F460-4C64-BC7F-C54B-891590B49D2E}"/>
              </a:ext>
            </a:extLst>
          </p:cNvPr>
          <p:cNvGrpSpPr/>
          <p:nvPr/>
        </p:nvGrpSpPr>
        <p:grpSpPr>
          <a:xfrm>
            <a:off x="2819400" y="9815064"/>
            <a:ext cx="16383000" cy="8015976"/>
            <a:chOff x="2819400" y="9815064"/>
            <a:chExt cx="16383000" cy="8015976"/>
          </a:xfrm>
        </p:grpSpPr>
        <p:sp>
          <p:nvSpPr>
            <p:cNvPr id="282" name="Retângulo: Cantos Arredondados 211">
              <a:extLst>
                <a:ext uri="{FF2B5EF4-FFF2-40B4-BE49-F238E27FC236}">
                  <a16:creationId xmlns:a16="http://schemas.microsoft.com/office/drawing/2014/main" id="{A6C6BCB6-53F9-1BB7-10A0-724D9D3AAEEA}"/>
                </a:ext>
              </a:extLst>
            </p:cNvPr>
            <p:cNvSpPr/>
            <p:nvPr/>
          </p:nvSpPr>
          <p:spPr>
            <a:xfrm>
              <a:off x="7328471" y="9815064"/>
              <a:ext cx="10055612" cy="2281750"/>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276" name="Retângulo: Cantos Arredondados 211">
              <a:extLst>
                <a:ext uri="{FF2B5EF4-FFF2-40B4-BE49-F238E27FC236}">
                  <a16:creationId xmlns:a16="http://schemas.microsoft.com/office/drawing/2014/main" id="{C12ABB32-0E98-B3EE-0FBB-A5C3A1BC7B07}"/>
                </a:ext>
              </a:extLst>
            </p:cNvPr>
            <p:cNvSpPr/>
            <p:nvPr/>
          </p:nvSpPr>
          <p:spPr>
            <a:xfrm>
              <a:off x="2819400" y="12666969"/>
              <a:ext cx="4859537" cy="2364065"/>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189" name="Retângulo: Cantos Arredondados 211">
              <a:extLst>
                <a:ext uri="{FF2B5EF4-FFF2-40B4-BE49-F238E27FC236}">
                  <a16:creationId xmlns:a16="http://schemas.microsoft.com/office/drawing/2014/main" id="{8C281E5D-D97B-CB4C-D137-926211C34F9F}"/>
                </a:ext>
              </a:extLst>
            </p:cNvPr>
            <p:cNvSpPr/>
            <p:nvPr/>
          </p:nvSpPr>
          <p:spPr>
            <a:xfrm>
              <a:off x="8814725" y="12630277"/>
              <a:ext cx="10387675" cy="5200763"/>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190" name="Agrupar 212">
              <a:extLst>
                <a:ext uri="{FF2B5EF4-FFF2-40B4-BE49-F238E27FC236}">
                  <a16:creationId xmlns:a16="http://schemas.microsoft.com/office/drawing/2014/main" id="{05E13969-0F19-0826-DB3E-9F3FF9EEE5D0}"/>
                </a:ext>
              </a:extLst>
            </p:cNvPr>
            <p:cNvGrpSpPr/>
            <p:nvPr/>
          </p:nvGrpSpPr>
          <p:grpSpPr>
            <a:xfrm>
              <a:off x="9230475" y="12929597"/>
              <a:ext cx="1474597" cy="938306"/>
              <a:chOff x="-21475" y="-267056"/>
              <a:chExt cx="1313220" cy="850782"/>
            </a:xfrm>
          </p:grpSpPr>
          <p:sp>
            <p:nvSpPr>
              <p:cNvPr id="198" name="Caixa de Texto 2">
                <a:extLst>
                  <a:ext uri="{FF2B5EF4-FFF2-40B4-BE49-F238E27FC236}">
                    <a16:creationId xmlns:a16="http://schemas.microsoft.com/office/drawing/2014/main" id="{9E6D1215-643B-DD5E-FDB4-6A5829DFB7DC}"/>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99" name="Imagem 192">
                <a:extLst>
                  <a:ext uri="{FF2B5EF4-FFF2-40B4-BE49-F238E27FC236}">
                    <a16:creationId xmlns:a16="http://schemas.microsoft.com/office/drawing/2014/main" id="{EC3583B8-B443-57C6-6BEF-3409BE4D3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193" name="Sinal de Adição 198">
              <a:extLst>
                <a:ext uri="{FF2B5EF4-FFF2-40B4-BE49-F238E27FC236}">
                  <a16:creationId xmlns:a16="http://schemas.microsoft.com/office/drawing/2014/main" id="{6FDE7B68-BD9E-EB90-C1B6-6CC059CA7698}"/>
                </a:ext>
              </a:extLst>
            </p:cNvPr>
            <p:cNvSpPr/>
            <p:nvPr/>
          </p:nvSpPr>
          <p:spPr>
            <a:xfrm>
              <a:off x="9776324" y="14168987"/>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4" name="Sinal de Adição 203">
              <a:extLst>
                <a:ext uri="{FF2B5EF4-FFF2-40B4-BE49-F238E27FC236}">
                  <a16:creationId xmlns:a16="http://schemas.microsoft.com/office/drawing/2014/main" id="{75E9B2AF-B38A-4AAB-BBCA-91F2B48EED10}"/>
                </a:ext>
              </a:extLst>
            </p:cNvPr>
            <p:cNvSpPr/>
            <p:nvPr/>
          </p:nvSpPr>
          <p:spPr>
            <a:xfrm>
              <a:off x="9776324" y="1582218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5" name="Caixa de Texto 2">
              <a:extLst>
                <a:ext uri="{FF2B5EF4-FFF2-40B4-BE49-F238E27FC236}">
                  <a16:creationId xmlns:a16="http://schemas.microsoft.com/office/drawing/2014/main" id="{BD7CA072-2F08-B24C-CC05-5691DDEC97E0}"/>
                </a:ext>
              </a:extLst>
            </p:cNvPr>
            <p:cNvSpPr txBox="1">
              <a:spLocks noChangeArrowheads="1"/>
            </p:cNvSpPr>
            <p:nvPr/>
          </p:nvSpPr>
          <p:spPr bwMode="auto">
            <a:xfrm>
              <a:off x="9253662" y="14816611"/>
              <a:ext cx="1428223" cy="609358"/>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pic>
          <p:nvPicPr>
            <p:cNvPr id="106" name="Gráfico 31" descr="Wi-Fi com preenchimento sólido">
              <a:extLst>
                <a:ext uri="{FF2B5EF4-FFF2-40B4-BE49-F238E27FC236}">
                  <a16:creationId xmlns:a16="http://schemas.microsoft.com/office/drawing/2014/main" id="{FF7E6198-A834-2470-44C0-EF6C728585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1418" y="13141346"/>
              <a:ext cx="577556" cy="567263"/>
            </a:xfrm>
            <a:prstGeom prst="rect">
              <a:avLst/>
            </a:prstGeom>
          </p:spPr>
        </p:pic>
        <p:pic>
          <p:nvPicPr>
            <p:cNvPr id="107" name="Gráfico 29" descr="Wi-Fi com preenchimento sólido">
              <a:extLst>
                <a:ext uri="{FF2B5EF4-FFF2-40B4-BE49-F238E27FC236}">
                  <a16:creationId xmlns:a16="http://schemas.microsoft.com/office/drawing/2014/main" id="{44A28214-3470-B75F-AAEA-6A229686D8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56387">
              <a:off x="6758410" y="12036426"/>
              <a:ext cx="577556" cy="567263"/>
            </a:xfrm>
            <a:prstGeom prst="rect">
              <a:avLst/>
            </a:prstGeom>
          </p:spPr>
        </p:pic>
        <p:sp>
          <p:nvSpPr>
            <p:cNvPr id="108" name="Seta: Bidirecional 37">
              <a:extLst>
                <a:ext uri="{FF2B5EF4-FFF2-40B4-BE49-F238E27FC236}">
                  <a16:creationId xmlns:a16="http://schemas.microsoft.com/office/drawing/2014/main" id="{4E7BD4C7-B44B-C090-EB3C-2B43C0C58317}"/>
                </a:ext>
              </a:extLst>
            </p:cNvPr>
            <p:cNvSpPr/>
            <p:nvPr/>
          </p:nvSpPr>
          <p:spPr>
            <a:xfrm>
              <a:off x="7507783" y="13021438"/>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85" name="Agrupar 57">
              <a:extLst>
                <a:ext uri="{FF2B5EF4-FFF2-40B4-BE49-F238E27FC236}">
                  <a16:creationId xmlns:a16="http://schemas.microsoft.com/office/drawing/2014/main" id="{6A7FCC04-CE47-7DDD-B765-E9BF98532D3D}"/>
                </a:ext>
              </a:extLst>
            </p:cNvPr>
            <p:cNvGrpSpPr/>
            <p:nvPr/>
          </p:nvGrpSpPr>
          <p:grpSpPr>
            <a:xfrm>
              <a:off x="7710237" y="10620944"/>
              <a:ext cx="1024630" cy="1011055"/>
              <a:chOff x="-61263" y="-37247"/>
              <a:chExt cx="913765" cy="917633"/>
            </a:xfrm>
          </p:grpSpPr>
          <p:pic>
            <p:nvPicPr>
              <p:cNvPr id="187" name="Gráfico 21" descr="Hospital destaque">
                <a:extLst>
                  <a:ext uri="{FF2B5EF4-FFF2-40B4-BE49-F238E27FC236}">
                    <a16:creationId xmlns:a16="http://schemas.microsoft.com/office/drawing/2014/main" id="{33CF9AD1-A405-E2C7-88A7-2DF7DDE7EE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263" y="-37247"/>
                <a:ext cx="913765" cy="913765"/>
              </a:xfrm>
              <a:prstGeom prst="rect">
                <a:avLst/>
              </a:prstGeom>
            </p:spPr>
          </p:pic>
          <p:pic>
            <p:nvPicPr>
              <p:cNvPr id="188" name="Imagem 42">
                <a:extLst>
                  <a:ext uri="{FF2B5EF4-FFF2-40B4-BE49-F238E27FC236}">
                    <a16:creationId xmlns:a16="http://schemas.microsoft.com/office/drawing/2014/main" id="{7EF3CF76-5719-7E66-AED5-5413FA18EA4D}"/>
                  </a:ext>
                </a:extLst>
              </p:cNvPr>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186" name="Caixa de Texto 2">
              <a:extLst>
                <a:ext uri="{FF2B5EF4-FFF2-40B4-BE49-F238E27FC236}">
                  <a16:creationId xmlns:a16="http://schemas.microsoft.com/office/drawing/2014/main" id="{AE586108-D365-D222-BB3F-3F6585B310FC}"/>
                </a:ext>
              </a:extLst>
            </p:cNvPr>
            <p:cNvSpPr txBox="1">
              <a:spLocks noChangeArrowheads="1"/>
            </p:cNvSpPr>
            <p:nvPr/>
          </p:nvSpPr>
          <p:spPr bwMode="auto">
            <a:xfrm>
              <a:off x="10081899" y="9886767"/>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Times New Roman" panose="02020603050405020304" pitchFamily="18" charset="0"/>
                  <a:ea typeface="Calibri" panose="020F0502020204030204" pitchFamily="34" charset="0"/>
                </a:rPr>
                <a:t>Health institution management system</a:t>
              </a:r>
              <a:endParaRPr lang="pt-PT" sz="2400" b="1" dirty="0">
                <a:solidFill>
                  <a:srgbClr val="004B87"/>
                </a:solidFill>
                <a:effectLst/>
                <a:latin typeface="Times New Roman" panose="02020603050405020304" pitchFamily="18" charset="0"/>
                <a:ea typeface="Calibri" panose="020F0502020204030204" pitchFamily="34" charset="0"/>
              </a:endParaRPr>
            </a:p>
          </p:txBody>
        </p:sp>
        <p:pic>
          <p:nvPicPr>
            <p:cNvPr id="183" name="Gráfico 26" descr="Monitor com preenchimento sólido">
              <a:extLst>
                <a:ext uri="{FF2B5EF4-FFF2-40B4-BE49-F238E27FC236}">
                  <a16:creationId xmlns:a16="http://schemas.microsoft.com/office/drawing/2014/main" id="{EFD59F70-4B0B-E729-E5E1-E2E1EE28330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15107" y="13679892"/>
              <a:ext cx="714038" cy="701313"/>
            </a:xfrm>
            <a:prstGeom prst="rect">
              <a:avLst/>
            </a:prstGeom>
          </p:spPr>
        </p:pic>
        <p:sp>
          <p:nvSpPr>
            <p:cNvPr id="184" name="Caixa de Texto 2">
              <a:extLst>
                <a:ext uri="{FF2B5EF4-FFF2-40B4-BE49-F238E27FC236}">
                  <a16:creationId xmlns:a16="http://schemas.microsoft.com/office/drawing/2014/main" id="{1181142A-5CAA-8514-21E4-CB2BE3A13133}"/>
                </a:ext>
              </a:extLst>
            </p:cNvPr>
            <p:cNvSpPr txBox="1">
              <a:spLocks noChangeArrowheads="1"/>
            </p:cNvSpPr>
            <p:nvPr/>
          </p:nvSpPr>
          <p:spPr bwMode="auto">
            <a:xfrm>
              <a:off x="3856918" y="12642222"/>
              <a:ext cx="2784501" cy="447687"/>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b="1" dirty="0">
                  <a:solidFill>
                    <a:srgbClr val="004B87"/>
                  </a:solidFill>
                  <a:latin typeface="Times New Roman" panose="02020603050405020304" pitchFamily="18" charset="0"/>
                  <a:ea typeface="Calibri" panose="020F0502020204030204" pitchFamily="34" charset="0"/>
                </a:rPr>
                <a:t>Human Machine Interface </a:t>
              </a:r>
              <a:endParaRPr lang="en-US" b="1" dirty="0">
                <a:solidFill>
                  <a:srgbClr val="004B87"/>
                </a:solidFill>
                <a:effectLst/>
                <a:latin typeface="Times New Roman" panose="02020603050405020304" pitchFamily="18" charset="0"/>
                <a:ea typeface="Calibri" panose="020F0502020204030204" pitchFamily="34" charset="0"/>
              </a:endParaRPr>
            </a:p>
          </p:txBody>
        </p:sp>
        <p:sp>
          <p:nvSpPr>
            <p:cNvPr id="111" name="Seta: Bidirecional 193">
              <a:extLst>
                <a:ext uri="{FF2B5EF4-FFF2-40B4-BE49-F238E27FC236}">
                  <a16:creationId xmlns:a16="http://schemas.microsoft.com/office/drawing/2014/main" id="{3D9EE6B3-AA32-EB5E-32A5-C3E3D9F84B4C}"/>
                </a:ext>
              </a:extLst>
            </p:cNvPr>
            <p:cNvSpPr/>
            <p:nvPr/>
          </p:nvSpPr>
          <p:spPr>
            <a:xfrm rot="14455196">
              <a:off x="8475856" y="12217851"/>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2" name="Seta: Bidirecional 204">
              <a:extLst>
                <a:ext uri="{FF2B5EF4-FFF2-40B4-BE49-F238E27FC236}">
                  <a16:creationId xmlns:a16="http://schemas.microsoft.com/office/drawing/2014/main" id="{F0EF4F7C-7B88-A0D5-0EA7-736470B6B124}"/>
                </a:ext>
              </a:extLst>
            </p:cNvPr>
            <p:cNvSpPr/>
            <p:nvPr/>
          </p:nvSpPr>
          <p:spPr>
            <a:xfrm rot="7144804" flipH="1">
              <a:off x="6938876" y="12242161"/>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113" name="Gráfico 209" descr="Cronómetro com preenchimento sólido">
              <a:extLst>
                <a:ext uri="{FF2B5EF4-FFF2-40B4-BE49-F238E27FC236}">
                  <a16:creationId xmlns:a16="http://schemas.microsoft.com/office/drawing/2014/main" id="{5FE4E8EA-A7FD-CD26-90F2-38170F70148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37145" y="12169658"/>
              <a:ext cx="438515" cy="430700"/>
            </a:xfrm>
            <a:prstGeom prst="rect">
              <a:avLst/>
            </a:prstGeom>
          </p:spPr>
        </p:pic>
        <p:sp>
          <p:nvSpPr>
            <p:cNvPr id="114" name="Caixa de Texto 2">
              <a:extLst>
                <a:ext uri="{FF2B5EF4-FFF2-40B4-BE49-F238E27FC236}">
                  <a16:creationId xmlns:a16="http://schemas.microsoft.com/office/drawing/2014/main" id="{B71D95A7-15FE-AE0E-970D-F023F4043685}"/>
                </a:ext>
              </a:extLst>
            </p:cNvPr>
            <p:cNvSpPr txBox="1">
              <a:spLocks noChangeArrowheads="1"/>
            </p:cNvSpPr>
            <p:nvPr/>
          </p:nvSpPr>
          <p:spPr bwMode="auto">
            <a:xfrm>
              <a:off x="12191180" y="12593940"/>
              <a:ext cx="4180867" cy="447687"/>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Times New Roman" panose="02020603050405020304" pitchFamily="18" charset="0"/>
                  <a:ea typeface="Calibri" panose="020F0502020204030204" pitchFamily="34" charset="0"/>
                </a:rPr>
                <a:t>Wheelchair Transporter Robot</a:t>
              </a:r>
              <a:endParaRPr lang="en-US" sz="2400" b="1" dirty="0">
                <a:solidFill>
                  <a:srgbClr val="004B87"/>
                </a:solidFill>
                <a:effectLst/>
                <a:latin typeface="Times New Roman" panose="02020603050405020304" pitchFamily="18" charset="0"/>
                <a:ea typeface="Calibri" panose="020F0502020204030204" pitchFamily="34" charset="0"/>
              </a:endParaRPr>
            </a:p>
          </p:txBody>
        </p:sp>
        <p:grpSp>
          <p:nvGrpSpPr>
            <p:cNvPr id="287" name="Group 286">
              <a:extLst>
                <a:ext uri="{FF2B5EF4-FFF2-40B4-BE49-F238E27FC236}">
                  <a16:creationId xmlns:a16="http://schemas.microsoft.com/office/drawing/2014/main" id="{266895C1-991C-E7A6-3CFA-7979772302D1}"/>
                </a:ext>
              </a:extLst>
            </p:cNvPr>
            <p:cNvGrpSpPr/>
            <p:nvPr/>
          </p:nvGrpSpPr>
          <p:grpSpPr>
            <a:xfrm>
              <a:off x="9133246" y="16290237"/>
              <a:ext cx="1669055" cy="1428927"/>
              <a:chOff x="9505577" y="16555762"/>
              <a:chExt cx="1669055" cy="1428927"/>
            </a:xfrm>
          </p:grpSpPr>
          <p:sp>
            <p:nvSpPr>
              <p:cNvPr id="196" name="Caixa de Texto 2">
                <a:extLst>
                  <a:ext uri="{FF2B5EF4-FFF2-40B4-BE49-F238E27FC236}">
                    <a16:creationId xmlns:a16="http://schemas.microsoft.com/office/drawing/2014/main" id="{0E276C62-3761-9DA4-2863-77C00A2CFB6D}"/>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Wheelchair</a:t>
                </a:r>
              </a:p>
              <a:p>
                <a:pPr algn="ctr"/>
                <a:r>
                  <a:rPr lang="en-US" dirty="0">
                    <a:solidFill>
                      <a:srgbClr val="004B87"/>
                    </a:solidFill>
                    <a:latin typeface="Times New Roman" panose="02020603050405020304" pitchFamily="18" charset="0"/>
                    <a:ea typeface="Calibri" panose="020F0502020204030204" pitchFamily="34" charset="0"/>
                  </a:rPr>
                  <a:t>+ patient</a:t>
                </a:r>
              </a:p>
              <a:p>
                <a:pPr algn="ctr"/>
                <a:r>
                  <a:rPr lang="en-US" dirty="0">
                    <a:solidFill>
                      <a:srgbClr val="004B87"/>
                    </a:solidFill>
                    <a:latin typeface="Times New Roman" panose="02020603050405020304" pitchFamily="18" charset="0"/>
                    <a:ea typeface="Calibri" panose="020F0502020204030204" pitchFamily="34" charset="0"/>
                  </a:rPr>
                  <a:t>+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97" name="Gráfico 196" descr="Pessoa em cadeira de rodas com preenchimento sólido">
                <a:extLst>
                  <a:ext uri="{FF2B5EF4-FFF2-40B4-BE49-F238E27FC236}">
                    <a16:creationId xmlns:a16="http://schemas.microsoft.com/office/drawing/2014/main" id="{B3A88465-97C6-212C-AC8F-AE76441272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3412" y="16555762"/>
                <a:ext cx="513384" cy="504234"/>
              </a:xfrm>
              <a:prstGeom prst="rect">
                <a:avLst/>
              </a:prstGeom>
            </p:spPr>
          </p:pic>
          <p:pic>
            <p:nvPicPr>
              <p:cNvPr id="115" name="Gráfico 15" descr="Escudo com visto com preenchimento sólido">
                <a:extLst>
                  <a:ext uri="{FF2B5EF4-FFF2-40B4-BE49-F238E27FC236}">
                    <a16:creationId xmlns:a16="http://schemas.microsoft.com/office/drawing/2014/main" id="{F87FC279-38DB-F2B7-369F-D4EDEA0E882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17825" y="16753775"/>
                <a:ext cx="348744" cy="342558"/>
              </a:xfrm>
              <a:prstGeom prst="rect">
                <a:avLst/>
              </a:prstGeom>
            </p:spPr>
          </p:pic>
        </p:grpSp>
        <p:grpSp>
          <p:nvGrpSpPr>
            <p:cNvPr id="3" name="Group 2">
              <a:extLst>
                <a:ext uri="{FF2B5EF4-FFF2-40B4-BE49-F238E27FC236}">
                  <a16:creationId xmlns:a16="http://schemas.microsoft.com/office/drawing/2014/main" id="{F3E02FE3-91FE-CE8B-0C6E-62DD9061DA08}"/>
                </a:ext>
              </a:extLst>
            </p:cNvPr>
            <p:cNvGrpSpPr/>
            <p:nvPr/>
          </p:nvGrpSpPr>
          <p:grpSpPr>
            <a:xfrm>
              <a:off x="11504823" y="13965380"/>
              <a:ext cx="7428213" cy="2311821"/>
              <a:chOff x="11532095" y="10380844"/>
              <a:chExt cx="7428213" cy="2311821"/>
            </a:xfrm>
          </p:grpSpPr>
          <p:sp>
            <p:nvSpPr>
              <p:cNvPr id="118" name="Rectangle: Rounded Corners 117">
                <a:extLst>
                  <a:ext uri="{FF2B5EF4-FFF2-40B4-BE49-F238E27FC236}">
                    <a16:creationId xmlns:a16="http://schemas.microsoft.com/office/drawing/2014/main" id="{1D2F964B-7152-7021-119C-E0EF8C835167}"/>
                  </a:ext>
                </a:extLst>
              </p:cNvPr>
              <p:cNvSpPr/>
              <p:nvPr/>
            </p:nvSpPr>
            <p:spPr>
              <a:xfrm>
                <a:off x="11532095" y="10380844"/>
                <a:ext cx="7428213"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119" name="Group 118">
                <a:extLst>
                  <a:ext uri="{FF2B5EF4-FFF2-40B4-BE49-F238E27FC236}">
                    <a16:creationId xmlns:a16="http://schemas.microsoft.com/office/drawing/2014/main" id="{DEAFFFFC-0D32-B366-ECA4-008F3FEDE380}"/>
                  </a:ext>
                </a:extLst>
              </p:cNvPr>
              <p:cNvGrpSpPr/>
              <p:nvPr/>
            </p:nvGrpSpPr>
            <p:grpSpPr>
              <a:xfrm>
                <a:off x="16553309" y="10854347"/>
                <a:ext cx="2337856" cy="1514582"/>
                <a:chOff x="7168946" y="4100551"/>
                <a:chExt cx="2337856" cy="1514582"/>
              </a:xfrm>
            </p:grpSpPr>
            <p:grpSp>
              <p:nvGrpSpPr>
                <p:cNvPr id="162" name="Group 161">
                  <a:extLst>
                    <a:ext uri="{FF2B5EF4-FFF2-40B4-BE49-F238E27FC236}">
                      <a16:creationId xmlns:a16="http://schemas.microsoft.com/office/drawing/2014/main" id="{38E52D3E-1BCF-FDD4-9B5E-057E1E8C095B}"/>
                    </a:ext>
                  </a:extLst>
                </p:cNvPr>
                <p:cNvGrpSpPr/>
                <p:nvPr/>
              </p:nvGrpSpPr>
              <p:grpSpPr>
                <a:xfrm>
                  <a:off x="7614140" y="4100551"/>
                  <a:ext cx="1447468" cy="1011425"/>
                  <a:chOff x="15137181" y="6870025"/>
                  <a:chExt cx="2111116" cy="1475152"/>
                </a:xfrm>
              </p:grpSpPr>
              <p:grpSp>
                <p:nvGrpSpPr>
                  <p:cNvPr id="164" name="Agrupar 298">
                    <a:extLst>
                      <a:ext uri="{FF2B5EF4-FFF2-40B4-BE49-F238E27FC236}">
                        <a16:creationId xmlns:a16="http://schemas.microsoft.com/office/drawing/2014/main" id="{CA9934E6-8621-2081-77F0-E6E6C4635870}"/>
                      </a:ext>
                    </a:extLst>
                  </p:cNvPr>
                  <p:cNvGrpSpPr/>
                  <p:nvPr/>
                </p:nvGrpSpPr>
                <p:grpSpPr>
                  <a:xfrm>
                    <a:off x="15137181" y="6870025"/>
                    <a:ext cx="2111116" cy="1466768"/>
                    <a:chOff x="3309283" y="-1822923"/>
                    <a:chExt cx="1791332" cy="1244601"/>
                  </a:xfrm>
                </p:grpSpPr>
                <p:grpSp>
                  <p:nvGrpSpPr>
                    <p:cNvPr id="167" name="Agrupar 277">
                      <a:extLst>
                        <a:ext uri="{FF2B5EF4-FFF2-40B4-BE49-F238E27FC236}">
                          <a16:creationId xmlns:a16="http://schemas.microsoft.com/office/drawing/2014/main" id="{825A15C8-EF6C-CCF9-95E1-F4446693F848}"/>
                        </a:ext>
                      </a:extLst>
                    </p:cNvPr>
                    <p:cNvGrpSpPr/>
                    <p:nvPr/>
                  </p:nvGrpSpPr>
                  <p:grpSpPr>
                    <a:xfrm>
                      <a:off x="3309283" y="-1822923"/>
                      <a:ext cx="1791332" cy="1244601"/>
                      <a:chOff x="2880339" y="-1823570"/>
                      <a:chExt cx="1792191" cy="1245043"/>
                    </a:xfrm>
                  </p:grpSpPr>
                  <p:grpSp>
                    <p:nvGrpSpPr>
                      <p:cNvPr id="169" name="Agrupar 279">
                        <a:extLst>
                          <a:ext uri="{FF2B5EF4-FFF2-40B4-BE49-F238E27FC236}">
                            <a16:creationId xmlns:a16="http://schemas.microsoft.com/office/drawing/2014/main" id="{429AB405-B132-48F2-8923-8280AF786E19}"/>
                          </a:ext>
                        </a:extLst>
                      </p:cNvPr>
                      <p:cNvGrpSpPr/>
                      <p:nvPr/>
                    </p:nvGrpSpPr>
                    <p:grpSpPr>
                      <a:xfrm>
                        <a:off x="3498193" y="-1823570"/>
                        <a:ext cx="1174337" cy="1245043"/>
                        <a:chOff x="3431056" y="-1824307"/>
                        <a:chExt cx="1175074" cy="1245546"/>
                      </a:xfrm>
                    </p:grpSpPr>
                    <p:sp>
                      <p:nvSpPr>
                        <p:cNvPr id="176" name="Retângulo 280">
                          <a:extLst>
                            <a:ext uri="{FF2B5EF4-FFF2-40B4-BE49-F238E27FC236}">
                              <a16:creationId xmlns:a16="http://schemas.microsoft.com/office/drawing/2014/main" id="{3B50496C-4B02-F701-90AF-0E2FBE25EE9F}"/>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7" name="Retângulo 281">
                          <a:extLst>
                            <a:ext uri="{FF2B5EF4-FFF2-40B4-BE49-F238E27FC236}">
                              <a16:creationId xmlns:a16="http://schemas.microsoft.com/office/drawing/2014/main" id="{56F756A0-7B8F-C21E-DE8C-7CB0A398EF83}"/>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8" name="Retângulo 282">
                          <a:extLst>
                            <a:ext uri="{FF2B5EF4-FFF2-40B4-BE49-F238E27FC236}">
                              <a16:creationId xmlns:a16="http://schemas.microsoft.com/office/drawing/2014/main" id="{461786BB-72EF-05D5-5544-D7728276FA3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9" name="Retângulo 283">
                          <a:extLst>
                            <a:ext uri="{FF2B5EF4-FFF2-40B4-BE49-F238E27FC236}">
                              <a16:creationId xmlns:a16="http://schemas.microsoft.com/office/drawing/2014/main" id="{E441D773-C725-5E72-AE28-B48306D1568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0" name="Retângulo 284">
                          <a:extLst>
                            <a:ext uri="{FF2B5EF4-FFF2-40B4-BE49-F238E27FC236}">
                              <a16:creationId xmlns:a16="http://schemas.microsoft.com/office/drawing/2014/main" id="{510FE35F-86CE-B3C9-E518-CA541606E076}"/>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1" name="Retângulo 285">
                          <a:extLst>
                            <a:ext uri="{FF2B5EF4-FFF2-40B4-BE49-F238E27FC236}">
                              <a16:creationId xmlns:a16="http://schemas.microsoft.com/office/drawing/2014/main" id="{44EF339D-1474-8B47-C2C9-BA7FF41753A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2" name="Oval 181">
                          <a:extLst>
                            <a:ext uri="{FF2B5EF4-FFF2-40B4-BE49-F238E27FC236}">
                              <a16:creationId xmlns:a16="http://schemas.microsoft.com/office/drawing/2014/main" id="{FCF20CAE-D8FC-CB70-55A5-3BC2436CD495}"/>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70" name="Agrupar 290">
                        <a:extLst>
                          <a:ext uri="{FF2B5EF4-FFF2-40B4-BE49-F238E27FC236}">
                            <a16:creationId xmlns:a16="http://schemas.microsoft.com/office/drawing/2014/main" id="{E316E026-9147-76B7-C549-BF438291B033}"/>
                          </a:ext>
                        </a:extLst>
                      </p:cNvPr>
                      <p:cNvGrpSpPr/>
                      <p:nvPr/>
                    </p:nvGrpSpPr>
                    <p:grpSpPr>
                      <a:xfrm>
                        <a:off x="2880339" y="-946959"/>
                        <a:ext cx="747252" cy="363675"/>
                        <a:chOff x="2585064" y="-1810559"/>
                        <a:chExt cx="747252" cy="363675"/>
                      </a:xfrm>
                    </p:grpSpPr>
                    <p:sp>
                      <p:nvSpPr>
                        <p:cNvPr id="171" name="Retângulo 294">
                          <a:extLst>
                            <a:ext uri="{FF2B5EF4-FFF2-40B4-BE49-F238E27FC236}">
                              <a16:creationId xmlns:a16="http://schemas.microsoft.com/office/drawing/2014/main" id="{495AD217-1A65-2AF4-0F2F-4F8E649B2364}"/>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2" name="Retângulo 291">
                          <a:extLst>
                            <a:ext uri="{FF2B5EF4-FFF2-40B4-BE49-F238E27FC236}">
                              <a16:creationId xmlns:a16="http://schemas.microsoft.com/office/drawing/2014/main" id="{6C9C56BD-5DB7-6282-F693-58D052359B30}"/>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3" name="Oval 172">
                          <a:extLst>
                            <a:ext uri="{FF2B5EF4-FFF2-40B4-BE49-F238E27FC236}">
                              <a16:creationId xmlns:a16="http://schemas.microsoft.com/office/drawing/2014/main" id="{D1F16651-4152-2FBD-7BCC-C3FC8B96188C}"/>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4" name="Oval 173">
                          <a:extLst>
                            <a:ext uri="{FF2B5EF4-FFF2-40B4-BE49-F238E27FC236}">
                              <a16:creationId xmlns:a16="http://schemas.microsoft.com/office/drawing/2014/main" id="{0351F82B-3667-5331-A78E-77666EA402E9}"/>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75" name="Conexão reta 295">
                          <a:extLst>
                            <a:ext uri="{FF2B5EF4-FFF2-40B4-BE49-F238E27FC236}">
                              <a16:creationId xmlns:a16="http://schemas.microsoft.com/office/drawing/2014/main" id="{D1B90984-56AA-6CAA-03D4-178D603EB78E}"/>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8" name="Retângulo 296">
                      <a:extLst>
                        <a:ext uri="{FF2B5EF4-FFF2-40B4-BE49-F238E27FC236}">
                          <a16:creationId xmlns:a16="http://schemas.microsoft.com/office/drawing/2014/main" id="{8C840A38-890A-129E-0F4A-DB73B6D712C7}"/>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65" name="Fluxograma: Ou 289">
                    <a:extLst>
                      <a:ext uri="{FF2B5EF4-FFF2-40B4-BE49-F238E27FC236}">
                        <a16:creationId xmlns:a16="http://schemas.microsoft.com/office/drawing/2014/main" id="{CF55DB7C-2DC1-A940-F32D-4D03C89A15DA}"/>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6" name="Fluxograma: Convolução 288">
                    <a:extLst>
                      <a:ext uri="{FF2B5EF4-FFF2-40B4-BE49-F238E27FC236}">
                        <a16:creationId xmlns:a16="http://schemas.microsoft.com/office/drawing/2014/main" id="{68D176E4-8846-1710-F906-29BD8DC382B7}"/>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163" name="Caixa de texto 300">
                  <a:extLst>
                    <a:ext uri="{FF2B5EF4-FFF2-40B4-BE49-F238E27FC236}">
                      <a16:creationId xmlns:a16="http://schemas.microsoft.com/office/drawing/2014/main" id="{BC166369-9BEB-32B0-76A8-CF0733FCB012}"/>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120" name="Group 119">
                <a:extLst>
                  <a:ext uri="{FF2B5EF4-FFF2-40B4-BE49-F238E27FC236}">
                    <a16:creationId xmlns:a16="http://schemas.microsoft.com/office/drawing/2014/main" id="{8EAC21FF-8867-44EF-BEA4-FA1149F28095}"/>
                  </a:ext>
                </a:extLst>
              </p:cNvPr>
              <p:cNvGrpSpPr/>
              <p:nvPr/>
            </p:nvGrpSpPr>
            <p:grpSpPr>
              <a:xfrm>
                <a:off x="11603423" y="10854347"/>
                <a:ext cx="2337856" cy="1516778"/>
                <a:chOff x="2152003" y="4101630"/>
                <a:chExt cx="2337856" cy="1516778"/>
              </a:xfrm>
            </p:grpSpPr>
            <p:grpSp>
              <p:nvGrpSpPr>
                <p:cNvPr id="141" name="Agrupar 297">
                  <a:extLst>
                    <a:ext uri="{FF2B5EF4-FFF2-40B4-BE49-F238E27FC236}">
                      <a16:creationId xmlns:a16="http://schemas.microsoft.com/office/drawing/2014/main" id="{760BEC8C-53E9-60E1-A7F5-37ACB1D1D192}"/>
                    </a:ext>
                  </a:extLst>
                </p:cNvPr>
                <p:cNvGrpSpPr/>
                <p:nvPr/>
              </p:nvGrpSpPr>
              <p:grpSpPr>
                <a:xfrm>
                  <a:off x="2372969" y="4101630"/>
                  <a:ext cx="1895925" cy="1009267"/>
                  <a:chOff x="0" y="0"/>
                  <a:chExt cx="2346325" cy="1249045"/>
                </a:xfrm>
              </p:grpSpPr>
              <p:grpSp>
                <p:nvGrpSpPr>
                  <p:cNvPr id="143" name="Agrupar 55">
                    <a:extLst>
                      <a:ext uri="{FF2B5EF4-FFF2-40B4-BE49-F238E27FC236}">
                        <a16:creationId xmlns:a16="http://schemas.microsoft.com/office/drawing/2014/main" id="{0AAD26E0-A15A-9A44-6EE6-657B1CC058BB}"/>
                      </a:ext>
                    </a:extLst>
                  </p:cNvPr>
                  <p:cNvGrpSpPr/>
                  <p:nvPr/>
                </p:nvGrpSpPr>
                <p:grpSpPr>
                  <a:xfrm>
                    <a:off x="866775" y="676275"/>
                    <a:ext cx="1479550" cy="572770"/>
                    <a:chOff x="0" y="0"/>
                    <a:chExt cx="1479550" cy="572770"/>
                  </a:xfrm>
                </p:grpSpPr>
                <p:sp>
                  <p:nvSpPr>
                    <p:cNvPr id="156" name="Retângulo 41">
                      <a:extLst>
                        <a:ext uri="{FF2B5EF4-FFF2-40B4-BE49-F238E27FC236}">
                          <a16:creationId xmlns:a16="http://schemas.microsoft.com/office/drawing/2014/main" id="{C0EA731E-3DB3-FD09-46E7-F9E6EB5F0F9A}"/>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7" name="Oval 156">
                      <a:extLst>
                        <a:ext uri="{FF2B5EF4-FFF2-40B4-BE49-F238E27FC236}">
                          <a16:creationId xmlns:a16="http://schemas.microsoft.com/office/drawing/2014/main" id="{92E1B809-3A1F-FD8F-D0BE-CD594D889447}"/>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8" name="Oval 157">
                      <a:extLst>
                        <a:ext uri="{FF2B5EF4-FFF2-40B4-BE49-F238E27FC236}">
                          <a16:creationId xmlns:a16="http://schemas.microsoft.com/office/drawing/2014/main" id="{F302CA5E-A4B4-EFB3-AC1F-2F3E6DAFEC70}"/>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9" name="Retângulo 52">
                      <a:extLst>
                        <a:ext uri="{FF2B5EF4-FFF2-40B4-BE49-F238E27FC236}">
                          <a16:creationId xmlns:a16="http://schemas.microsoft.com/office/drawing/2014/main" id="{C4CB9FDF-1D95-C5BF-FB0D-58BA7638668B}"/>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0" name="Retângulo 53">
                      <a:extLst>
                        <a:ext uri="{FF2B5EF4-FFF2-40B4-BE49-F238E27FC236}">
                          <a16:creationId xmlns:a16="http://schemas.microsoft.com/office/drawing/2014/main" id="{88C2324F-B47C-955E-DB2D-A9B575942040}"/>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61" name="Conexão reta 54">
                      <a:extLst>
                        <a:ext uri="{FF2B5EF4-FFF2-40B4-BE49-F238E27FC236}">
                          <a16:creationId xmlns:a16="http://schemas.microsoft.com/office/drawing/2014/main" id="{1AF19B0C-D100-70F5-F29D-1C8C6BAF187E}"/>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4" name="Agrupar 256">
                    <a:extLst>
                      <a:ext uri="{FF2B5EF4-FFF2-40B4-BE49-F238E27FC236}">
                        <a16:creationId xmlns:a16="http://schemas.microsoft.com/office/drawing/2014/main" id="{C393E0F4-9B39-06DA-712A-4ACB92565F04}"/>
                      </a:ext>
                    </a:extLst>
                  </p:cNvPr>
                  <p:cNvGrpSpPr/>
                  <p:nvPr/>
                </p:nvGrpSpPr>
                <p:grpSpPr>
                  <a:xfrm>
                    <a:off x="0" y="0"/>
                    <a:ext cx="1361664" cy="1245041"/>
                    <a:chOff x="0" y="0"/>
                    <a:chExt cx="1361664" cy="1245041"/>
                  </a:xfrm>
                </p:grpSpPr>
                <p:grpSp>
                  <p:nvGrpSpPr>
                    <p:cNvPr id="145" name="Agrupar 56">
                      <a:extLst>
                        <a:ext uri="{FF2B5EF4-FFF2-40B4-BE49-F238E27FC236}">
                          <a16:creationId xmlns:a16="http://schemas.microsoft.com/office/drawing/2014/main" id="{4049B5F5-10E6-D7F3-8D24-192EF47D4F87}"/>
                        </a:ext>
                      </a:extLst>
                    </p:cNvPr>
                    <p:cNvGrpSpPr/>
                    <p:nvPr/>
                  </p:nvGrpSpPr>
                  <p:grpSpPr>
                    <a:xfrm>
                      <a:off x="187324" y="0"/>
                      <a:ext cx="1174340" cy="1245041"/>
                      <a:chOff x="118110" y="0"/>
                      <a:chExt cx="1175077" cy="1245544"/>
                    </a:xfrm>
                  </p:grpSpPr>
                  <p:sp>
                    <p:nvSpPr>
                      <p:cNvPr id="149" name="Retângulo 45">
                        <a:extLst>
                          <a:ext uri="{FF2B5EF4-FFF2-40B4-BE49-F238E27FC236}">
                            <a16:creationId xmlns:a16="http://schemas.microsoft.com/office/drawing/2014/main" id="{5DA7E102-A5C8-225F-6EC3-871A5C9849C7}"/>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0" name="Retângulo 46">
                        <a:extLst>
                          <a:ext uri="{FF2B5EF4-FFF2-40B4-BE49-F238E27FC236}">
                            <a16:creationId xmlns:a16="http://schemas.microsoft.com/office/drawing/2014/main" id="{1A5AC833-71CE-BC9F-0639-23EBE015DC9F}"/>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1" name="Retângulo 47">
                        <a:extLst>
                          <a:ext uri="{FF2B5EF4-FFF2-40B4-BE49-F238E27FC236}">
                            <a16:creationId xmlns:a16="http://schemas.microsoft.com/office/drawing/2014/main" id="{1AAC3649-26B7-803C-3B51-2D9251EC3F78}"/>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2" name="Retângulo 49">
                        <a:extLst>
                          <a:ext uri="{FF2B5EF4-FFF2-40B4-BE49-F238E27FC236}">
                            <a16:creationId xmlns:a16="http://schemas.microsoft.com/office/drawing/2014/main" id="{C0C0C272-8928-D098-F7C6-60F91B6BAE6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3" name="Retângulo 50">
                        <a:extLst>
                          <a:ext uri="{FF2B5EF4-FFF2-40B4-BE49-F238E27FC236}">
                            <a16:creationId xmlns:a16="http://schemas.microsoft.com/office/drawing/2014/main" id="{A7BE9F34-1035-4256-D419-005F7CB465CC}"/>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4" name="Retângulo 48">
                        <a:extLst>
                          <a:ext uri="{FF2B5EF4-FFF2-40B4-BE49-F238E27FC236}">
                            <a16:creationId xmlns:a16="http://schemas.microsoft.com/office/drawing/2014/main" id="{28B91CCB-33F5-1678-8078-690C97BFC106}"/>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55" name="Oval 154">
                        <a:extLst>
                          <a:ext uri="{FF2B5EF4-FFF2-40B4-BE49-F238E27FC236}">
                            <a16:creationId xmlns:a16="http://schemas.microsoft.com/office/drawing/2014/main" id="{568D151B-D6F3-49D7-287D-16908562CBD0}"/>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46" name="Agrupar 252">
                      <a:extLst>
                        <a:ext uri="{FF2B5EF4-FFF2-40B4-BE49-F238E27FC236}">
                          <a16:creationId xmlns:a16="http://schemas.microsoft.com/office/drawing/2014/main" id="{962095F0-8C0F-B17E-9D97-D4892F2890B1}"/>
                        </a:ext>
                      </a:extLst>
                    </p:cNvPr>
                    <p:cNvGrpSpPr/>
                    <p:nvPr/>
                  </p:nvGrpSpPr>
                  <p:grpSpPr>
                    <a:xfrm>
                      <a:off x="0" y="611921"/>
                      <a:ext cx="634145" cy="632997"/>
                      <a:chOff x="0" y="2321"/>
                      <a:chExt cx="634145" cy="632997"/>
                    </a:xfrm>
                  </p:grpSpPr>
                  <p:sp>
                    <p:nvSpPr>
                      <p:cNvPr id="147" name="Fluxograma: Convolução 250">
                        <a:extLst>
                          <a:ext uri="{FF2B5EF4-FFF2-40B4-BE49-F238E27FC236}">
                            <a16:creationId xmlns:a16="http://schemas.microsoft.com/office/drawing/2014/main" id="{70B6DC59-DFFD-EF42-54CC-6F262096D2F3}"/>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8" name="Fluxograma: Ou 251">
                        <a:extLst>
                          <a:ext uri="{FF2B5EF4-FFF2-40B4-BE49-F238E27FC236}">
                            <a16:creationId xmlns:a16="http://schemas.microsoft.com/office/drawing/2014/main" id="{14E3C3D4-B73B-61CF-9644-6FC0488AD143}"/>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142" name="Caixa de texto 299">
                  <a:extLst>
                    <a:ext uri="{FF2B5EF4-FFF2-40B4-BE49-F238E27FC236}">
                      <a16:creationId xmlns:a16="http://schemas.microsoft.com/office/drawing/2014/main" id="{FDEC0FFF-4AFD-7C4D-CFA7-1B4A08CE2C06}"/>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121" name="Group 120">
                <a:extLst>
                  <a:ext uri="{FF2B5EF4-FFF2-40B4-BE49-F238E27FC236}">
                    <a16:creationId xmlns:a16="http://schemas.microsoft.com/office/drawing/2014/main" id="{08310D74-CAEB-08FE-EA06-0F09273A4E8E}"/>
                  </a:ext>
                </a:extLst>
              </p:cNvPr>
              <p:cNvGrpSpPr/>
              <p:nvPr/>
            </p:nvGrpSpPr>
            <p:grpSpPr>
              <a:xfrm>
                <a:off x="14005730" y="10854347"/>
                <a:ext cx="2475398" cy="1516056"/>
                <a:chOff x="4573646" y="4102352"/>
                <a:chExt cx="2475398" cy="1516056"/>
              </a:xfrm>
            </p:grpSpPr>
            <p:grpSp>
              <p:nvGrpSpPr>
                <p:cNvPr id="122" name="Group 121">
                  <a:extLst>
                    <a:ext uri="{FF2B5EF4-FFF2-40B4-BE49-F238E27FC236}">
                      <a16:creationId xmlns:a16="http://schemas.microsoft.com/office/drawing/2014/main" id="{B8EBD444-559D-A50E-296F-3DF265F3B9BF}"/>
                    </a:ext>
                  </a:extLst>
                </p:cNvPr>
                <p:cNvGrpSpPr/>
                <p:nvPr/>
              </p:nvGrpSpPr>
              <p:grpSpPr>
                <a:xfrm>
                  <a:off x="5261751" y="4102352"/>
                  <a:ext cx="1099188" cy="1007823"/>
                  <a:chOff x="12879043" y="6871141"/>
                  <a:chExt cx="1603153" cy="1469898"/>
                </a:xfrm>
              </p:grpSpPr>
              <p:grpSp>
                <p:nvGrpSpPr>
                  <p:cNvPr id="124" name="Agrupar 276">
                    <a:extLst>
                      <a:ext uri="{FF2B5EF4-FFF2-40B4-BE49-F238E27FC236}">
                        <a16:creationId xmlns:a16="http://schemas.microsoft.com/office/drawing/2014/main" id="{04D5C57B-82B4-CE36-8480-6E0FCCB17399}"/>
                      </a:ext>
                    </a:extLst>
                  </p:cNvPr>
                  <p:cNvGrpSpPr/>
                  <p:nvPr/>
                </p:nvGrpSpPr>
                <p:grpSpPr>
                  <a:xfrm>
                    <a:off x="13098443" y="6871141"/>
                    <a:ext cx="1383753" cy="1466766"/>
                    <a:chOff x="187324" y="0"/>
                    <a:chExt cx="1174340" cy="1245041"/>
                  </a:xfrm>
                </p:grpSpPr>
                <p:grpSp>
                  <p:nvGrpSpPr>
                    <p:cNvPr id="127" name="Agrupar 258">
                      <a:extLst>
                        <a:ext uri="{FF2B5EF4-FFF2-40B4-BE49-F238E27FC236}">
                          <a16:creationId xmlns:a16="http://schemas.microsoft.com/office/drawing/2014/main" id="{688AF568-F349-110C-8962-D4C1A188B6EA}"/>
                        </a:ext>
                      </a:extLst>
                    </p:cNvPr>
                    <p:cNvGrpSpPr/>
                    <p:nvPr/>
                  </p:nvGrpSpPr>
                  <p:grpSpPr>
                    <a:xfrm>
                      <a:off x="187324" y="0"/>
                      <a:ext cx="1174340" cy="1245041"/>
                      <a:chOff x="118110" y="0"/>
                      <a:chExt cx="1175077" cy="1245544"/>
                    </a:xfrm>
                  </p:grpSpPr>
                  <p:sp>
                    <p:nvSpPr>
                      <p:cNvPr id="134" name="Retângulo 259">
                        <a:extLst>
                          <a:ext uri="{FF2B5EF4-FFF2-40B4-BE49-F238E27FC236}">
                            <a16:creationId xmlns:a16="http://schemas.microsoft.com/office/drawing/2014/main" id="{0BEF83F8-22E2-DC98-0673-BFD6CA2DD6D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5" name="Retângulo 260">
                        <a:extLst>
                          <a:ext uri="{FF2B5EF4-FFF2-40B4-BE49-F238E27FC236}">
                            <a16:creationId xmlns:a16="http://schemas.microsoft.com/office/drawing/2014/main" id="{18D91C08-1BC0-19A5-5C05-F6DC035E1E14}"/>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6" name="Retângulo 261">
                        <a:extLst>
                          <a:ext uri="{FF2B5EF4-FFF2-40B4-BE49-F238E27FC236}">
                            <a16:creationId xmlns:a16="http://schemas.microsoft.com/office/drawing/2014/main" id="{911DF67D-BF14-7503-9AD9-1D57B1CFB255}"/>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7" name="Retângulo 262">
                        <a:extLst>
                          <a:ext uri="{FF2B5EF4-FFF2-40B4-BE49-F238E27FC236}">
                            <a16:creationId xmlns:a16="http://schemas.microsoft.com/office/drawing/2014/main" id="{021681D2-BBFC-E3BC-0536-B46DA9F40E53}"/>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8" name="Retângulo 263">
                        <a:extLst>
                          <a:ext uri="{FF2B5EF4-FFF2-40B4-BE49-F238E27FC236}">
                            <a16:creationId xmlns:a16="http://schemas.microsoft.com/office/drawing/2014/main" id="{A9007C17-3B44-2483-5804-6725827604AB}"/>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9" name="Retângulo 264">
                        <a:extLst>
                          <a:ext uri="{FF2B5EF4-FFF2-40B4-BE49-F238E27FC236}">
                            <a16:creationId xmlns:a16="http://schemas.microsoft.com/office/drawing/2014/main" id="{0AF8FF49-5A32-EDCA-9AE1-D3A525BB6496}"/>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40" name="Oval 139">
                        <a:extLst>
                          <a:ext uri="{FF2B5EF4-FFF2-40B4-BE49-F238E27FC236}">
                            <a16:creationId xmlns:a16="http://schemas.microsoft.com/office/drawing/2014/main" id="{068766B8-0DB9-ABDB-F949-A8CB75046E6A}"/>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28" name="Agrupar 275">
                      <a:extLst>
                        <a:ext uri="{FF2B5EF4-FFF2-40B4-BE49-F238E27FC236}">
                          <a16:creationId xmlns:a16="http://schemas.microsoft.com/office/drawing/2014/main" id="{6AA89A79-D0D5-F4D1-1E1F-995F877FE2EF}"/>
                        </a:ext>
                      </a:extLst>
                    </p:cNvPr>
                    <p:cNvGrpSpPr/>
                    <p:nvPr/>
                  </p:nvGrpSpPr>
                  <p:grpSpPr>
                    <a:xfrm>
                      <a:off x="295275" y="863600"/>
                      <a:ext cx="725805" cy="379730"/>
                      <a:chOff x="0" y="0"/>
                      <a:chExt cx="725805" cy="379730"/>
                    </a:xfrm>
                  </p:grpSpPr>
                  <p:sp>
                    <p:nvSpPr>
                      <p:cNvPr id="129" name="Retângulo 270">
                        <a:extLst>
                          <a:ext uri="{FF2B5EF4-FFF2-40B4-BE49-F238E27FC236}">
                            <a16:creationId xmlns:a16="http://schemas.microsoft.com/office/drawing/2014/main" id="{2A00D582-E9A5-BA33-9195-87FD1E75A65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0" name="Oval 129">
                        <a:extLst>
                          <a:ext uri="{FF2B5EF4-FFF2-40B4-BE49-F238E27FC236}">
                            <a16:creationId xmlns:a16="http://schemas.microsoft.com/office/drawing/2014/main" id="{69363872-20E1-3DA5-F1DD-44B98F8AF287}"/>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1" name="Oval 130">
                        <a:extLst>
                          <a:ext uri="{FF2B5EF4-FFF2-40B4-BE49-F238E27FC236}">
                            <a16:creationId xmlns:a16="http://schemas.microsoft.com/office/drawing/2014/main" id="{DF1F7515-242D-4B3D-38E7-3C86FC3BE82D}"/>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2" name="Retângulo 273">
                        <a:extLst>
                          <a:ext uri="{FF2B5EF4-FFF2-40B4-BE49-F238E27FC236}">
                            <a16:creationId xmlns:a16="http://schemas.microsoft.com/office/drawing/2014/main" id="{A2DE1592-2785-F3AB-2282-910DECAC0130}"/>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33" name="Conexão reta 274">
                        <a:extLst>
                          <a:ext uri="{FF2B5EF4-FFF2-40B4-BE49-F238E27FC236}">
                            <a16:creationId xmlns:a16="http://schemas.microsoft.com/office/drawing/2014/main" id="{18ECEE3D-749B-D395-DC96-2AD600F50537}"/>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5" name="Fluxograma: Convolução 267">
                    <a:extLst>
                      <a:ext uri="{FF2B5EF4-FFF2-40B4-BE49-F238E27FC236}">
                        <a16:creationId xmlns:a16="http://schemas.microsoft.com/office/drawing/2014/main" id="{BE8E8D47-1C46-12AB-7FF4-5D29EF34DDF8}"/>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6" name="Fluxograma: Ou 268">
                    <a:extLst>
                      <a:ext uri="{FF2B5EF4-FFF2-40B4-BE49-F238E27FC236}">
                        <a16:creationId xmlns:a16="http://schemas.microsoft.com/office/drawing/2014/main" id="{9FFDD981-D162-D4CA-7B4E-673DDB3EF30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23" name="Caixa de texto 300">
                  <a:extLst>
                    <a:ext uri="{FF2B5EF4-FFF2-40B4-BE49-F238E27FC236}">
                      <a16:creationId xmlns:a16="http://schemas.microsoft.com/office/drawing/2014/main" id="{97B8A287-32C4-33DC-5055-9CB95A4EF96F}"/>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sp>
            <p:nvSpPr>
              <p:cNvPr id="200" name="Caixa de Texto 2">
                <a:extLst>
                  <a:ext uri="{FF2B5EF4-FFF2-40B4-BE49-F238E27FC236}">
                    <a16:creationId xmlns:a16="http://schemas.microsoft.com/office/drawing/2014/main" id="{1D448D96-AA75-E81C-D67A-0AC4F2845DF2}"/>
                  </a:ext>
                </a:extLst>
              </p:cNvPr>
              <p:cNvSpPr txBox="1">
                <a:spLocks noChangeArrowheads="1"/>
              </p:cNvSpPr>
              <p:nvPr/>
            </p:nvSpPr>
            <p:spPr bwMode="auto">
              <a:xfrm>
                <a:off x="13959031" y="10380844"/>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Type of transport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grpSp>
          <p:nvGrpSpPr>
            <p:cNvPr id="268" name="Group 267">
              <a:extLst>
                <a:ext uri="{FF2B5EF4-FFF2-40B4-BE49-F238E27FC236}">
                  <a16:creationId xmlns:a16="http://schemas.microsoft.com/office/drawing/2014/main" id="{6A58A238-69E7-47FA-C5E2-3B96C725B0DD}"/>
                </a:ext>
              </a:extLst>
            </p:cNvPr>
            <p:cNvGrpSpPr/>
            <p:nvPr/>
          </p:nvGrpSpPr>
          <p:grpSpPr>
            <a:xfrm>
              <a:off x="11496639" y="13112568"/>
              <a:ext cx="7428213" cy="572365"/>
              <a:chOff x="11584578" y="10499306"/>
              <a:chExt cx="7428213" cy="572365"/>
            </a:xfrm>
          </p:grpSpPr>
          <p:sp>
            <p:nvSpPr>
              <p:cNvPr id="202" name="Rectangle: Rounded Corners 201">
                <a:extLst>
                  <a:ext uri="{FF2B5EF4-FFF2-40B4-BE49-F238E27FC236}">
                    <a16:creationId xmlns:a16="http://schemas.microsoft.com/office/drawing/2014/main" id="{A7B5F1AA-2ED7-5F8B-69C5-04FFFED84FBE}"/>
                  </a:ext>
                </a:extLst>
              </p:cNvPr>
              <p:cNvSpPr/>
              <p:nvPr/>
            </p:nvSpPr>
            <p:spPr>
              <a:xfrm>
                <a:off x="11584578" y="10500663"/>
                <a:ext cx="7428213"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06" name="Caixa de Texto 2">
                <a:extLst>
                  <a:ext uri="{FF2B5EF4-FFF2-40B4-BE49-F238E27FC236}">
                    <a16:creationId xmlns:a16="http://schemas.microsoft.com/office/drawing/2014/main" id="{DFC5FBD9-4C28-07E0-9E9B-DA874E0A44A2}"/>
                  </a:ext>
                </a:extLst>
              </p:cNvPr>
              <p:cNvSpPr txBox="1">
                <a:spLocks noChangeArrowheads="1"/>
              </p:cNvSpPr>
              <p:nvPr/>
            </p:nvSpPr>
            <p:spPr bwMode="auto">
              <a:xfrm>
                <a:off x="11765296" y="10499306"/>
                <a:ext cx="7066776"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Used to attach the coupling system.</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69" name="Arrow: Right 268">
              <a:extLst>
                <a:ext uri="{FF2B5EF4-FFF2-40B4-BE49-F238E27FC236}">
                  <a16:creationId xmlns:a16="http://schemas.microsoft.com/office/drawing/2014/main" id="{F24B8D10-2B67-222B-00D4-52E8575F41A7}"/>
                </a:ext>
              </a:extLst>
            </p:cNvPr>
            <p:cNvSpPr/>
            <p:nvPr/>
          </p:nvSpPr>
          <p:spPr>
            <a:xfrm>
              <a:off x="10810463" y="1325168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0" name="Arrow: Right 269">
              <a:extLst>
                <a:ext uri="{FF2B5EF4-FFF2-40B4-BE49-F238E27FC236}">
                  <a16:creationId xmlns:a16="http://schemas.microsoft.com/office/drawing/2014/main" id="{B7D7C2E1-704D-93AA-3554-2AE12A980FFF}"/>
                </a:ext>
              </a:extLst>
            </p:cNvPr>
            <p:cNvSpPr/>
            <p:nvPr/>
          </p:nvSpPr>
          <p:spPr>
            <a:xfrm>
              <a:off x="10810463" y="1497422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71" name="Group 270">
              <a:extLst>
                <a:ext uri="{FF2B5EF4-FFF2-40B4-BE49-F238E27FC236}">
                  <a16:creationId xmlns:a16="http://schemas.microsoft.com/office/drawing/2014/main" id="{03C9086C-DF72-FD58-6050-08BC7027F8BD}"/>
                </a:ext>
              </a:extLst>
            </p:cNvPr>
            <p:cNvGrpSpPr/>
            <p:nvPr/>
          </p:nvGrpSpPr>
          <p:grpSpPr>
            <a:xfrm>
              <a:off x="11504822" y="16552889"/>
              <a:ext cx="7428213" cy="903623"/>
              <a:chOff x="11584578" y="10499306"/>
              <a:chExt cx="7428213" cy="1439113"/>
            </a:xfrm>
          </p:grpSpPr>
          <p:sp>
            <p:nvSpPr>
              <p:cNvPr id="272" name="Rectangle: Rounded Corners 271">
                <a:extLst>
                  <a:ext uri="{FF2B5EF4-FFF2-40B4-BE49-F238E27FC236}">
                    <a16:creationId xmlns:a16="http://schemas.microsoft.com/office/drawing/2014/main" id="{964EF5A3-F202-CD45-45AE-71D6FFDF60B1}"/>
                  </a:ext>
                </a:extLst>
              </p:cNvPr>
              <p:cNvSpPr/>
              <p:nvPr/>
            </p:nvSpPr>
            <p:spPr>
              <a:xfrm>
                <a:off x="11584578" y="10500662"/>
                <a:ext cx="7428213" cy="14377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73" name="Caixa de Texto 2">
                <a:extLst>
                  <a:ext uri="{FF2B5EF4-FFF2-40B4-BE49-F238E27FC236}">
                    <a16:creationId xmlns:a16="http://schemas.microsoft.com/office/drawing/2014/main" id="{35CCCDA9-5DC3-CF10-4179-F9B4114B9606}"/>
                  </a:ext>
                </a:extLst>
              </p:cNvPr>
              <p:cNvSpPr txBox="1">
                <a:spLocks noChangeArrowheads="1"/>
              </p:cNvSpPr>
              <p:nvPr/>
            </p:nvSpPr>
            <p:spPr bwMode="auto">
              <a:xfrm>
                <a:off x="11765296" y="10499306"/>
                <a:ext cx="7066776" cy="988931"/>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Implementation of a security system consisting of a set of sensors to monitor the patient and act in emergency situations.</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74" name="Arrow: Right 273">
              <a:extLst>
                <a:ext uri="{FF2B5EF4-FFF2-40B4-BE49-F238E27FC236}">
                  <a16:creationId xmlns:a16="http://schemas.microsoft.com/office/drawing/2014/main" id="{5BBAAC67-73D7-09F4-C8E7-D4B1DECBCD6E}"/>
                </a:ext>
              </a:extLst>
            </p:cNvPr>
            <p:cNvSpPr/>
            <p:nvPr/>
          </p:nvSpPr>
          <p:spPr>
            <a:xfrm>
              <a:off x="10810463" y="1685763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77" name="Group 276">
              <a:extLst>
                <a:ext uri="{FF2B5EF4-FFF2-40B4-BE49-F238E27FC236}">
                  <a16:creationId xmlns:a16="http://schemas.microsoft.com/office/drawing/2014/main" id="{DD3DBE36-3D3F-508D-1F18-685E4AE2217B}"/>
                </a:ext>
              </a:extLst>
            </p:cNvPr>
            <p:cNvGrpSpPr/>
            <p:nvPr/>
          </p:nvGrpSpPr>
          <p:grpSpPr>
            <a:xfrm>
              <a:off x="2964926" y="13140359"/>
              <a:ext cx="2961761" cy="1783279"/>
              <a:chOff x="14246587" y="10500663"/>
              <a:chExt cx="4766203" cy="836386"/>
            </a:xfrm>
          </p:grpSpPr>
          <p:sp>
            <p:nvSpPr>
              <p:cNvPr id="278" name="Rectangle: Rounded Corners 277">
                <a:extLst>
                  <a:ext uri="{FF2B5EF4-FFF2-40B4-BE49-F238E27FC236}">
                    <a16:creationId xmlns:a16="http://schemas.microsoft.com/office/drawing/2014/main" id="{A8B277CC-4496-5AEF-9BC8-7911029F5D0D}"/>
                  </a:ext>
                </a:extLst>
              </p:cNvPr>
              <p:cNvSpPr/>
              <p:nvPr/>
            </p:nvSpPr>
            <p:spPr>
              <a:xfrm>
                <a:off x="14246589" y="10500663"/>
                <a:ext cx="4766201" cy="836386"/>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79" name="Caixa de Texto 2">
                <a:extLst>
                  <a:ext uri="{FF2B5EF4-FFF2-40B4-BE49-F238E27FC236}">
                    <a16:creationId xmlns:a16="http://schemas.microsoft.com/office/drawing/2014/main" id="{177B4D57-65FA-ED6F-8E17-9A512A5F12F3}"/>
                  </a:ext>
                </a:extLst>
              </p:cNvPr>
              <p:cNvSpPr txBox="1">
                <a:spLocks noChangeArrowheads="1"/>
              </p:cNvSpPr>
              <p:nvPr/>
            </p:nvSpPr>
            <p:spPr bwMode="auto">
              <a:xfrm>
                <a:off x="14246587" y="10501126"/>
                <a:ext cx="4710887" cy="82325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cs typeface="Times New Roman" panose="02020603050405020304" pitchFamily="18" charset="0"/>
                  </a:rPr>
                  <a:t>The application where nurses and doctors will be able to request the transport of the AMR robot.</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81" name="Arrow: Right 280">
              <a:extLst>
                <a:ext uri="{FF2B5EF4-FFF2-40B4-BE49-F238E27FC236}">
                  <a16:creationId xmlns:a16="http://schemas.microsoft.com/office/drawing/2014/main" id="{F96D3155-A167-F8C6-7807-3A056E16F4CE}"/>
                </a:ext>
              </a:extLst>
            </p:cNvPr>
            <p:cNvSpPr/>
            <p:nvPr/>
          </p:nvSpPr>
          <p:spPr>
            <a:xfrm flipH="1">
              <a:off x="6013648" y="13883478"/>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3" name="Arrow: Right 282">
              <a:extLst>
                <a:ext uri="{FF2B5EF4-FFF2-40B4-BE49-F238E27FC236}">
                  <a16:creationId xmlns:a16="http://schemas.microsoft.com/office/drawing/2014/main" id="{61931D24-5A6B-B4C5-538B-95DFD01DFA81}"/>
                </a:ext>
              </a:extLst>
            </p:cNvPr>
            <p:cNvSpPr/>
            <p:nvPr/>
          </p:nvSpPr>
          <p:spPr>
            <a:xfrm>
              <a:off x="8985380" y="1097940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84" name="Group 283">
              <a:extLst>
                <a:ext uri="{FF2B5EF4-FFF2-40B4-BE49-F238E27FC236}">
                  <a16:creationId xmlns:a16="http://schemas.microsoft.com/office/drawing/2014/main" id="{18CB6B8D-177C-190E-8431-DDB9D39491AE}"/>
                </a:ext>
              </a:extLst>
            </p:cNvPr>
            <p:cNvGrpSpPr/>
            <p:nvPr/>
          </p:nvGrpSpPr>
          <p:grpSpPr>
            <a:xfrm>
              <a:off x="9703578" y="10284953"/>
              <a:ext cx="7440999" cy="1683037"/>
              <a:chOff x="14246587" y="10499306"/>
              <a:chExt cx="4766203" cy="789371"/>
            </a:xfrm>
          </p:grpSpPr>
          <p:sp>
            <p:nvSpPr>
              <p:cNvPr id="285" name="Rectangle: Rounded Corners 284">
                <a:extLst>
                  <a:ext uri="{FF2B5EF4-FFF2-40B4-BE49-F238E27FC236}">
                    <a16:creationId xmlns:a16="http://schemas.microsoft.com/office/drawing/2014/main" id="{C12690C0-FAFF-DB65-B7A4-1BCD95AED3E3}"/>
                  </a:ext>
                </a:extLst>
              </p:cNvPr>
              <p:cNvSpPr/>
              <p:nvPr/>
            </p:nvSpPr>
            <p:spPr>
              <a:xfrm>
                <a:off x="14246589" y="10500663"/>
                <a:ext cx="4766201" cy="788014"/>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6" name="Caixa de Texto 2">
                <a:extLst>
                  <a:ext uri="{FF2B5EF4-FFF2-40B4-BE49-F238E27FC236}">
                    <a16:creationId xmlns:a16="http://schemas.microsoft.com/office/drawing/2014/main" id="{5E56289A-F3DF-9A88-ADD8-697339DF9D22}"/>
                  </a:ext>
                </a:extLst>
              </p:cNvPr>
              <p:cNvSpPr txBox="1">
                <a:spLocks noChangeArrowheads="1"/>
              </p:cNvSpPr>
              <p:nvPr/>
            </p:nvSpPr>
            <p:spPr bwMode="auto">
              <a:xfrm>
                <a:off x="14246587" y="10499306"/>
                <a:ext cx="4710886" cy="781795"/>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cs typeface="Times New Roman" panose="02020603050405020304" pitchFamily="18" charset="0"/>
                  </a:rPr>
                  <a:t>Communication with the institution's institutional system is essential to know information such as: which patient is transported, who requests transport, and the various destinations such as cafeterias, treatment or diagnostic areas, outdoors, etc.</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sp>
        <p:nvSpPr>
          <p:cNvPr id="290" name="TextBox 289">
            <a:extLst>
              <a:ext uri="{FF2B5EF4-FFF2-40B4-BE49-F238E27FC236}">
                <a16:creationId xmlns:a16="http://schemas.microsoft.com/office/drawing/2014/main" id="{477D7F91-5DF2-F23C-5BF9-15618AEDD475}"/>
              </a:ext>
            </a:extLst>
          </p:cNvPr>
          <p:cNvSpPr txBox="1"/>
          <p:nvPr/>
        </p:nvSpPr>
        <p:spPr>
          <a:xfrm>
            <a:off x="3940886" y="17870243"/>
            <a:ext cx="10689770" cy="2727542"/>
          </a:xfrm>
          <a:prstGeom prst="rect">
            <a:avLst/>
          </a:prstGeom>
          <a:noFill/>
        </p:spPr>
        <p:txBody>
          <a:bodyPr wrap="square">
            <a:spAutoFit/>
          </a:bodyPr>
          <a:lstStyle/>
          <a:p>
            <a:pPr indent="107950" algn="just">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consists of developing a robotic system capable of transporting patients in manual wheelchairs in health institutions. Therefore, the system will have to have a coupling mechanism to the self-contained chair, easy to fit, fast and universal, since there is a high diversity of wheelchairs. The coupling system will have to be studied, however, there are already some idealized approaches, Figure 1. In any of the coupling approaches a camera and a microcontroller will be used. The main function of the assembly is to discover the coupling points of the manual wheelchair and move the claw to attach to the chair. </a:t>
            </a:r>
          </a:p>
          <a:p>
            <a:pPr indent="107950" algn="just">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information management system of the institution will be a complex process since it requires a partnership with the company. If it is not possible it will be simulated.</a:t>
            </a:r>
            <a:endParaRPr lang="pt-PT" sz="1800" dirty="0"/>
          </a:p>
        </p:txBody>
      </p:sp>
    </p:spTree>
    <p:extLst>
      <p:ext uri="{BB962C8B-B14F-4D97-AF65-F5344CB8AC3E}">
        <p14:creationId xmlns:p14="http://schemas.microsoft.com/office/powerpoint/2010/main" val="154297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6D02E5-9D94-5017-B4AF-54A36F43BB2A}"/>
              </a:ext>
            </a:extLst>
          </p:cNvPr>
          <p:cNvGrpSpPr/>
          <p:nvPr/>
        </p:nvGrpSpPr>
        <p:grpSpPr>
          <a:xfrm>
            <a:off x="5768468" y="764117"/>
            <a:ext cx="14234961" cy="8015977"/>
            <a:chOff x="4776939" y="8884333"/>
            <a:chExt cx="14234961" cy="8015977"/>
          </a:xfrm>
        </p:grpSpPr>
        <p:sp>
          <p:nvSpPr>
            <p:cNvPr id="5" name="Retângulo: Cantos Arredondados 211">
              <a:extLst>
                <a:ext uri="{FF2B5EF4-FFF2-40B4-BE49-F238E27FC236}">
                  <a16:creationId xmlns:a16="http://schemas.microsoft.com/office/drawing/2014/main" id="{A05CBD8D-A525-A8E1-C3B1-B88E476DE628}"/>
                </a:ext>
              </a:extLst>
            </p:cNvPr>
            <p:cNvSpPr/>
            <p:nvPr/>
          </p:nvSpPr>
          <p:spPr>
            <a:xfrm>
              <a:off x="8264111" y="8884333"/>
              <a:ext cx="9337649" cy="2301545"/>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6" name="Retângulo: Cantos Arredondados 211">
              <a:extLst>
                <a:ext uri="{FF2B5EF4-FFF2-40B4-BE49-F238E27FC236}">
                  <a16:creationId xmlns:a16="http://schemas.microsoft.com/office/drawing/2014/main" id="{8322D372-7D7A-EF22-2F3F-FB515EF5C110}"/>
                </a:ext>
              </a:extLst>
            </p:cNvPr>
            <p:cNvSpPr/>
            <p:nvPr/>
          </p:nvSpPr>
          <p:spPr>
            <a:xfrm>
              <a:off x="4776939" y="11699547"/>
              <a:ext cx="4085287" cy="2783339"/>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7" name="Retângulo: Cantos Arredondados 211">
              <a:extLst>
                <a:ext uri="{FF2B5EF4-FFF2-40B4-BE49-F238E27FC236}">
                  <a16:creationId xmlns:a16="http://schemas.microsoft.com/office/drawing/2014/main" id="{9806DB28-FF3A-2045-CCD5-AF7655ED308B}"/>
                </a:ext>
              </a:extLst>
            </p:cNvPr>
            <p:cNvSpPr/>
            <p:nvPr/>
          </p:nvSpPr>
          <p:spPr>
            <a:xfrm>
              <a:off x="9407855" y="11699547"/>
              <a:ext cx="9604045" cy="5200763"/>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8" name="Agrupar 212">
              <a:extLst>
                <a:ext uri="{FF2B5EF4-FFF2-40B4-BE49-F238E27FC236}">
                  <a16:creationId xmlns:a16="http://schemas.microsoft.com/office/drawing/2014/main" id="{7000FCC5-421A-1672-98E5-07AF2BE80A33}"/>
                </a:ext>
              </a:extLst>
            </p:cNvPr>
            <p:cNvGrpSpPr/>
            <p:nvPr/>
          </p:nvGrpSpPr>
          <p:grpSpPr>
            <a:xfrm>
              <a:off x="9524765" y="11998867"/>
              <a:ext cx="1474597" cy="938306"/>
              <a:chOff x="-21475" y="-267056"/>
              <a:chExt cx="1313220" cy="850782"/>
            </a:xfrm>
          </p:grpSpPr>
          <p:sp>
            <p:nvSpPr>
              <p:cNvPr id="114" name="Caixa de Texto 2">
                <a:extLst>
                  <a:ext uri="{FF2B5EF4-FFF2-40B4-BE49-F238E27FC236}">
                    <a16:creationId xmlns:a16="http://schemas.microsoft.com/office/drawing/2014/main" id="{A9E3BDE3-7307-B29E-DC30-18C371F6754F}"/>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15" name="Imagem 192">
                <a:extLst>
                  <a:ext uri="{FF2B5EF4-FFF2-40B4-BE49-F238E27FC236}">
                    <a16:creationId xmlns:a16="http://schemas.microsoft.com/office/drawing/2014/main" id="{123F45E2-2E54-366F-FFC2-D66AC83D86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9" name="Sinal de Adição 198">
              <a:extLst>
                <a:ext uri="{FF2B5EF4-FFF2-40B4-BE49-F238E27FC236}">
                  <a16:creationId xmlns:a16="http://schemas.microsoft.com/office/drawing/2014/main" id="{029A6E3F-E68C-7612-347E-6C2AEC9C1DC3}"/>
                </a:ext>
              </a:extLst>
            </p:cNvPr>
            <p:cNvSpPr/>
            <p:nvPr/>
          </p:nvSpPr>
          <p:spPr>
            <a:xfrm>
              <a:off x="10070614" y="13238257"/>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 name="Sinal de Adição 203">
              <a:extLst>
                <a:ext uri="{FF2B5EF4-FFF2-40B4-BE49-F238E27FC236}">
                  <a16:creationId xmlns:a16="http://schemas.microsoft.com/office/drawing/2014/main" id="{25F591F1-C55E-1DF8-8101-889BB1F5FC55}"/>
                </a:ext>
              </a:extLst>
            </p:cNvPr>
            <p:cNvSpPr/>
            <p:nvPr/>
          </p:nvSpPr>
          <p:spPr>
            <a:xfrm>
              <a:off x="10070614" y="1489145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 name="Caixa de Texto 2">
              <a:extLst>
                <a:ext uri="{FF2B5EF4-FFF2-40B4-BE49-F238E27FC236}">
                  <a16:creationId xmlns:a16="http://schemas.microsoft.com/office/drawing/2014/main" id="{9D81BE42-4273-A2F3-08EB-89CDF2B72C9D}"/>
                </a:ext>
              </a:extLst>
            </p:cNvPr>
            <p:cNvSpPr txBox="1">
              <a:spLocks noChangeArrowheads="1"/>
            </p:cNvSpPr>
            <p:nvPr/>
          </p:nvSpPr>
          <p:spPr bwMode="auto">
            <a:xfrm>
              <a:off x="9547952" y="13885881"/>
              <a:ext cx="1428223" cy="609358"/>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pic>
          <p:nvPicPr>
            <p:cNvPr id="12" name="Gráfico 31" descr="Wi-Fi com preenchimento sólido">
              <a:extLst>
                <a:ext uri="{FF2B5EF4-FFF2-40B4-BE49-F238E27FC236}">
                  <a16:creationId xmlns:a16="http://schemas.microsoft.com/office/drawing/2014/main" id="{F4BDCD26-38B6-BB15-3354-24319F06EB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7058" y="12210616"/>
              <a:ext cx="577556" cy="567263"/>
            </a:xfrm>
            <a:prstGeom prst="rect">
              <a:avLst/>
            </a:prstGeom>
          </p:spPr>
        </p:pic>
        <p:pic>
          <p:nvPicPr>
            <p:cNvPr id="13" name="Gráfico 29" descr="Wi-Fi com preenchimento sólido">
              <a:extLst>
                <a:ext uri="{FF2B5EF4-FFF2-40B4-BE49-F238E27FC236}">
                  <a16:creationId xmlns:a16="http://schemas.microsoft.com/office/drawing/2014/main" id="{B3B28D8D-F6CD-A599-BA8E-079C4ADB8F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56387">
              <a:off x="7719450" y="11054896"/>
              <a:ext cx="577556" cy="567263"/>
            </a:xfrm>
            <a:prstGeom prst="rect">
              <a:avLst/>
            </a:prstGeom>
          </p:spPr>
        </p:pic>
        <p:sp>
          <p:nvSpPr>
            <p:cNvPr id="14" name="Seta: Bidirecional 37">
              <a:extLst>
                <a:ext uri="{FF2B5EF4-FFF2-40B4-BE49-F238E27FC236}">
                  <a16:creationId xmlns:a16="http://schemas.microsoft.com/office/drawing/2014/main" id="{9CDD6E61-84B1-342B-2742-1A132E5CB580}"/>
                </a:ext>
              </a:extLst>
            </p:cNvPr>
            <p:cNvSpPr/>
            <p:nvPr/>
          </p:nvSpPr>
          <p:spPr>
            <a:xfrm>
              <a:off x="8443423" y="12090708"/>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15" name="Agrupar 57">
              <a:extLst>
                <a:ext uri="{FF2B5EF4-FFF2-40B4-BE49-F238E27FC236}">
                  <a16:creationId xmlns:a16="http://schemas.microsoft.com/office/drawing/2014/main" id="{0028FC63-D2F1-0321-F795-1EE0A5E4053A}"/>
                </a:ext>
              </a:extLst>
            </p:cNvPr>
            <p:cNvGrpSpPr/>
            <p:nvPr/>
          </p:nvGrpSpPr>
          <p:grpSpPr>
            <a:xfrm>
              <a:off x="8429977" y="9690214"/>
              <a:ext cx="1024630" cy="1011055"/>
              <a:chOff x="-61263" y="-37247"/>
              <a:chExt cx="913765" cy="917633"/>
            </a:xfrm>
          </p:grpSpPr>
          <p:pic>
            <p:nvPicPr>
              <p:cNvPr id="112" name="Gráfico 21" descr="Hospital destaque">
                <a:extLst>
                  <a:ext uri="{FF2B5EF4-FFF2-40B4-BE49-F238E27FC236}">
                    <a16:creationId xmlns:a16="http://schemas.microsoft.com/office/drawing/2014/main" id="{4945EAEB-E502-4663-4CA8-844AB2779F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263" y="-37247"/>
                <a:ext cx="913765" cy="913765"/>
              </a:xfrm>
              <a:prstGeom prst="rect">
                <a:avLst/>
              </a:prstGeom>
            </p:spPr>
          </p:pic>
          <p:pic>
            <p:nvPicPr>
              <p:cNvPr id="113" name="Imagem 42">
                <a:extLst>
                  <a:ext uri="{FF2B5EF4-FFF2-40B4-BE49-F238E27FC236}">
                    <a16:creationId xmlns:a16="http://schemas.microsoft.com/office/drawing/2014/main" id="{509CBA24-74D0-A64F-035C-269403127665}"/>
                  </a:ext>
                </a:extLst>
              </p:cNvPr>
              <p:cNvPicPr>
                <a:picLocks noChangeAspect="1"/>
              </p:cNvPicPr>
              <p:nvPr/>
            </p:nvPicPr>
            <p:blipFill>
              <a:blip r:embed="rId7" cstate="print">
                <a:biLevel thresh="75000"/>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16" name="Caixa de Texto 2">
              <a:extLst>
                <a:ext uri="{FF2B5EF4-FFF2-40B4-BE49-F238E27FC236}">
                  <a16:creationId xmlns:a16="http://schemas.microsoft.com/office/drawing/2014/main" id="{68620834-ED67-04F2-379D-630FA0AE4312}"/>
                </a:ext>
              </a:extLst>
            </p:cNvPr>
            <p:cNvSpPr txBox="1">
              <a:spLocks noChangeArrowheads="1"/>
            </p:cNvSpPr>
            <p:nvPr/>
          </p:nvSpPr>
          <p:spPr bwMode="auto">
            <a:xfrm>
              <a:off x="10658557" y="8956037"/>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7" name="Gráfico 26" descr="Monitor com preenchimento sólido">
              <a:extLst>
                <a:ext uri="{FF2B5EF4-FFF2-40B4-BE49-F238E27FC236}">
                  <a16:creationId xmlns:a16="http://schemas.microsoft.com/office/drawing/2014/main" id="{5DC9E5D7-84F7-BC3D-C751-F9D0724DF4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1473" y="12850870"/>
              <a:ext cx="705262" cy="706487"/>
            </a:xfrm>
            <a:prstGeom prst="rect">
              <a:avLst/>
            </a:prstGeom>
          </p:spPr>
        </p:pic>
        <p:sp>
          <p:nvSpPr>
            <p:cNvPr id="18" name="Caixa de Texto 2">
              <a:extLst>
                <a:ext uri="{FF2B5EF4-FFF2-40B4-BE49-F238E27FC236}">
                  <a16:creationId xmlns:a16="http://schemas.microsoft.com/office/drawing/2014/main" id="{6299F228-2EEA-BAB4-7C65-38ECA0D18E0C}"/>
                </a:ext>
              </a:extLst>
            </p:cNvPr>
            <p:cNvSpPr txBox="1">
              <a:spLocks noChangeArrowheads="1"/>
            </p:cNvSpPr>
            <p:nvPr/>
          </p:nvSpPr>
          <p:spPr bwMode="auto">
            <a:xfrm>
              <a:off x="5427332" y="11677826"/>
              <a:ext cx="2784501" cy="454483"/>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Human Machine Interface </a:t>
              </a:r>
              <a:endParaRPr lang="en-US"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Seta: Bidirecional 193">
              <a:extLst>
                <a:ext uri="{FF2B5EF4-FFF2-40B4-BE49-F238E27FC236}">
                  <a16:creationId xmlns:a16="http://schemas.microsoft.com/office/drawing/2014/main" id="{CF7325A8-D878-D82E-6965-D367F6FD9EAA}"/>
                </a:ext>
              </a:extLst>
            </p:cNvPr>
            <p:cNvSpPr/>
            <p:nvPr/>
          </p:nvSpPr>
          <p:spPr>
            <a:xfrm rot="14455196">
              <a:off x="9411496" y="11287121"/>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0" name="Seta: Bidirecional 204">
              <a:extLst>
                <a:ext uri="{FF2B5EF4-FFF2-40B4-BE49-F238E27FC236}">
                  <a16:creationId xmlns:a16="http://schemas.microsoft.com/office/drawing/2014/main" id="{822A64E5-BE8A-7BCF-48B9-57A0D4F20BB3}"/>
                </a:ext>
              </a:extLst>
            </p:cNvPr>
            <p:cNvSpPr/>
            <p:nvPr/>
          </p:nvSpPr>
          <p:spPr>
            <a:xfrm rot="7144804" flipH="1">
              <a:off x="7874516" y="11311431"/>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21" name="Gráfico 209" descr="Cronómetro com preenchimento sólido">
              <a:extLst>
                <a:ext uri="{FF2B5EF4-FFF2-40B4-BE49-F238E27FC236}">
                  <a16:creationId xmlns:a16="http://schemas.microsoft.com/office/drawing/2014/main" id="{3D378295-1070-1874-965D-7E981600390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72785" y="11213528"/>
              <a:ext cx="438515" cy="430700"/>
            </a:xfrm>
            <a:prstGeom prst="rect">
              <a:avLst/>
            </a:prstGeom>
          </p:spPr>
        </p:pic>
        <p:sp>
          <p:nvSpPr>
            <p:cNvPr id="22" name="Caixa de Texto 2">
              <a:extLst>
                <a:ext uri="{FF2B5EF4-FFF2-40B4-BE49-F238E27FC236}">
                  <a16:creationId xmlns:a16="http://schemas.microsoft.com/office/drawing/2014/main" id="{BE599FE8-8812-6790-CA4A-882C82FB1A39}"/>
                </a:ext>
              </a:extLst>
            </p:cNvPr>
            <p:cNvSpPr txBox="1">
              <a:spLocks noChangeArrowheads="1"/>
            </p:cNvSpPr>
            <p:nvPr/>
          </p:nvSpPr>
          <p:spPr bwMode="auto">
            <a:xfrm>
              <a:off x="12485470" y="11681224"/>
              <a:ext cx="4180867" cy="447687"/>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Times New Roman" panose="02020603050405020304" pitchFamily="18" charset="0"/>
                  <a:ea typeface="Calibri" panose="020F0502020204030204" pitchFamily="34" charset="0"/>
                </a:rPr>
                <a:t>Wheelchair Transporter Robot</a:t>
              </a:r>
              <a:endParaRPr lang="en-US" sz="2400" b="1" dirty="0">
                <a:solidFill>
                  <a:srgbClr val="004B87"/>
                </a:solidFill>
                <a:effectLst/>
                <a:latin typeface="Times New Roman" panose="02020603050405020304" pitchFamily="18" charset="0"/>
                <a:ea typeface="Calibri" panose="020F0502020204030204" pitchFamily="34" charset="0"/>
              </a:endParaRPr>
            </a:p>
          </p:txBody>
        </p:sp>
        <p:grpSp>
          <p:nvGrpSpPr>
            <p:cNvPr id="23" name="Group 22">
              <a:extLst>
                <a:ext uri="{FF2B5EF4-FFF2-40B4-BE49-F238E27FC236}">
                  <a16:creationId xmlns:a16="http://schemas.microsoft.com/office/drawing/2014/main" id="{41E49604-57E9-EEA2-6E4D-CC56047829BE}"/>
                </a:ext>
              </a:extLst>
            </p:cNvPr>
            <p:cNvGrpSpPr/>
            <p:nvPr/>
          </p:nvGrpSpPr>
          <p:grpSpPr>
            <a:xfrm>
              <a:off x="9465636" y="15359507"/>
              <a:ext cx="1669055" cy="1428927"/>
              <a:chOff x="9505577" y="16555762"/>
              <a:chExt cx="1669055" cy="1428927"/>
            </a:xfrm>
          </p:grpSpPr>
          <p:sp>
            <p:nvSpPr>
              <p:cNvPr id="109" name="Caixa de Texto 2">
                <a:extLst>
                  <a:ext uri="{FF2B5EF4-FFF2-40B4-BE49-F238E27FC236}">
                    <a16:creationId xmlns:a16="http://schemas.microsoft.com/office/drawing/2014/main" id="{295FF76B-66E3-22B0-94AC-DAEDD4A4B047}"/>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Wheelchair + patient + </a:t>
                </a:r>
              </a:p>
              <a:p>
                <a:pPr algn="ctr"/>
                <a:r>
                  <a:rPr lang="en-US" dirty="0">
                    <a:solidFill>
                      <a:srgbClr val="004B87"/>
                    </a:solidFill>
                    <a:latin typeface="Times New Roman" panose="02020603050405020304" pitchFamily="18" charset="0"/>
                    <a:ea typeface="Calibri" panose="020F0502020204030204" pitchFamily="34" charset="0"/>
                  </a:rPr>
                  <a:t>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110" name="Gráfico 196" descr="Pessoa em cadeira de rodas com preenchimento sólido">
                <a:extLst>
                  <a:ext uri="{FF2B5EF4-FFF2-40B4-BE49-F238E27FC236}">
                    <a16:creationId xmlns:a16="http://schemas.microsoft.com/office/drawing/2014/main" id="{4D0C1CAF-3FBA-74F6-B4FA-14B9A165AAC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3412" y="16555762"/>
                <a:ext cx="513384" cy="504234"/>
              </a:xfrm>
              <a:prstGeom prst="rect">
                <a:avLst/>
              </a:prstGeom>
            </p:spPr>
          </p:pic>
          <p:pic>
            <p:nvPicPr>
              <p:cNvPr id="111" name="Gráfico 15" descr="Escudo com visto com preenchimento sólido">
                <a:extLst>
                  <a:ext uri="{FF2B5EF4-FFF2-40B4-BE49-F238E27FC236}">
                    <a16:creationId xmlns:a16="http://schemas.microsoft.com/office/drawing/2014/main" id="{2C33FC38-FE68-B3A7-C5FF-C37EA1FB4CB4}"/>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17825" y="16753775"/>
                <a:ext cx="348744" cy="342558"/>
              </a:xfrm>
              <a:prstGeom prst="rect">
                <a:avLst/>
              </a:prstGeom>
            </p:spPr>
          </p:pic>
        </p:grpSp>
        <p:sp>
          <p:nvSpPr>
            <p:cNvPr id="24" name="Rectangle: Rounded Corners 23">
              <a:extLst>
                <a:ext uri="{FF2B5EF4-FFF2-40B4-BE49-F238E27FC236}">
                  <a16:creationId xmlns:a16="http://schemas.microsoft.com/office/drawing/2014/main" id="{BC519F4C-B1E5-2551-AE09-C6CE3F468614}"/>
                </a:ext>
              </a:extLst>
            </p:cNvPr>
            <p:cNvSpPr/>
            <p:nvPr/>
          </p:nvSpPr>
          <p:spPr>
            <a:xfrm>
              <a:off x="11683370" y="13034650"/>
              <a:ext cx="7168570"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25" name="Group 24">
              <a:extLst>
                <a:ext uri="{FF2B5EF4-FFF2-40B4-BE49-F238E27FC236}">
                  <a16:creationId xmlns:a16="http://schemas.microsoft.com/office/drawing/2014/main" id="{FE6F1748-B43A-5F78-A7B9-421AC4E2F2C3}"/>
                </a:ext>
              </a:extLst>
            </p:cNvPr>
            <p:cNvGrpSpPr/>
            <p:nvPr/>
          </p:nvGrpSpPr>
          <p:grpSpPr>
            <a:xfrm>
              <a:off x="16514083" y="13508153"/>
              <a:ext cx="2337856" cy="1514582"/>
              <a:chOff x="7168946" y="4100551"/>
              <a:chExt cx="2337856" cy="1514582"/>
            </a:xfrm>
          </p:grpSpPr>
          <p:grpSp>
            <p:nvGrpSpPr>
              <p:cNvPr id="88" name="Group 87">
                <a:extLst>
                  <a:ext uri="{FF2B5EF4-FFF2-40B4-BE49-F238E27FC236}">
                    <a16:creationId xmlns:a16="http://schemas.microsoft.com/office/drawing/2014/main" id="{6A142FE6-919C-EC9C-5C67-BF60C15624E6}"/>
                  </a:ext>
                </a:extLst>
              </p:cNvPr>
              <p:cNvGrpSpPr/>
              <p:nvPr/>
            </p:nvGrpSpPr>
            <p:grpSpPr>
              <a:xfrm>
                <a:off x="7614140" y="4100551"/>
                <a:ext cx="1447468" cy="1011425"/>
                <a:chOff x="15137181" y="6870025"/>
                <a:chExt cx="2111116" cy="1475152"/>
              </a:xfrm>
            </p:grpSpPr>
            <p:grpSp>
              <p:nvGrpSpPr>
                <p:cNvPr id="90" name="Agrupar 298">
                  <a:extLst>
                    <a:ext uri="{FF2B5EF4-FFF2-40B4-BE49-F238E27FC236}">
                      <a16:creationId xmlns:a16="http://schemas.microsoft.com/office/drawing/2014/main" id="{0BA0185E-F41C-5442-65B7-50C1211FA40C}"/>
                    </a:ext>
                  </a:extLst>
                </p:cNvPr>
                <p:cNvGrpSpPr/>
                <p:nvPr/>
              </p:nvGrpSpPr>
              <p:grpSpPr>
                <a:xfrm>
                  <a:off x="15137181" y="6870025"/>
                  <a:ext cx="2111116" cy="1466768"/>
                  <a:chOff x="3309283" y="-1822923"/>
                  <a:chExt cx="1791332" cy="1244601"/>
                </a:xfrm>
              </p:grpSpPr>
              <p:grpSp>
                <p:nvGrpSpPr>
                  <p:cNvPr id="93" name="Agrupar 277">
                    <a:extLst>
                      <a:ext uri="{FF2B5EF4-FFF2-40B4-BE49-F238E27FC236}">
                        <a16:creationId xmlns:a16="http://schemas.microsoft.com/office/drawing/2014/main" id="{86305095-E72E-AAF9-0CA4-1F14D36FE1FB}"/>
                      </a:ext>
                    </a:extLst>
                  </p:cNvPr>
                  <p:cNvGrpSpPr/>
                  <p:nvPr/>
                </p:nvGrpSpPr>
                <p:grpSpPr>
                  <a:xfrm>
                    <a:off x="3309283" y="-1822923"/>
                    <a:ext cx="1791332" cy="1244601"/>
                    <a:chOff x="2880339" y="-1823570"/>
                    <a:chExt cx="1792191" cy="1245043"/>
                  </a:xfrm>
                </p:grpSpPr>
                <p:grpSp>
                  <p:nvGrpSpPr>
                    <p:cNvPr id="95" name="Agrupar 279">
                      <a:extLst>
                        <a:ext uri="{FF2B5EF4-FFF2-40B4-BE49-F238E27FC236}">
                          <a16:creationId xmlns:a16="http://schemas.microsoft.com/office/drawing/2014/main" id="{7A4BD6EB-F963-DD46-22C5-3576921D0F52}"/>
                        </a:ext>
                      </a:extLst>
                    </p:cNvPr>
                    <p:cNvGrpSpPr/>
                    <p:nvPr/>
                  </p:nvGrpSpPr>
                  <p:grpSpPr>
                    <a:xfrm>
                      <a:off x="3498193" y="-1823570"/>
                      <a:ext cx="1174337" cy="1245043"/>
                      <a:chOff x="3431056" y="-1824307"/>
                      <a:chExt cx="1175074" cy="1245546"/>
                    </a:xfrm>
                  </p:grpSpPr>
                  <p:sp>
                    <p:nvSpPr>
                      <p:cNvPr id="102" name="Retângulo 280">
                        <a:extLst>
                          <a:ext uri="{FF2B5EF4-FFF2-40B4-BE49-F238E27FC236}">
                            <a16:creationId xmlns:a16="http://schemas.microsoft.com/office/drawing/2014/main" id="{369AEEA0-0E9F-B5E9-47FF-D3BC4E1FD3CC}"/>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3" name="Retângulo 281">
                        <a:extLst>
                          <a:ext uri="{FF2B5EF4-FFF2-40B4-BE49-F238E27FC236}">
                            <a16:creationId xmlns:a16="http://schemas.microsoft.com/office/drawing/2014/main" id="{731E839D-BB1A-6F9D-D416-069F2B38F01D}"/>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4" name="Retângulo 282">
                        <a:extLst>
                          <a:ext uri="{FF2B5EF4-FFF2-40B4-BE49-F238E27FC236}">
                            <a16:creationId xmlns:a16="http://schemas.microsoft.com/office/drawing/2014/main" id="{E103BE41-73C1-9D1F-9C86-67EAD474C482}"/>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5" name="Retângulo 283">
                        <a:extLst>
                          <a:ext uri="{FF2B5EF4-FFF2-40B4-BE49-F238E27FC236}">
                            <a16:creationId xmlns:a16="http://schemas.microsoft.com/office/drawing/2014/main" id="{C67D9DDE-D326-D94D-BA8C-7E45D4B2D2CD}"/>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6" name="Retângulo 284">
                        <a:extLst>
                          <a:ext uri="{FF2B5EF4-FFF2-40B4-BE49-F238E27FC236}">
                            <a16:creationId xmlns:a16="http://schemas.microsoft.com/office/drawing/2014/main" id="{95603621-950D-C1FC-036F-7D5381C651C0}"/>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7" name="Retângulo 285">
                        <a:extLst>
                          <a:ext uri="{FF2B5EF4-FFF2-40B4-BE49-F238E27FC236}">
                            <a16:creationId xmlns:a16="http://schemas.microsoft.com/office/drawing/2014/main" id="{5288EFED-4E7C-E6BC-2F4E-BFB89C2E559E}"/>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8" name="Oval 107">
                        <a:extLst>
                          <a:ext uri="{FF2B5EF4-FFF2-40B4-BE49-F238E27FC236}">
                            <a16:creationId xmlns:a16="http://schemas.microsoft.com/office/drawing/2014/main" id="{E6101DE7-D532-7E96-BC49-0F20F56F2EE8}"/>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96" name="Agrupar 290">
                      <a:extLst>
                        <a:ext uri="{FF2B5EF4-FFF2-40B4-BE49-F238E27FC236}">
                          <a16:creationId xmlns:a16="http://schemas.microsoft.com/office/drawing/2014/main" id="{265E2462-6322-066C-783C-0306C410439C}"/>
                        </a:ext>
                      </a:extLst>
                    </p:cNvPr>
                    <p:cNvGrpSpPr/>
                    <p:nvPr/>
                  </p:nvGrpSpPr>
                  <p:grpSpPr>
                    <a:xfrm>
                      <a:off x="2880339" y="-946959"/>
                      <a:ext cx="747252" cy="363675"/>
                      <a:chOff x="2585064" y="-1810559"/>
                      <a:chExt cx="747252" cy="363675"/>
                    </a:xfrm>
                  </p:grpSpPr>
                  <p:sp>
                    <p:nvSpPr>
                      <p:cNvPr id="97" name="Retângulo 294">
                        <a:extLst>
                          <a:ext uri="{FF2B5EF4-FFF2-40B4-BE49-F238E27FC236}">
                            <a16:creationId xmlns:a16="http://schemas.microsoft.com/office/drawing/2014/main" id="{537D1891-26F3-8282-AB0E-E480941BE66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291">
                        <a:extLst>
                          <a:ext uri="{FF2B5EF4-FFF2-40B4-BE49-F238E27FC236}">
                            <a16:creationId xmlns:a16="http://schemas.microsoft.com/office/drawing/2014/main" id="{167B1A13-ED42-1A70-A424-79E70D6F919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Oval 98">
                        <a:extLst>
                          <a:ext uri="{FF2B5EF4-FFF2-40B4-BE49-F238E27FC236}">
                            <a16:creationId xmlns:a16="http://schemas.microsoft.com/office/drawing/2014/main" id="{24AF3FC0-2371-954A-87F6-7218BFCC0B88}"/>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0" name="Oval 99">
                        <a:extLst>
                          <a:ext uri="{FF2B5EF4-FFF2-40B4-BE49-F238E27FC236}">
                            <a16:creationId xmlns:a16="http://schemas.microsoft.com/office/drawing/2014/main" id="{A341797A-B5E4-133F-D51B-B35DB022C5AE}"/>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01" name="Conexão reta 295">
                        <a:extLst>
                          <a:ext uri="{FF2B5EF4-FFF2-40B4-BE49-F238E27FC236}">
                            <a16:creationId xmlns:a16="http://schemas.microsoft.com/office/drawing/2014/main" id="{DD3E1FB9-67A3-ADA0-D5A4-E3746377C950}"/>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94" name="Retângulo 296">
                    <a:extLst>
                      <a:ext uri="{FF2B5EF4-FFF2-40B4-BE49-F238E27FC236}">
                        <a16:creationId xmlns:a16="http://schemas.microsoft.com/office/drawing/2014/main" id="{C5AEC106-A18F-814F-043C-9E95ADD867C6}"/>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91" name="Fluxograma: Ou 289">
                  <a:extLst>
                    <a:ext uri="{FF2B5EF4-FFF2-40B4-BE49-F238E27FC236}">
                      <a16:creationId xmlns:a16="http://schemas.microsoft.com/office/drawing/2014/main" id="{677B223B-A2A2-F728-7887-930A7A6BDB4C}"/>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Fluxograma: Convolução 288">
                  <a:extLst>
                    <a:ext uri="{FF2B5EF4-FFF2-40B4-BE49-F238E27FC236}">
                      <a16:creationId xmlns:a16="http://schemas.microsoft.com/office/drawing/2014/main" id="{102C7DA4-3277-79CD-5137-BD95A36BF4DE}"/>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89" name="Caixa de texto 300">
                <a:extLst>
                  <a:ext uri="{FF2B5EF4-FFF2-40B4-BE49-F238E27FC236}">
                    <a16:creationId xmlns:a16="http://schemas.microsoft.com/office/drawing/2014/main" id="{553D52A0-9215-9A08-0098-16363F3832CE}"/>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26" name="Group 25">
              <a:extLst>
                <a:ext uri="{FF2B5EF4-FFF2-40B4-BE49-F238E27FC236}">
                  <a16:creationId xmlns:a16="http://schemas.microsoft.com/office/drawing/2014/main" id="{F2663672-16D0-C4E6-0D52-06C7D7FE0179}"/>
                </a:ext>
              </a:extLst>
            </p:cNvPr>
            <p:cNvGrpSpPr/>
            <p:nvPr/>
          </p:nvGrpSpPr>
          <p:grpSpPr>
            <a:xfrm>
              <a:off x="11754697" y="13508153"/>
              <a:ext cx="2337856" cy="1516778"/>
              <a:chOff x="2152003" y="4101630"/>
              <a:chExt cx="2337856" cy="1516778"/>
            </a:xfrm>
          </p:grpSpPr>
          <p:grpSp>
            <p:nvGrpSpPr>
              <p:cNvPr id="67" name="Agrupar 297">
                <a:extLst>
                  <a:ext uri="{FF2B5EF4-FFF2-40B4-BE49-F238E27FC236}">
                    <a16:creationId xmlns:a16="http://schemas.microsoft.com/office/drawing/2014/main" id="{E30C4B99-08AD-7DEB-4E4B-759379A26E90}"/>
                  </a:ext>
                </a:extLst>
              </p:cNvPr>
              <p:cNvGrpSpPr/>
              <p:nvPr/>
            </p:nvGrpSpPr>
            <p:grpSpPr>
              <a:xfrm>
                <a:off x="2372969" y="4101630"/>
                <a:ext cx="1895925" cy="1009267"/>
                <a:chOff x="0" y="0"/>
                <a:chExt cx="2346325" cy="1249045"/>
              </a:xfrm>
            </p:grpSpPr>
            <p:grpSp>
              <p:nvGrpSpPr>
                <p:cNvPr id="69" name="Agrupar 55">
                  <a:extLst>
                    <a:ext uri="{FF2B5EF4-FFF2-40B4-BE49-F238E27FC236}">
                      <a16:creationId xmlns:a16="http://schemas.microsoft.com/office/drawing/2014/main" id="{7BDED26E-D582-0D09-144B-568BF870EEBD}"/>
                    </a:ext>
                  </a:extLst>
                </p:cNvPr>
                <p:cNvGrpSpPr/>
                <p:nvPr/>
              </p:nvGrpSpPr>
              <p:grpSpPr>
                <a:xfrm>
                  <a:off x="866775" y="676275"/>
                  <a:ext cx="1479550" cy="572770"/>
                  <a:chOff x="0" y="0"/>
                  <a:chExt cx="1479550" cy="572770"/>
                </a:xfrm>
              </p:grpSpPr>
              <p:sp>
                <p:nvSpPr>
                  <p:cNvPr id="82" name="Retângulo 41">
                    <a:extLst>
                      <a:ext uri="{FF2B5EF4-FFF2-40B4-BE49-F238E27FC236}">
                        <a16:creationId xmlns:a16="http://schemas.microsoft.com/office/drawing/2014/main" id="{207CC926-E62F-6EF1-274F-5F13A9C9666A}"/>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Oval 82">
                    <a:extLst>
                      <a:ext uri="{FF2B5EF4-FFF2-40B4-BE49-F238E27FC236}">
                        <a16:creationId xmlns:a16="http://schemas.microsoft.com/office/drawing/2014/main" id="{35BFB929-C451-C04B-8250-F17F2576F97F}"/>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Oval 83">
                    <a:extLst>
                      <a:ext uri="{FF2B5EF4-FFF2-40B4-BE49-F238E27FC236}">
                        <a16:creationId xmlns:a16="http://schemas.microsoft.com/office/drawing/2014/main" id="{03F4DF2F-DC07-84E8-4B8D-EAC8F7A63B9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52">
                    <a:extLst>
                      <a:ext uri="{FF2B5EF4-FFF2-40B4-BE49-F238E27FC236}">
                        <a16:creationId xmlns:a16="http://schemas.microsoft.com/office/drawing/2014/main" id="{27D84CC5-147B-F44E-2992-14AD6C678678}"/>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Retângulo 53">
                    <a:extLst>
                      <a:ext uri="{FF2B5EF4-FFF2-40B4-BE49-F238E27FC236}">
                        <a16:creationId xmlns:a16="http://schemas.microsoft.com/office/drawing/2014/main" id="{61F40076-44EF-5291-1B9F-4D17445B6363}"/>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87" name="Conexão reta 54">
                    <a:extLst>
                      <a:ext uri="{FF2B5EF4-FFF2-40B4-BE49-F238E27FC236}">
                        <a16:creationId xmlns:a16="http://schemas.microsoft.com/office/drawing/2014/main" id="{64B20320-84EC-CFE9-BCD0-64D5487CE123}"/>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Agrupar 256">
                  <a:extLst>
                    <a:ext uri="{FF2B5EF4-FFF2-40B4-BE49-F238E27FC236}">
                      <a16:creationId xmlns:a16="http://schemas.microsoft.com/office/drawing/2014/main" id="{CABAFC06-8406-66D3-6E56-65CC2F10DCB8}"/>
                    </a:ext>
                  </a:extLst>
                </p:cNvPr>
                <p:cNvGrpSpPr/>
                <p:nvPr/>
              </p:nvGrpSpPr>
              <p:grpSpPr>
                <a:xfrm>
                  <a:off x="0" y="0"/>
                  <a:ext cx="1361664" cy="1245041"/>
                  <a:chOff x="0" y="0"/>
                  <a:chExt cx="1361664" cy="1245041"/>
                </a:xfrm>
              </p:grpSpPr>
              <p:grpSp>
                <p:nvGrpSpPr>
                  <p:cNvPr id="71" name="Agrupar 56">
                    <a:extLst>
                      <a:ext uri="{FF2B5EF4-FFF2-40B4-BE49-F238E27FC236}">
                        <a16:creationId xmlns:a16="http://schemas.microsoft.com/office/drawing/2014/main" id="{5C5E69BA-EB3B-F576-52C0-41A21E281F97}"/>
                      </a:ext>
                    </a:extLst>
                  </p:cNvPr>
                  <p:cNvGrpSpPr/>
                  <p:nvPr/>
                </p:nvGrpSpPr>
                <p:grpSpPr>
                  <a:xfrm>
                    <a:off x="187324" y="0"/>
                    <a:ext cx="1174340" cy="1245041"/>
                    <a:chOff x="118110" y="0"/>
                    <a:chExt cx="1175077" cy="1245544"/>
                  </a:xfrm>
                </p:grpSpPr>
                <p:sp>
                  <p:nvSpPr>
                    <p:cNvPr id="75" name="Retângulo 45">
                      <a:extLst>
                        <a:ext uri="{FF2B5EF4-FFF2-40B4-BE49-F238E27FC236}">
                          <a16:creationId xmlns:a16="http://schemas.microsoft.com/office/drawing/2014/main" id="{51CC0396-80E0-EE73-08EA-034143A45C9B}"/>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Retângulo 46">
                      <a:extLst>
                        <a:ext uri="{FF2B5EF4-FFF2-40B4-BE49-F238E27FC236}">
                          <a16:creationId xmlns:a16="http://schemas.microsoft.com/office/drawing/2014/main" id="{C71DF0BC-D598-9891-72ED-1C3E6308525F}"/>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Retângulo 47">
                      <a:extLst>
                        <a:ext uri="{FF2B5EF4-FFF2-40B4-BE49-F238E27FC236}">
                          <a16:creationId xmlns:a16="http://schemas.microsoft.com/office/drawing/2014/main" id="{1D32BF8C-5B24-2FF7-567D-9B796DB39B75}"/>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Retângulo 49">
                      <a:extLst>
                        <a:ext uri="{FF2B5EF4-FFF2-40B4-BE49-F238E27FC236}">
                          <a16:creationId xmlns:a16="http://schemas.microsoft.com/office/drawing/2014/main" id="{CC8553DB-E647-5782-70F7-BBE3C71290C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9" name="Retângulo 50">
                      <a:extLst>
                        <a:ext uri="{FF2B5EF4-FFF2-40B4-BE49-F238E27FC236}">
                          <a16:creationId xmlns:a16="http://schemas.microsoft.com/office/drawing/2014/main" id="{2D9E14C3-6DC8-DEA6-7127-9ADD475652F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0" name="Retângulo 48">
                      <a:extLst>
                        <a:ext uri="{FF2B5EF4-FFF2-40B4-BE49-F238E27FC236}">
                          <a16:creationId xmlns:a16="http://schemas.microsoft.com/office/drawing/2014/main" id="{8923C8EB-B531-A721-C565-0E8551CE3552}"/>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Oval 80">
                      <a:extLst>
                        <a:ext uri="{FF2B5EF4-FFF2-40B4-BE49-F238E27FC236}">
                          <a16:creationId xmlns:a16="http://schemas.microsoft.com/office/drawing/2014/main" id="{41CBA443-8D40-D010-72E0-24912DE8158D}"/>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2" name="Agrupar 252">
                    <a:extLst>
                      <a:ext uri="{FF2B5EF4-FFF2-40B4-BE49-F238E27FC236}">
                        <a16:creationId xmlns:a16="http://schemas.microsoft.com/office/drawing/2014/main" id="{8742ABF8-120C-5B7F-DF35-6398D5D44B02}"/>
                      </a:ext>
                    </a:extLst>
                  </p:cNvPr>
                  <p:cNvGrpSpPr/>
                  <p:nvPr/>
                </p:nvGrpSpPr>
                <p:grpSpPr>
                  <a:xfrm>
                    <a:off x="0" y="611921"/>
                    <a:ext cx="634145" cy="632997"/>
                    <a:chOff x="0" y="2321"/>
                    <a:chExt cx="634145" cy="632997"/>
                  </a:xfrm>
                </p:grpSpPr>
                <p:sp>
                  <p:nvSpPr>
                    <p:cNvPr id="73" name="Fluxograma: Convolução 250">
                      <a:extLst>
                        <a:ext uri="{FF2B5EF4-FFF2-40B4-BE49-F238E27FC236}">
                          <a16:creationId xmlns:a16="http://schemas.microsoft.com/office/drawing/2014/main" id="{18E96ABB-900D-C906-1E1F-B929DEB11C64}"/>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4" name="Fluxograma: Ou 251">
                      <a:extLst>
                        <a:ext uri="{FF2B5EF4-FFF2-40B4-BE49-F238E27FC236}">
                          <a16:creationId xmlns:a16="http://schemas.microsoft.com/office/drawing/2014/main" id="{55C6A5FD-5A74-4A03-A7FB-84281000B77A}"/>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68" name="Caixa de texto 299">
                <a:extLst>
                  <a:ext uri="{FF2B5EF4-FFF2-40B4-BE49-F238E27FC236}">
                    <a16:creationId xmlns:a16="http://schemas.microsoft.com/office/drawing/2014/main" id="{3DD832CB-C748-8AD3-59AA-8E5BB3E7F8DB}"/>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27" name="Group 26">
              <a:extLst>
                <a:ext uri="{FF2B5EF4-FFF2-40B4-BE49-F238E27FC236}">
                  <a16:creationId xmlns:a16="http://schemas.microsoft.com/office/drawing/2014/main" id="{E543862A-587A-9DA0-F9D5-425DA388053D}"/>
                </a:ext>
              </a:extLst>
            </p:cNvPr>
            <p:cNvGrpSpPr/>
            <p:nvPr/>
          </p:nvGrpSpPr>
          <p:grpSpPr>
            <a:xfrm>
              <a:off x="14042704" y="13508153"/>
              <a:ext cx="2475398" cy="1516056"/>
              <a:chOff x="4573646" y="4102352"/>
              <a:chExt cx="2475398" cy="1516056"/>
            </a:xfrm>
          </p:grpSpPr>
          <p:grpSp>
            <p:nvGrpSpPr>
              <p:cNvPr id="48" name="Group 47">
                <a:extLst>
                  <a:ext uri="{FF2B5EF4-FFF2-40B4-BE49-F238E27FC236}">
                    <a16:creationId xmlns:a16="http://schemas.microsoft.com/office/drawing/2014/main" id="{8A3B4895-A7D1-221D-DF1A-F24CB2AEA855}"/>
                  </a:ext>
                </a:extLst>
              </p:cNvPr>
              <p:cNvGrpSpPr/>
              <p:nvPr/>
            </p:nvGrpSpPr>
            <p:grpSpPr>
              <a:xfrm>
                <a:off x="5261751" y="4102352"/>
                <a:ext cx="1099188" cy="1007823"/>
                <a:chOff x="12879043" y="6871141"/>
                <a:chExt cx="1603153" cy="1469898"/>
              </a:xfrm>
            </p:grpSpPr>
            <p:grpSp>
              <p:nvGrpSpPr>
                <p:cNvPr id="50" name="Agrupar 276">
                  <a:extLst>
                    <a:ext uri="{FF2B5EF4-FFF2-40B4-BE49-F238E27FC236}">
                      <a16:creationId xmlns:a16="http://schemas.microsoft.com/office/drawing/2014/main" id="{C6181100-EAA2-661A-5590-19FAF6686AEF}"/>
                    </a:ext>
                  </a:extLst>
                </p:cNvPr>
                <p:cNvGrpSpPr/>
                <p:nvPr/>
              </p:nvGrpSpPr>
              <p:grpSpPr>
                <a:xfrm>
                  <a:off x="13098443" y="6871141"/>
                  <a:ext cx="1383753" cy="1466766"/>
                  <a:chOff x="187324" y="0"/>
                  <a:chExt cx="1174340" cy="1245041"/>
                </a:xfrm>
              </p:grpSpPr>
              <p:grpSp>
                <p:nvGrpSpPr>
                  <p:cNvPr id="53" name="Agrupar 258">
                    <a:extLst>
                      <a:ext uri="{FF2B5EF4-FFF2-40B4-BE49-F238E27FC236}">
                        <a16:creationId xmlns:a16="http://schemas.microsoft.com/office/drawing/2014/main" id="{8FD756A9-BE35-7D65-515E-F5891D2A7313}"/>
                      </a:ext>
                    </a:extLst>
                  </p:cNvPr>
                  <p:cNvGrpSpPr/>
                  <p:nvPr/>
                </p:nvGrpSpPr>
                <p:grpSpPr>
                  <a:xfrm>
                    <a:off x="187324" y="0"/>
                    <a:ext cx="1174340" cy="1245041"/>
                    <a:chOff x="118110" y="0"/>
                    <a:chExt cx="1175077" cy="1245544"/>
                  </a:xfrm>
                </p:grpSpPr>
                <p:sp>
                  <p:nvSpPr>
                    <p:cNvPr id="60" name="Retângulo 259">
                      <a:extLst>
                        <a:ext uri="{FF2B5EF4-FFF2-40B4-BE49-F238E27FC236}">
                          <a16:creationId xmlns:a16="http://schemas.microsoft.com/office/drawing/2014/main" id="{1B0F2A40-E3D3-FA95-8861-89FDDC845B3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1" name="Retângulo 260">
                      <a:extLst>
                        <a:ext uri="{FF2B5EF4-FFF2-40B4-BE49-F238E27FC236}">
                          <a16:creationId xmlns:a16="http://schemas.microsoft.com/office/drawing/2014/main" id="{9F16AE9F-FD57-56BD-EFC8-458B5FE71895}"/>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2" name="Retângulo 261">
                      <a:extLst>
                        <a:ext uri="{FF2B5EF4-FFF2-40B4-BE49-F238E27FC236}">
                          <a16:creationId xmlns:a16="http://schemas.microsoft.com/office/drawing/2014/main" id="{6A388D78-B16A-F43B-70EE-061D0EA07E7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3" name="Retângulo 262">
                      <a:extLst>
                        <a:ext uri="{FF2B5EF4-FFF2-40B4-BE49-F238E27FC236}">
                          <a16:creationId xmlns:a16="http://schemas.microsoft.com/office/drawing/2014/main" id="{0CB1447F-37C3-CFBD-75DB-AAC1746C6E0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4" name="Retângulo 263">
                      <a:extLst>
                        <a:ext uri="{FF2B5EF4-FFF2-40B4-BE49-F238E27FC236}">
                          <a16:creationId xmlns:a16="http://schemas.microsoft.com/office/drawing/2014/main" id="{D8F84475-B3D7-FF24-0518-1D8F5C146A2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5" name="Retângulo 264">
                      <a:extLst>
                        <a:ext uri="{FF2B5EF4-FFF2-40B4-BE49-F238E27FC236}">
                          <a16:creationId xmlns:a16="http://schemas.microsoft.com/office/drawing/2014/main" id="{D916ACF2-ED06-82ED-2896-839B5E3EE6A1}"/>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66" name="Oval 65">
                      <a:extLst>
                        <a:ext uri="{FF2B5EF4-FFF2-40B4-BE49-F238E27FC236}">
                          <a16:creationId xmlns:a16="http://schemas.microsoft.com/office/drawing/2014/main" id="{68E1808A-26CA-EBA8-3F4F-B6BD3DC8AECA}"/>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54" name="Agrupar 275">
                    <a:extLst>
                      <a:ext uri="{FF2B5EF4-FFF2-40B4-BE49-F238E27FC236}">
                        <a16:creationId xmlns:a16="http://schemas.microsoft.com/office/drawing/2014/main" id="{11B69A5A-515B-58B4-3773-67B1E659A2EC}"/>
                      </a:ext>
                    </a:extLst>
                  </p:cNvPr>
                  <p:cNvGrpSpPr/>
                  <p:nvPr/>
                </p:nvGrpSpPr>
                <p:grpSpPr>
                  <a:xfrm>
                    <a:off x="295275" y="863600"/>
                    <a:ext cx="725805" cy="379730"/>
                    <a:chOff x="0" y="0"/>
                    <a:chExt cx="725805" cy="379730"/>
                  </a:xfrm>
                </p:grpSpPr>
                <p:sp>
                  <p:nvSpPr>
                    <p:cNvPr id="55" name="Retângulo 270">
                      <a:extLst>
                        <a:ext uri="{FF2B5EF4-FFF2-40B4-BE49-F238E27FC236}">
                          <a16:creationId xmlns:a16="http://schemas.microsoft.com/office/drawing/2014/main" id="{69FB96F5-AA56-DD1A-242E-7B1D1695B438}"/>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6" name="Oval 55">
                      <a:extLst>
                        <a:ext uri="{FF2B5EF4-FFF2-40B4-BE49-F238E27FC236}">
                          <a16:creationId xmlns:a16="http://schemas.microsoft.com/office/drawing/2014/main" id="{FE3C449F-163C-4C90-87D4-19314895F9D4}"/>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7" name="Oval 56">
                      <a:extLst>
                        <a:ext uri="{FF2B5EF4-FFF2-40B4-BE49-F238E27FC236}">
                          <a16:creationId xmlns:a16="http://schemas.microsoft.com/office/drawing/2014/main" id="{451E625F-7ACC-00AA-C087-D342D696D6EF}"/>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8" name="Retângulo 273">
                      <a:extLst>
                        <a:ext uri="{FF2B5EF4-FFF2-40B4-BE49-F238E27FC236}">
                          <a16:creationId xmlns:a16="http://schemas.microsoft.com/office/drawing/2014/main" id="{19D689FE-3778-AB9D-CD9A-F65849B5F94F}"/>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59" name="Conexão reta 274">
                      <a:extLst>
                        <a:ext uri="{FF2B5EF4-FFF2-40B4-BE49-F238E27FC236}">
                          <a16:creationId xmlns:a16="http://schemas.microsoft.com/office/drawing/2014/main" id="{79C3AD72-E78D-841F-C3E1-85FCB1F6F10B}"/>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1" name="Fluxograma: Convolução 267">
                  <a:extLst>
                    <a:ext uri="{FF2B5EF4-FFF2-40B4-BE49-F238E27FC236}">
                      <a16:creationId xmlns:a16="http://schemas.microsoft.com/office/drawing/2014/main" id="{04BC4B74-D533-A498-9863-2B206A51C7CE}"/>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52" name="Fluxograma: Ou 268">
                  <a:extLst>
                    <a:ext uri="{FF2B5EF4-FFF2-40B4-BE49-F238E27FC236}">
                      <a16:creationId xmlns:a16="http://schemas.microsoft.com/office/drawing/2014/main" id="{C7876571-C36F-E65A-0F18-1C1ED76F149F}"/>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9" name="Caixa de texto 300">
                <a:extLst>
                  <a:ext uri="{FF2B5EF4-FFF2-40B4-BE49-F238E27FC236}">
                    <a16:creationId xmlns:a16="http://schemas.microsoft.com/office/drawing/2014/main" id="{D5EDD1D2-971C-1AA2-9E71-63484AC90390}"/>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sp>
          <p:nvSpPr>
            <p:cNvPr id="28" name="Caixa de Texto 2">
              <a:extLst>
                <a:ext uri="{FF2B5EF4-FFF2-40B4-BE49-F238E27FC236}">
                  <a16:creationId xmlns:a16="http://schemas.microsoft.com/office/drawing/2014/main" id="{F5840A1A-831F-E562-AED1-C6B40B5A381E}"/>
                </a:ext>
              </a:extLst>
            </p:cNvPr>
            <p:cNvSpPr txBox="1">
              <a:spLocks noChangeArrowheads="1"/>
            </p:cNvSpPr>
            <p:nvPr/>
          </p:nvSpPr>
          <p:spPr bwMode="auto">
            <a:xfrm>
              <a:off x="13980485" y="13034650"/>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Type of transport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nvGrpSpPr>
            <p:cNvPr id="29" name="Group 28">
              <a:extLst>
                <a:ext uri="{FF2B5EF4-FFF2-40B4-BE49-F238E27FC236}">
                  <a16:creationId xmlns:a16="http://schemas.microsoft.com/office/drawing/2014/main" id="{77DF81D5-8F27-E8EA-2988-F714BD3AEEE1}"/>
                </a:ext>
              </a:extLst>
            </p:cNvPr>
            <p:cNvGrpSpPr/>
            <p:nvPr/>
          </p:nvGrpSpPr>
          <p:grpSpPr>
            <a:xfrm>
              <a:off x="11683370" y="12181838"/>
              <a:ext cx="7168570" cy="572365"/>
              <a:chOff x="11584578" y="10499306"/>
              <a:chExt cx="7428213" cy="572365"/>
            </a:xfrm>
          </p:grpSpPr>
          <p:sp>
            <p:nvSpPr>
              <p:cNvPr id="46" name="Rectangle: Rounded Corners 45">
                <a:extLst>
                  <a:ext uri="{FF2B5EF4-FFF2-40B4-BE49-F238E27FC236}">
                    <a16:creationId xmlns:a16="http://schemas.microsoft.com/office/drawing/2014/main" id="{AE2FFC5C-6DDC-2B99-917F-39AEE4D34B86}"/>
                  </a:ext>
                </a:extLst>
              </p:cNvPr>
              <p:cNvSpPr/>
              <p:nvPr/>
            </p:nvSpPr>
            <p:spPr>
              <a:xfrm>
                <a:off x="11584578" y="10500663"/>
                <a:ext cx="7428213"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 name="Caixa de Texto 2">
                <a:extLst>
                  <a:ext uri="{FF2B5EF4-FFF2-40B4-BE49-F238E27FC236}">
                    <a16:creationId xmlns:a16="http://schemas.microsoft.com/office/drawing/2014/main" id="{C5EFBFFE-EEF8-A805-4280-014DE4D7C346}"/>
                  </a:ext>
                </a:extLst>
              </p:cNvPr>
              <p:cNvSpPr txBox="1">
                <a:spLocks noChangeArrowheads="1"/>
              </p:cNvSpPr>
              <p:nvPr/>
            </p:nvSpPr>
            <p:spPr bwMode="auto">
              <a:xfrm>
                <a:off x="11765296" y="10499306"/>
                <a:ext cx="7066776"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Used to attach the coupling system.</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0" name="Arrow: Right 29">
              <a:extLst>
                <a:ext uri="{FF2B5EF4-FFF2-40B4-BE49-F238E27FC236}">
                  <a16:creationId xmlns:a16="http://schemas.microsoft.com/office/drawing/2014/main" id="{E3680B32-48C3-7F15-331D-0B2D1ABDE99D}"/>
                </a:ext>
              </a:extLst>
            </p:cNvPr>
            <p:cNvSpPr/>
            <p:nvPr/>
          </p:nvSpPr>
          <p:spPr>
            <a:xfrm>
              <a:off x="11028553" y="1232095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Arrow: Right 30">
              <a:extLst>
                <a:ext uri="{FF2B5EF4-FFF2-40B4-BE49-F238E27FC236}">
                  <a16:creationId xmlns:a16="http://schemas.microsoft.com/office/drawing/2014/main" id="{324D2EA2-ED3B-F6B3-3504-8EB80A6B953E}"/>
                </a:ext>
              </a:extLst>
            </p:cNvPr>
            <p:cNvSpPr/>
            <p:nvPr/>
          </p:nvSpPr>
          <p:spPr>
            <a:xfrm>
              <a:off x="11028553" y="1404349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2" name="Group 31">
              <a:extLst>
                <a:ext uri="{FF2B5EF4-FFF2-40B4-BE49-F238E27FC236}">
                  <a16:creationId xmlns:a16="http://schemas.microsoft.com/office/drawing/2014/main" id="{7DFCC75A-7587-D90E-BF21-D5A30AF1357A}"/>
                </a:ext>
              </a:extLst>
            </p:cNvPr>
            <p:cNvGrpSpPr/>
            <p:nvPr/>
          </p:nvGrpSpPr>
          <p:grpSpPr>
            <a:xfrm>
              <a:off x="11683369" y="15622159"/>
              <a:ext cx="7168571" cy="903623"/>
              <a:chOff x="11584578" y="10499306"/>
              <a:chExt cx="7428213" cy="1439113"/>
            </a:xfrm>
          </p:grpSpPr>
          <p:sp>
            <p:nvSpPr>
              <p:cNvPr id="44" name="Rectangle: Rounded Corners 43">
                <a:extLst>
                  <a:ext uri="{FF2B5EF4-FFF2-40B4-BE49-F238E27FC236}">
                    <a16:creationId xmlns:a16="http://schemas.microsoft.com/office/drawing/2014/main" id="{DDFDEDEA-272E-7708-D159-DB3D361FD3D0}"/>
                  </a:ext>
                </a:extLst>
              </p:cNvPr>
              <p:cNvSpPr/>
              <p:nvPr/>
            </p:nvSpPr>
            <p:spPr>
              <a:xfrm>
                <a:off x="11584578" y="10500662"/>
                <a:ext cx="7428213" cy="14377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 name="Caixa de Texto 2">
                <a:extLst>
                  <a:ext uri="{FF2B5EF4-FFF2-40B4-BE49-F238E27FC236}">
                    <a16:creationId xmlns:a16="http://schemas.microsoft.com/office/drawing/2014/main" id="{D8837C5D-CF94-C469-5768-7397C635CD8B}"/>
                  </a:ext>
                </a:extLst>
              </p:cNvPr>
              <p:cNvSpPr txBox="1">
                <a:spLocks noChangeArrowheads="1"/>
              </p:cNvSpPr>
              <p:nvPr/>
            </p:nvSpPr>
            <p:spPr bwMode="auto">
              <a:xfrm>
                <a:off x="11765296" y="10499306"/>
                <a:ext cx="7066776" cy="988931"/>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Implementation of a security system consisting of a set of sensors to monitor the patient and act in emergency situations.</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3" name="Arrow: Right 32">
              <a:extLst>
                <a:ext uri="{FF2B5EF4-FFF2-40B4-BE49-F238E27FC236}">
                  <a16:creationId xmlns:a16="http://schemas.microsoft.com/office/drawing/2014/main" id="{16EDCF49-AA93-4AB4-34D2-BFCEC9D4E113}"/>
                </a:ext>
              </a:extLst>
            </p:cNvPr>
            <p:cNvSpPr/>
            <p:nvPr/>
          </p:nvSpPr>
          <p:spPr>
            <a:xfrm>
              <a:off x="11028553" y="1592690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4" name="Group 33">
              <a:extLst>
                <a:ext uri="{FF2B5EF4-FFF2-40B4-BE49-F238E27FC236}">
                  <a16:creationId xmlns:a16="http://schemas.microsoft.com/office/drawing/2014/main" id="{84BB3617-5AFE-7BC9-99AB-696B066A3B9A}"/>
                </a:ext>
              </a:extLst>
            </p:cNvPr>
            <p:cNvGrpSpPr/>
            <p:nvPr/>
          </p:nvGrpSpPr>
          <p:grpSpPr>
            <a:xfrm>
              <a:off x="4880749" y="12184262"/>
              <a:ext cx="2461207" cy="2039715"/>
              <a:chOff x="15302777" y="10491092"/>
              <a:chExt cx="3960685" cy="769691"/>
            </a:xfrm>
          </p:grpSpPr>
          <p:sp>
            <p:nvSpPr>
              <p:cNvPr id="42" name="Rectangle: Rounded Corners 41">
                <a:extLst>
                  <a:ext uri="{FF2B5EF4-FFF2-40B4-BE49-F238E27FC236}">
                    <a16:creationId xmlns:a16="http://schemas.microsoft.com/office/drawing/2014/main" id="{CAFDFC3E-4BCD-7ABF-DF1B-01822756E4EA}"/>
                  </a:ext>
                </a:extLst>
              </p:cNvPr>
              <p:cNvSpPr/>
              <p:nvPr/>
            </p:nvSpPr>
            <p:spPr>
              <a:xfrm>
                <a:off x="15342117" y="10491092"/>
                <a:ext cx="3910349"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3" name="Caixa de Texto 2">
                <a:extLst>
                  <a:ext uri="{FF2B5EF4-FFF2-40B4-BE49-F238E27FC236}">
                    <a16:creationId xmlns:a16="http://schemas.microsoft.com/office/drawing/2014/main" id="{7404D0E2-31AB-6FB7-B4DB-E9FF295FA326}"/>
                  </a:ext>
                </a:extLst>
              </p:cNvPr>
              <p:cNvSpPr txBox="1">
                <a:spLocks noChangeArrowheads="1"/>
              </p:cNvSpPr>
              <p:nvPr/>
            </p:nvSpPr>
            <p:spPr bwMode="auto">
              <a:xfrm>
                <a:off x="15302777" y="10491321"/>
                <a:ext cx="3960685" cy="769228"/>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5" name="Arrow: Right 34">
              <a:extLst>
                <a:ext uri="{FF2B5EF4-FFF2-40B4-BE49-F238E27FC236}">
                  <a16:creationId xmlns:a16="http://schemas.microsoft.com/office/drawing/2014/main" id="{D87169EB-555C-A644-6717-C07FFA777C33}"/>
                </a:ext>
              </a:extLst>
            </p:cNvPr>
            <p:cNvSpPr/>
            <p:nvPr/>
          </p:nvSpPr>
          <p:spPr>
            <a:xfrm flipH="1">
              <a:off x="7417119" y="13055958"/>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Arrow: Right 35">
              <a:extLst>
                <a:ext uri="{FF2B5EF4-FFF2-40B4-BE49-F238E27FC236}">
                  <a16:creationId xmlns:a16="http://schemas.microsoft.com/office/drawing/2014/main" id="{D45255BC-1177-B15D-88F2-EF728DA5C58F}"/>
                </a:ext>
              </a:extLst>
            </p:cNvPr>
            <p:cNvSpPr/>
            <p:nvPr/>
          </p:nvSpPr>
          <p:spPr>
            <a:xfrm>
              <a:off x="9705120" y="1004867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7" name="Group 36">
              <a:extLst>
                <a:ext uri="{FF2B5EF4-FFF2-40B4-BE49-F238E27FC236}">
                  <a16:creationId xmlns:a16="http://schemas.microsoft.com/office/drawing/2014/main" id="{DD6FBB00-BC87-4A27-D850-4F7808FE47AC}"/>
                </a:ext>
              </a:extLst>
            </p:cNvPr>
            <p:cNvGrpSpPr/>
            <p:nvPr/>
          </p:nvGrpSpPr>
          <p:grpSpPr>
            <a:xfrm>
              <a:off x="10423310" y="9354223"/>
              <a:ext cx="6962546" cy="1683037"/>
              <a:chOff x="14246589" y="10499306"/>
              <a:chExt cx="4459740" cy="789371"/>
            </a:xfrm>
          </p:grpSpPr>
          <p:sp>
            <p:nvSpPr>
              <p:cNvPr id="40" name="Rectangle: Rounded Corners 39">
                <a:extLst>
                  <a:ext uri="{FF2B5EF4-FFF2-40B4-BE49-F238E27FC236}">
                    <a16:creationId xmlns:a16="http://schemas.microsoft.com/office/drawing/2014/main" id="{39C330E1-3DD6-BC1C-8BD5-85CD7CA23483}"/>
                  </a:ext>
                </a:extLst>
              </p:cNvPr>
              <p:cNvSpPr/>
              <p:nvPr/>
            </p:nvSpPr>
            <p:spPr>
              <a:xfrm>
                <a:off x="14246589" y="10500663"/>
                <a:ext cx="4459734" cy="788014"/>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1" name="Caixa de Texto 2">
                <a:extLst>
                  <a:ext uri="{FF2B5EF4-FFF2-40B4-BE49-F238E27FC236}">
                    <a16:creationId xmlns:a16="http://schemas.microsoft.com/office/drawing/2014/main" id="{D185062A-68C2-B0F0-DD61-38520B5255DD}"/>
                  </a:ext>
                </a:extLst>
              </p:cNvPr>
              <p:cNvSpPr txBox="1">
                <a:spLocks noChangeArrowheads="1"/>
              </p:cNvSpPr>
              <p:nvPr/>
            </p:nvSpPr>
            <p:spPr bwMode="auto">
              <a:xfrm>
                <a:off x="14246593" y="10499306"/>
                <a:ext cx="4459736" cy="781795"/>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cafeterias,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cxnSp>
          <p:nvCxnSpPr>
            <p:cNvPr id="38" name="Straight Connector 37">
              <a:extLst>
                <a:ext uri="{FF2B5EF4-FFF2-40B4-BE49-F238E27FC236}">
                  <a16:creationId xmlns:a16="http://schemas.microsoft.com/office/drawing/2014/main" id="{611923E0-4BEB-4C73-12B8-D8FD7E787144}"/>
                </a:ext>
              </a:extLst>
            </p:cNvPr>
            <p:cNvCxnSpPr>
              <a:cxnSpLocks/>
            </p:cNvCxnSpPr>
            <p:nvPr/>
          </p:nvCxnSpPr>
          <p:spPr>
            <a:xfrm>
              <a:off x="14055404" y="13801563"/>
              <a:ext cx="0" cy="13675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3F2991D-8352-D490-EFB9-6BECB65D8F40}"/>
                </a:ext>
              </a:extLst>
            </p:cNvPr>
            <p:cNvCxnSpPr>
              <a:cxnSpLocks/>
            </p:cNvCxnSpPr>
            <p:nvPr/>
          </p:nvCxnSpPr>
          <p:spPr>
            <a:xfrm>
              <a:off x="16494259" y="13801563"/>
              <a:ext cx="0" cy="13675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9556CAB8-9C8D-1EDF-14CB-E2A21AD45969}"/>
              </a:ext>
            </a:extLst>
          </p:cNvPr>
          <p:cNvGrpSpPr/>
          <p:nvPr/>
        </p:nvGrpSpPr>
        <p:grpSpPr>
          <a:xfrm>
            <a:off x="5106469" y="8797114"/>
            <a:ext cx="14323402" cy="8876649"/>
            <a:chOff x="5123218" y="13312242"/>
            <a:chExt cx="14323402" cy="8876649"/>
          </a:xfrm>
        </p:grpSpPr>
        <p:grpSp>
          <p:nvGrpSpPr>
            <p:cNvPr id="230" name="Group 229">
              <a:extLst>
                <a:ext uri="{FF2B5EF4-FFF2-40B4-BE49-F238E27FC236}">
                  <a16:creationId xmlns:a16="http://schemas.microsoft.com/office/drawing/2014/main" id="{158DBE08-8F53-D4B1-90ED-DEC4EC1D71B9}"/>
                </a:ext>
              </a:extLst>
            </p:cNvPr>
            <p:cNvGrpSpPr/>
            <p:nvPr/>
          </p:nvGrpSpPr>
          <p:grpSpPr>
            <a:xfrm>
              <a:off x="5123218" y="13312242"/>
              <a:ext cx="4085287" cy="2805060"/>
              <a:chOff x="5583703" y="17089747"/>
              <a:chExt cx="4085287" cy="2805060"/>
            </a:xfrm>
          </p:grpSpPr>
          <p:sp>
            <p:nvSpPr>
              <p:cNvPr id="118" name="Retângulo: Cantos Arredondados 211">
                <a:extLst>
                  <a:ext uri="{FF2B5EF4-FFF2-40B4-BE49-F238E27FC236}">
                    <a16:creationId xmlns:a16="http://schemas.microsoft.com/office/drawing/2014/main" id="{C1FE410B-611A-D9B0-36BC-EA9EFBBB9063}"/>
                  </a:ext>
                </a:extLst>
              </p:cNvPr>
              <p:cNvSpPr/>
              <p:nvPr/>
            </p:nvSpPr>
            <p:spPr>
              <a:xfrm>
                <a:off x="5583703" y="17111468"/>
                <a:ext cx="4085287" cy="2783339"/>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129" name="Gráfico 26" descr="Monitor com preenchimento sólido">
                <a:extLst>
                  <a:ext uri="{FF2B5EF4-FFF2-40B4-BE49-F238E27FC236}">
                    <a16:creationId xmlns:a16="http://schemas.microsoft.com/office/drawing/2014/main" id="{11A6C421-5565-0A66-D96F-5DF17C80A7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8237" y="18262791"/>
                <a:ext cx="705262" cy="706487"/>
              </a:xfrm>
              <a:prstGeom prst="rect">
                <a:avLst/>
              </a:prstGeom>
            </p:spPr>
          </p:pic>
          <p:sp>
            <p:nvSpPr>
              <p:cNvPr id="130" name="Caixa de Texto 2">
                <a:extLst>
                  <a:ext uri="{FF2B5EF4-FFF2-40B4-BE49-F238E27FC236}">
                    <a16:creationId xmlns:a16="http://schemas.microsoft.com/office/drawing/2014/main" id="{7329171E-3163-CCE8-E68D-316E088761DC}"/>
                  </a:ext>
                </a:extLst>
              </p:cNvPr>
              <p:cNvSpPr txBox="1">
                <a:spLocks noChangeArrowheads="1"/>
              </p:cNvSpPr>
              <p:nvPr/>
            </p:nvSpPr>
            <p:spPr bwMode="auto">
              <a:xfrm>
                <a:off x="6234096" y="17089747"/>
                <a:ext cx="2784501" cy="454483"/>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Human Machine Interface </a:t>
                </a:r>
                <a:endParaRPr lang="en-US"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46" name="Group 145">
                <a:extLst>
                  <a:ext uri="{FF2B5EF4-FFF2-40B4-BE49-F238E27FC236}">
                    <a16:creationId xmlns:a16="http://schemas.microsoft.com/office/drawing/2014/main" id="{38AFD85D-8953-457A-5843-DEA5AE15FD3B}"/>
                  </a:ext>
                </a:extLst>
              </p:cNvPr>
              <p:cNvGrpSpPr/>
              <p:nvPr/>
            </p:nvGrpSpPr>
            <p:grpSpPr>
              <a:xfrm>
                <a:off x="5687513" y="17596183"/>
                <a:ext cx="2461207" cy="2039715"/>
                <a:chOff x="15302777" y="10491092"/>
                <a:chExt cx="3960685" cy="769691"/>
              </a:xfrm>
            </p:grpSpPr>
            <p:sp>
              <p:nvSpPr>
                <p:cNvPr id="154" name="Rectangle: Rounded Corners 153">
                  <a:extLst>
                    <a:ext uri="{FF2B5EF4-FFF2-40B4-BE49-F238E27FC236}">
                      <a16:creationId xmlns:a16="http://schemas.microsoft.com/office/drawing/2014/main" id="{FB72085D-4F2D-7A24-54B4-F9D3F5CB5F97}"/>
                    </a:ext>
                  </a:extLst>
                </p:cNvPr>
                <p:cNvSpPr/>
                <p:nvPr/>
              </p:nvSpPr>
              <p:spPr>
                <a:xfrm>
                  <a:off x="15342117" y="10491092"/>
                  <a:ext cx="3910349"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5" name="Caixa de Texto 2">
                  <a:extLst>
                    <a:ext uri="{FF2B5EF4-FFF2-40B4-BE49-F238E27FC236}">
                      <a16:creationId xmlns:a16="http://schemas.microsoft.com/office/drawing/2014/main" id="{C2425C8D-D445-7A9C-01F6-F332323F1876}"/>
                    </a:ext>
                  </a:extLst>
                </p:cNvPr>
                <p:cNvSpPr txBox="1">
                  <a:spLocks noChangeArrowheads="1"/>
                </p:cNvSpPr>
                <p:nvPr/>
              </p:nvSpPr>
              <p:spPr bwMode="auto">
                <a:xfrm>
                  <a:off x="15302777" y="10491321"/>
                  <a:ext cx="3960685" cy="769228"/>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147" name="Arrow: Right 146">
                <a:extLst>
                  <a:ext uri="{FF2B5EF4-FFF2-40B4-BE49-F238E27FC236}">
                    <a16:creationId xmlns:a16="http://schemas.microsoft.com/office/drawing/2014/main" id="{3D80843D-8F7C-A397-150A-A303386D6A45}"/>
                  </a:ext>
                </a:extLst>
              </p:cNvPr>
              <p:cNvSpPr/>
              <p:nvPr/>
            </p:nvSpPr>
            <p:spPr>
              <a:xfrm flipH="1">
                <a:off x="8223883" y="18467879"/>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228" name="Group 227">
              <a:extLst>
                <a:ext uri="{FF2B5EF4-FFF2-40B4-BE49-F238E27FC236}">
                  <a16:creationId xmlns:a16="http://schemas.microsoft.com/office/drawing/2014/main" id="{F7FD8AB3-FF9E-228A-ECA9-E0ECD9CCC19E}"/>
                </a:ext>
              </a:extLst>
            </p:cNvPr>
            <p:cNvGrpSpPr/>
            <p:nvPr/>
          </p:nvGrpSpPr>
          <p:grpSpPr>
            <a:xfrm>
              <a:off x="10108971" y="13686260"/>
              <a:ext cx="9337649" cy="2301545"/>
              <a:chOff x="9070875" y="14296254"/>
              <a:chExt cx="9337649" cy="2301545"/>
            </a:xfrm>
          </p:grpSpPr>
          <p:sp>
            <p:nvSpPr>
              <p:cNvPr id="117" name="Retângulo: Cantos Arredondados 211">
                <a:extLst>
                  <a:ext uri="{FF2B5EF4-FFF2-40B4-BE49-F238E27FC236}">
                    <a16:creationId xmlns:a16="http://schemas.microsoft.com/office/drawing/2014/main" id="{57F8CB36-B7C5-8A40-9F5A-34EAA9EB4D52}"/>
                  </a:ext>
                </a:extLst>
              </p:cNvPr>
              <p:cNvSpPr/>
              <p:nvPr/>
            </p:nvSpPr>
            <p:spPr>
              <a:xfrm>
                <a:off x="9070875" y="14296254"/>
                <a:ext cx="9337649" cy="2301545"/>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127" name="Agrupar 57">
                <a:extLst>
                  <a:ext uri="{FF2B5EF4-FFF2-40B4-BE49-F238E27FC236}">
                    <a16:creationId xmlns:a16="http://schemas.microsoft.com/office/drawing/2014/main" id="{B8F11037-42AD-63C1-8A6B-E1CA01605F2B}"/>
                  </a:ext>
                </a:extLst>
              </p:cNvPr>
              <p:cNvGrpSpPr/>
              <p:nvPr/>
            </p:nvGrpSpPr>
            <p:grpSpPr>
              <a:xfrm>
                <a:off x="9236741" y="15102135"/>
                <a:ext cx="1024630" cy="1011055"/>
                <a:chOff x="-61263" y="-37247"/>
                <a:chExt cx="913765" cy="917633"/>
              </a:xfrm>
            </p:grpSpPr>
            <p:pic>
              <p:nvPicPr>
                <p:cNvPr id="224" name="Gráfico 21" descr="Hospital destaque">
                  <a:extLst>
                    <a:ext uri="{FF2B5EF4-FFF2-40B4-BE49-F238E27FC236}">
                      <a16:creationId xmlns:a16="http://schemas.microsoft.com/office/drawing/2014/main" id="{CC56D91F-6868-CB3C-1DD5-C73A76F81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263" y="-37247"/>
                  <a:ext cx="913765" cy="913765"/>
                </a:xfrm>
                <a:prstGeom prst="rect">
                  <a:avLst/>
                </a:prstGeom>
              </p:spPr>
            </p:pic>
            <p:pic>
              <p:nvPicPr>
                <p:cNvPr id="225" name="Imagem 42">
                  <a:extLst>
                    <a:ext uri="{FF2B5EF4-FFF2-40B4-BE49-F238E27FC236}">
                      <a16:creationId xmlns:a16="http://schemas.microsoft.com/office/drawing/2014/main" id="{B68C77BC-6AF6-5B5E-D0ED-268A42D53C2B}"/>
                    </a:ext>
                  </a:extLst>
                </p:cNvPr>
                <p:cNvPicPr>
                  <a:picLocks noChangeAspect="1"/>
                </p:cNvPicPr>
                <p:nvPr/>
              </p:nvPicPr>
              <p:blipFill>
                <a:blip r:embed="rId7" cstate="print">
                  <a:biLevel thresh="75000"/>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527326"/>
                  <a:ext cx="308610" cy="353060"/>
                </a:xfrm>
                <a:prstGeom prst="rect">
                  <a:avLst/>
                </a:prstGeom>
                <a:noFill/>
                <a:ln>
                  <a:noFill/>
                </a:ln>
              </p:spPr>
            </p:pic>
          </p:grpSp>
          <p:sp>
            <p:nvSpPr>
              <p:cNvPr id="128" name="Caixa de Texto 2">
                <a:extLst>
                  <a:ext uri="{FF2B5EF4-FFF2-40B4-BE49-F238E27FC236}">
                    <a16:creationId xmlns:a16="http://schemas.microsoft.com/office/drawing/2014/main" id="{96267BA7-8F3F-A455-E2F5-2CD12C1ED2A2}"/>
                  </a:ext>
                </a:extLst>
              </p:cNvPr>
              <p:cNvSpPr txBox="1">
                <a:spLocks noChangeArrowheads="1"/>
              </p:cNvSpPr>
              <p:nvPr/>
            </p:nvSpPr>
            <p:spPr bwMode="auto">
              <a:xfrm>
                <a:off x="11465321" y="14367958"/>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8" name="Arrow: Right 147">
                <a:extLst>
                  <a:ext uri="{FF2B5EF4-FFF2-40B4-BE49-F238E27FC236}">
                    <a16:creationId xmlns:a16="http://schemas.microsoft.com/office/drawing/2014/main" id="{176E20D7-0CFF-8791-BCCD-B31EC6C069E2}"/>
                  </a:ext>
                </a:extLst>
              </p:cNvPr>
              <p:cNvSpPr/>
              <p:nvPr/>
            </p:nvSpPr>
            <p:spPr>
              <a:xfrm>
                <a:off x="10511884" y="15460592"/>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9" name="Group 148">
                <a:extLst>
                  <a:ext uri="{FF2B5EF4-FFF2-40B4-BE49-F238E27FC236}">
                    <a16:creationId xmlns:a16="http://schemas.microsoft.com/office/drawing/2014/main" id="{E5E6822E-667F-96E6-FCF2-B413FB80A835}"/>
                  </a:ext>
                </a:extLst>
              </p:cNvPr>
              <p:cNvGrpSpPr/>
              <p:nvPr/>
            </p:nvGrpSpPr>
            <p:grpSpPr>
              <a:xfrm>
                <a:off x="11230074" y="14766144"/>
                <a:ext cx="6962546" cy="1683037"/>
                <a:chOff x="14246589" y="10499306"/>
                <a:chExt cx="4459740" cy="789371"/>
              </a:xfrm>
            </p:grpSpPr>
            <p:sp>
              <p:nvSpPr>
                <p:cNvPr id="152" name="Rectangle: Rounded Corners 151">
                  <a:extLst>
                    <a:ext uri="{FF2B5EF4-FFF2-40B4-BE49-F238E27FC236}">
                      <a16:creationId xmlns:a16="http://schemas.microsoft.com/office/drawing/2014/main" id="{D59F5E67-E9F9-3EEA-BDA7-EB19178EB887}"/>
                    </a:ext>
                  </a:extLst>
                </p:cNvPr>
                <p:cNvSpPr/>
                <p:nvPr/>
              </p:nvSpPr>
              <p:spPr>
                <a:xfrm>
                  <a:off x="14246589" y="10500663"/>
                  <a:ext cx="4459734" cy="788014"/>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3" name="Caixa de Texto 2">
                  <a:extLst>
                    <a:ext uri="{FF2B5EF4-FFF2-40B4-BE49-F238E27FC236}">
                      <a16:creationId xmlns:a16="http://schemas.microsoft.com/office/drawing/2014/main" id="{5CA6D6C6-1FDC-08A4-3F44-311C4BACA709}"/>
                    </a:ext>
                  </a:extLst>
                </p:cNvPr>
                <p:cNvSpPr txBox="1">
                  <a:spLocks noChangeArrowheads="1"/>
                </p:cNvSpPr>
                <p:nvPr/>
              </p:nvSpPr>
              <p:spPr bwMode="auto">
                <a:xfrm>
                  <a:off x="14246593" y="10499306"/>
                  <a:ext cx="4459736" cy="781795"/>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cafeterias,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nvGrpSpPr>
            <p:cNvPr id="229" name="Group 228">
              <a:extLst>
                <a:ext uri="{FF2B5EF4-FFF2-40B4-BE49-F238E27FC236}">
                  <a16:creationId xmlns:a16="http://schemas.microsoft.com/office/drawing/2014/main" id="{1ABE2BC3-217C-C9FE-F28A-22C1EC262690}"/>
                </a:ext>
              </a:extLst>
            </p:cNvPr>
            <p:cNvGrpSpPr/>
            <p:nvPr/>
          </p:nvGrpSpPr>
          <p:grpSpPr>
            <a:xfrm>
              <a:off x="5377106" y="16969805"/>
              <a:ext cx="9604045" cy="5219086"/>
              <a:chOff x="10214619" y="17093145"/>
              <a:chExt cx="9604045" cy="5219086"/>
            </a:xfrm>
          </p:grpSpPr>
          <p:sp>
            <p:nvSpPr>
              <p:cNvPr id="119" name="Retângulo: Cantos Arredondados 211">
                <a:extLst>
                  <a:ext uri="{FF2B5EF4-FFF2-40B4-BE49-F238E27FC236}">
                    <a16:creationId xmlns:a16="http://schemas.microsoft.com/office/drawing/2014/main" id="{926786F5-8D13-4C51-C650-CF80821F6E80}"/>
                  </a:ext>
                </a:extLst>
              </p:cNvPr>
              <p:cNvSpPr/>
              <p:nvPr/>
            </p:nvSpPr>
            <p:spPr>
              <a:xfrm>
                <a:off x="10214619" y="17111468"/>
                <a:ext cx="9604045" cy="5200763"/>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120" name="Agrupar 212">
                <a:extLst>
                  <a:ext uri="{FF2B5EF4-FFF2-40B4-BE49-F238E27FC236}">
                    <a16:creationId xmlns:a16="http://schemas.microsoft.com/office/drawing/2014/main" id="{EBE20E49-3E2D-0CC5-2AC3-A48C1B949560}"/>
                  </a:ext>
                </a:extLst>
              </p:cNvPr>
              <p:cNvGrpSpPr/>
              <p:nvPr/>
            </p:nvGrpSpPr>
            <p:grpSpPr>
              <a:xfrm>
                <a:off x="10331529" y="17410788"/>
                <a:ext cx="1474597" cy="938306"/>
                <a:chOff x="-21475" y="-267056"/>
                <a:chExt cx="1313220" cy="850782"/>
              </a:xfrm>
            </p:grpSpPr>
            <p:sp>
              <p:nvSpPr>
                <p:cNvPr id="226" name="Caixa de Texto 2">
                  <a:extLst>
                    <a:ext uri="{FF2B5EF4-FFF2-40B4-BE49-F238E27FC236}">
                      <a16:creationId xmlns:a16="http://schemas.microsoft.com/office/drawing/2014/main" id="{B86FFD35-268B-BAF0-C6AF-6C447029BC4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27" name="Imagem 192">
                  <a:extLst>
                    <a:ext uri="{FF2B5EF4-FFF2-40B4-BE49-F238E27FC236}">
                      <a16:creationId xmlns:a16="http://schemas.microsoft.com/office/drawing/2014/main" id="{9823407E-29DD-8612-6CA2-BDCD33288F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121" name="Sinal de Adição 198">
                <a:extLst>
                  <a:ext uri="{FF2B5EF4-FFF2-40B4-BE49-F238E27FC236}">
                    <a16:creationId xmlns:a16="http://schemas.microsoft.com/office/drawing/2014/main" id="{9C933001-0399-8A6A-C644-399F1DA6BBDA}"/>
                  </a:ext>
                </a:extLst>
              </p:cNvPr>
              <p:cNvSpPr/>
              <p:nvPr/>
            </p:nvSpPr>
            <p:spPr>
              <a:xfrm>
                <a:off x="10877378" y="18650178"/>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2" name="Sinal de Adição 203">
                <a:extLst>
                  <a:ext uri="{FF2B5EF4-FFF2-40B4-BE49-F238E27FC236}">
                    <a16:creationId xmlns:a16="http://schemas.microsoft.com/office/drawing/2014/main" id="{0E453D79-58C4-0D48-8382-DB494BFA559D}"/>
                  </a:ext>
                </a:extLst>
              </p:cNvPr>
              <p:cNvSpPr/>
              <p:nvPr/>
            </p:nvSpPr>
            <p:spPr>
              <a:xfrm>
                <a:off x="10877378" y="20303372"/>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23" name="Caixa de Texto 2">
                <a:extLst>
                  <a:ext uri="{FF2B5EF4-FFF2-40B4-BE49-F238E27FC236}">
                    <a16:creationId xmlns:a16="http://schemas.microsoft.com/office/drawing/2014/main" id="{3182E46A-9B0C-16BC-939F-7ED40344B47C}"/>
                  </a:ext>
                </a:extLst>
              </p:cNvPr>
              <p:cNvSpPr txBox="1">
                <a:spLocks noChangeArrowheads="1"/>
              </p:cNvSpPr>
              <p:nvPr/>
            </p:nvSpPr>
            <p:spPr bwMode="auto">
              <a:xfrm>
                <a:off x="10354716" y="19297802"/>
                <a:ext cx="1428223" cy="609358"/>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sp>
            <p:nvSpPr>
              <p:cNvPr id="134" name="Caixa de Texto 2">
                <a:extLst>
                  <a:ext uri="{FF2B5EF4-FFF2-40B4-BE49-F238E27FC236}">
                    <a16:creationId xmlns:a16="http://schemas.microsoft.com/office/drawing/2014/main" id="{39601F40-E99C-086A-1E77-5ECCA6CF4E2A}"/>
                  </a:ext>
                </a:extLst>
              </p:cNvPr>
              <p:cNvSpPr txBox="1">
                <a:spLocks noChangeArrowheads="1"/>
              </p:cNvSpPr>
              <p:nvPr/>
            </p:nvSpPr>
            <p:spPr bwMode="auto">
              <a:xfrm>
                <a:off x="13292234" y="17093145"/>
                <a:ext cx="4180867" cy="447687"/>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Times New Roman" panose="02020603050405020304" pitchFamily="18" charset="0"/>
                    <a:ea typeface="Calibri" panose="020F0502020204030204" pitchFamily="34" charset="0"/>
                  </a:rPr>
                  <a:t>Wheelchair Transporter Robot</a:t>
                </a:r>
                <a:endParaRPr lang="en-US" sz="2400" b="1" dirty="0">
                  <a:solidFill>
                    <a:srgbClr val="004B87"/>
                  </a:solidFill>
                  <a:effectLst/>
                  <a:latin typeface="Times New Roman" panose="02020603050405020304" pitchFamily="18" charset="0"/>
                  <a:ea typeface="Calibri" panose="020F0502020204030204" pitchFamily="34" charset="0"/>
                </a:endParaRPr>
              </a:p>
            </p:txBody>
          </p:sp>
          <p:grpSp>
            <p:nvGrpSpPr>
              <p:cNvPr id="135" name="Group 134">
                <a:extLst>
                  <a:ext uri="{FF2B5EF4-FFF2-40B4-BE49-F238E27FC236}">
                    <a16:creationId xmlns:a16="http://schemas.microsoft.com/office/drawing/2014/main" id="{2711BAE4-5E26-D294-4B3E-17D50873E411}"/>
                  </a:ext>
                </a:extLst>
              </p:cNvPr>
              <p:cNvGrpSpPr/>
              <p:nvPr/>
            </p:nvGrpSpPr>
            <p:grpSpPr>
              <a:xfrm>
                <a:off x="10272400" y="20771428"/>
                <a:ext cx="1669055" cy="1428927"/>
                <a:chOff x="9505577" y="16555762"/>
                <a:chExt cx="1669055" cy="1428927"/>
              </a:xfrm>
            </p:grpSpPr>
            <p:sp>
              <p:nvSpPr>
                <p:cNvPr id="221" name="Caixa de Texto 2">
                  <a:extLst>
                    <a:ext uri="{FF2B5EF4-FFF2-40B4-BE49-F238E27FC236}">
                      <a16:creationId xmlns:a16="http://schemas.microsoft.com/office/drawing/2014/main" id="{78DACEDA-5F59-3F64-816A-67AA98A0FAEB}"/>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Wheelchair + patient + </a:t>
                  </a:r>
                </a:p>
                <a:p>
                  <a:pPr algn="ctr"/>
                  <a:r>
                    <a:rPr lang="en-US" dirty="0">
                      <a:solidFill>
                        <a:srgbClr val="004B87"/>
                      </a:solidFill>
                      <a:latin typeface="Times New Roman" panose="02020603050405020304" pitchFamily="18" charset="0"/>
                      <a:ea typeface="Calibri" panose="020F0502020204030204" pitchFamily="34" charset="0"/>
                    </a:rPr>
                    <a:t>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22" name="Gráfico 196" descr="Pessoa em cadeira de rodas com preenchimento sólido">
                  <a:extLst>
                    <a:ext uri="{FF2B5EF4-FFF2-40B4-BE49-F238E27FC236}">
                      <a16:creationId xmlns:a16="http://schemas.microsoft.com/office/drawing/2014/main" id="{F2FA3CAE-7A03-DD80-CA77-6A9510112E0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3412" y="16555762"/>
                  <a:ext cx="513384" cy="504234"/>
                </a:xfrm>
                <a:prstGeom prst="rect">
                  <a:avLst/>
                </a:prstGeom>
              </p:spPr>
            </p:pic>
            <p:pic>
              <p:nvPicPr>
                <p:cNvPr id="223" name="Gráfico 15" descr="Escudo com visto com preenchimento sólido">
                  <a:extLst>
                    <a:ext uri="{FF2B5EF4-FFF2-40B4-BE49-F238E27FC236}">
                      <a16:creationId xmlns:a16="http://schemas.microsoft.com/office/drawing/2014/main" id="{7796AB92-32B0-4070-4C8C-FF42699B9B9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17825" y="16753775"/>
                  <a:ext cx="348744" cy="342558"/>
                </a:xfrm>
                <a:prstGeom prst="rect">
                  <a:avLst/>
                </a:prstGeom>
              </p:spPr>
            </p:pic>
          </p:grpSp>
          <p:sp>
            <p:nvSpPr>
              <p:cNvPr id="136" name="Rectangle: Rounded Corners 135">
                <a:extLst>
                  <a:ext uri="{FF2B5EF4-FFF2-40B4-BE49-F238E27FC236}">
                    <a16:creationId xmlns:a16="http://schemas.microsoft.com/office/drawing/2014/main" id="{57AB8CD9-E798-C00A-E996-B675F7D8A869}"/>
                  </a:ext>
                </a:extLst>
              </p:cNvPr>
              <p:cNvSpPr/>
              <p:nvPr/>
            </p:nvSpPr>
            <p:spPr>
              <a:xfrm>
                <a:off x="12490134" y="18446571"/>
                <a:ext cx="7168570"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137" name="Group 136">
                <a:extLst>
                  <a:ext uri="{FF2B5EF4-FFF2-40B4-BE49-F238E27FC236}">
                    <a16:creationId xmlns:a16="http://schemas.microsoft.com/office/drawing/2014/main" id="{3589577D-EBD9-47A0-B3E8-A7C0966DDB69}"/>
                  </a:ext>
                </a:extLst>
              </p:cNvPr>
              <p:cNvGrpSpPr/>
              <p:nvPr/>
            </p:nvGrpSpPr>
            <p:grpSpPr>
              <a:xfrm>
                <a:off x="17320847" y="18920074"/>
                <a:ext cx="2337856" cy="1514582"/>
                <a:chOff x="7168946" y="4100551"/>
                <a:chExt cx="2337856" cy="1514582"/>
              </a:xfrm>
            </p:grpSpPr>
            <p:grpSp>
              <p:nvGrpSpPr>
                <p:cNvPr id="200" name="Group 199">
                  <a:extLst>
                    <a:ext uri="{FF2B5EF4-FFF2-40B4-BE49-F238E27FC236}">
                      <a16:creationId xmlns:a16="http://schemas.microsoft.com/office/drawing/2014/main" id="{521520CE-2F21-1828-EBF8-1878E11C7626}"/>
                    </a:ext>
                  </a:extLst>
                </p:cNvPr>
                <p:cNvGrpSpPr/>
                <p:nvPr/>
              </p:nvGrpSpPr>
              <p:grpSpPr>
                <a:xfrm>
                  <a:off x="7614140" y="4100551"/>
                  <a:ext cx="1447468" cy="1011425"/>
                  <a:chOff x="15137181" y="6870025"/>
                  <a:chExt cx="2111116" cy="1475152"/>
                </a:xfrm>
              </p:grpSpPr>
              <p:grpSp>
                <p:nvGrpSpPr>
                  <p:cNvPr id="202" name="Agrupar 298">
                    <a:extLst>
                      <a:ext uri="{FF2B5EF4-FFF2-40B4-BE49-F238E27FC236}">
                        <a16:creationId xmlns:a16="http://schemas.microsoft.com/office/drawing/2014/main" id="{9BABD8DF-9E31-C883-1BFD-B1DBB8E55951}"/>
                      </a:ext>
                    </a:extLst>
                  </p:cNvPr>
                  <p:cNvGrpSpPr/>
                  <p:nvPr/>
                </p:nvGrpSpPr>
                <p:grpSpPr>
                  <a:xfrm>
                    <a:off x="15137181" y="6870025"/>
                    <a:ext cx="2111116" cy="1466768"/>
                    <a:chOff x="3309283" y="-1822923"/>
                    <a:chExt cx="1791332" cy="1244601"/>
                  </a:xfrm>
                </p:grpSpPr>
                <p:grpSp>
                  <p:nvGrpSpPr>
                    <p:cNvPr id="205" name="Agrupar 277">
                      <a:extLst>
                        <a:ext uri="{FF2B5EF4-FFF2-40B4-BE49-F238E27FC236}">
                          <a16:creationId xmlns:a16="http://schemas.microsoft.com/office/drawing/2014/main" id="{0E704F96-F615-7213-202E-AF2040A92E18}"/>
                        </a:ext>
                      </a:extLst>
                    </p:cNvPr>
                    <p:cNvGrpSpPr/>
                    <p:nvPr/>
                  </p:nvGrpSpPr>
                  <p:grpSpPr>
                    <a:xfrm>
                      <a:off x="3309283" y="-1822923"/>
                      <a:ext cx="1791332" cy="1244601"/>
                      <a:chOff x="2880339" y="-1823570"/>
                      <a:chExt cx="1792191" cy="1245043"/>
                    </a:xfrm>
                  </p:grpSpPr>
                  <p:grpSp>
                    <p:nvGrpSpPr>
                      <p:cNvPr id="207" name="Agrupar 279">
                        <a:extLst>
                          <a:ext uri="{FF2B5EF4-FFF2-40B4-BE49-F238E27FC236}">
                            <a16:creationId xmlns:a16="http://schemas.microsoft.com/office/drawing/2014/main" id="{FD469FF2-9910-6BE2-CA57-6E772455E82C}"/>
                          </a:ext>
                        </a:extLst>
                      </p:cNvPr>
                      <p:cNvGrpSpPr/>
                      <p:nvPr/>
                    </p:nvGrpSpPr>
                    <p:grpSpPr>
                      <a:xfrm>
                        <a:off x="3498193" y="-1823570"/>
                        <a:ext cx="1174337" cy="1245043"/>
                        <a:chOff x="3431056" y="-1824307"/>
                        <a:chExt cx="1175074" cy="1245546"/>
                      </a:xfrm>
                    </p:grpSpPr>
                    <p:sp>
                      <p:nvSpPr>
                        <p:cNvPr id="214" name="Retângulo 280">
                          <a:extLst>
                            <a:ext uri="{FF2B5EF4-FFF2-40B4-BE49-F238E27FC236}">
                              <a16:creationId xmlns:a16="http://schemas.microsoft.com/office/drawing/2014/main" id="{12E53EFE-B457-86BE-F8D4-48A278115795}"/>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5" name="Retângulo 281">
                          <a:extLst>
                            <a:ext uri="{FF2B5EF4-FFF2-40B4-BE49-F238E27FC236}">
                              <a16:creationId xmlns:a16="http://schemas.microsoft.com/office/drawing/2014/main" id="{B246D1CB-7031-0F67-6B7D-FF0CA4D57882}"/>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6" name="Retângulo 282">
                          <a:extLst>
                            <a:ext uri="{FF2B5EF4-FFF2-40B4-BE49-F238E27FC236}">
                              <a16:creationId xmlns:a16="http://schemas.microsoft.com/office/drawing/2014/main" id="{FC1420F4-B62C-683B-E8BD-E8A311BC1675}"/>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7" name="Retângulo 283">
                          <a:extLst>
                            <a:ext uri="{FF2B5EF4-FFF2-40B4-BE49-F238E27FC236}">
                              <a16:creationId xmlns:a16="http://schemas.microsoft.com/office/drawing/2014/main" id="{150A39E5-5070-539E-6A2A-8F025C468109}"/>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8" name="Retângulo 284">
                          <a:extLst>
                            <a:ext uri="{FF2B5EF4-FFF2-40B4-BE49-F238E27FC236}">
                              <a16:creationId xmlns:a16="http://schemas.microsoft.com/office/drawing/2014/main" id="{FBE22A95-A564-AB95-94A6-C701F5804B34}"/>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9" name="Retângulo 285">
                          <a:extLst>
                            <a:ext uri="{FF2B5EF4-FFF2-40B4-BE49-F238E27FC236}">
                              <a16:creationId xmlns:a16="http://schemas.microsoft.com/office/drawing/2014/main" id="{07FAD5AE-32DD-C6CB-E7DF-101F7092DBBB}"/>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20" name="Oval 219">
                          <a:extLst>
                            <a:ext uri="{FF2B5EF4-FFF2-40B4-BE49-F238E27FC236}">
                              <a16:creationId xmlns:a16="http://schemas.microsoft.com/office/drawing/2014/main" id="{53C949D2-83A0-34B1-3A33-77B2938BAA49}"/>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208" name="Agrupar 290">
                        <a:extLst>
                          <a:ext uri="{FF2B5EF4-FFF2-40B4-BE49-F238E27FC236}">
                            <a16:creationId xmlns:a16="http://schemas.microsoft.com/office/drawing/2014/main" id="{D736D545-C1A8-A00C-6D45-977314F16962}"/>
                          </a:ext>
                        </a:extLst>
                      </p:cNvPr>
                      <p:cNvGrpSpPr/>
                      <p:nvPr/>
                    </p:nvGrpSpPr>
                    <p:grpSpPr>
                      <a:xfrm>
                        <a:off x="2880339" y="-946959"/>
                        <a:ext cx="747252" cy="363675"/>
                        <a:chOff x="2585064" y="-1810559"/>
                        <a:chExt cx="747252" cy="363675"/>
                      </a:xfrm>
                    </p:grpSpPr>
                    <p:sp>
                      <p:nvSpPr>
                        <p:cNvPr id="209" name="Retângulo 294">
                          <a:extLst>
                            <a:ext uri="{FF2B5EF4-FFF2-40B4-BE49-F238E27FC236}">
                              <a16:creationId xmlns:a16="http://schemas.microsoft.com/office/drawing/2014/main" id="{66580FAE-DDFC-DE55-07A0-E7F0EB936792}"/>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0" name="Retângulo 291">
                          <a:extLst>
                            <a:ext uri="{FF2B5EF4-FFF2-40B4-BE49-F238E27FC236}">
                              <a16:creationId xmlns:a16="http://schemas.microsoft.com/office/drawing/2014/main" id="{DFCA8D84-E6FF-6F3A-2EB5-ABA5D5FE630C}"/>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1" name="Oval 210">
                          <a:extLst>
                            <a:ext uri="{FF2B5EF4-FFF2-40B4-BE49-F238E27FC236}">
                              <a16:creationId xmlns:a16="http://schemas.microsoft.com/office/drawing/2014/main" id="{A894EF89-C55E-FC2D-15A3-40207BF7FEF0}"/>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12" name="Oval 211">
                          <a:extLst>
                            <a:ext uri="{FF2B5EF4-FFF2-40B4-BE49-F238E27FC236}">
                              <a16:creationId xmlns:a16="http://schemas.microsoft.com/office/drawing/2014/main" id="{210071C2-8604-4F14-E7AA-6D3E95D24387}"/>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213" name="Conexão reta 295">
                          <a:extLst>
                            <a:ext uri="{FF2B5EF4-FFF2-40B4-BE49-F238E27FC236}">
                              <a16:creationId xmlns:a16="http://schemas.microsoft.com/office/drawing/2014/main" id="{1EE146B8-A52C-A6DD-020A-E96278B726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06" name="Retângulo 296">
                      <a:extLst>
                        <a:ext uri="{FF2B5EF4-FFF2-40B4-BE49-F238E27FC236}">
                          <a16:creationId xmlns:a16="http://schemas.microsoft.com/office/drawing/2014/main" id="{FD1447CD-2679-80D4-1B30-9D47F7A61473}"/>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03" name="Fluxograma: Ou 289">
                    <a:extLst>
                      <a:ext uri="{FF2B5EF4-FFF2-40B4-BE49-F238E27FC236}">
                        <a16:creationId xmlns:a16="http://schemas.microsoft.com/office/drawing/2014/main" id="{C8B2548E-7C6D-8FEB-D7E1-041EF65FA1FA}"/>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04" name="Fluxograma: Convolução 288">
                    <a:extLst>
                      <a:ext uri="{FF2B5EF4-FFF2-40B4-BE49-F238E27FC236}">
                        <a16:creationId xmlns:a16="http://schemas.microsoft.com/office/drawing/2014/main" id="{A9C7B6CE-A954-315E-C6C9-9F1FA6F28647}"/>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201" name="Caixa de texto 300">
                  <a:extLst>
                    <a:ext uri="{FF2B5EF4-FFF2-40B4-BE49-F238E27FC236}">
                      <a16:creationId xmlns:a16="http://schemas.microsoft.com/office/drawing/2014/main" id="{46A1342B-5FA4-65D7-C09D-C7C6D9C0DD68}"/>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138" name="Group 137">
                <a:extLst>
                  <a:ext uri="{FF2B5EF4-FFF2-40B4-BE49-F238E27FC236}">
                    <a16:creationId xmlns:a16="http://schemas.microsoft.com/office/drawing/2014/main" id="{9FABBE3C-AAD1-F5CA-A12B-B33058B29E64}"/>
                  </a:ext>
                </a:extLst>
              </p:cNvPr>
              <p:cNvGrpSpPr/>
              <p:nvPr/>
            </p:nvGrpSpPr>
            <p:grpSpPr>
              <a:xfrm>
                <a:off x="12561461" y="18920074"/>
                <a:ext cx="2337856" cy="1516778"/>
                <a:chOff x="2152003" y="4101630"/>
                <a:chExt cx="2337856" cy="1516778"/>
              </a:xfrm>
            </p:grpSpPr>
            <p:grpSp>
              <p:nvGrpSpPr>
                <p:cNvPr id="179" name="Agrupar 297">
                  <a:extLst>
                    <a:ext uri="{FF2B5EF4-FFF2-40B4-BE49-F238E27FC236}">
                      <a16:creationId xmlns:a16="http://schemas.microsoft.com/office/drawing/2014/main" id="{0DB97A4B-3317-D696-E4BF-459D0B4FB497}"/>
                    </a:ext>
                  </a:extLst>
                </p:cNvPr>
                <p:cNvGrpSpPr/>
                <p:nvPr/>
              </p:nvGrpSpPr>
              <p:grpSpPr>
                <a:xfrm>
                  <a:off x="2372969" y="4101630"/>
                  <a:ext cx="1895925" cy="1009267"/>
                  <a:chOff x="0" y="0"/>
                  <a:chExt cx="2346325" cy="1249045"/>
                </a:xfrm>
              </p:grpSpPr>
              <p:grpSp>
                <p:nvGrpSpPr>
                  <p:cNvPr id="181" name="Agrupar 55">
                    <a:extLst>
                      <a:ext uri="{FF2B5EF4-FFF2-40B4-BE49-F238E27FC236}">
                        <a16:creationId xmlns:a16="http://schemas.microsoft.com/office/drawing/2014/main" id="{054BA388-BE5A-79EA-4661-DD0C9BD06089}"/>
                      </a:ext>
                    </a:extLst>
                  </p:cNvPr>
                  <p:cNvGrpSpPr/>
                  <p:nvPr/>
                </p:nvGrpSpPr>
                <p:grpSpPr>
                  <a:xfrm>
                    <a:off x="866775" y="676275"/>
                    <a:ext cx="1479550" cy="572770"/>
                    <a:chOff x="0" y="0"/>
                    <a:chExt cx="1479550" cy="572770"/>
                  </a:xfrm>
                </p:grpSpPr>
                <p:sp>
                  <p:nvSpPr>
                    <p:cNvPr id="194" name="Retângulo 41">
                      <a:extLst>
                        <a:ext uri="{FF2B5EF4-FFF2-40B4-BE49-F238E27FC236}">
                          <a16:creationId xmlns:a16="http://schemas.microsoft.com/office/drawing/2014/main" id="{54062AA5-0404-B9D1-E31B-D2BDDAFDF477}"/>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5" name="Oval 194">
                      <a:extLst>
                        <a:ext uri="{FF2B5EF4-FFF2-40B4-BE49-F238E27FC236}">
                          <a16:creationId xmlns:a16="http://schemas.microsoft.com/office/drawing/2014/main" id="{7AFEE424-8A91-11F0-06AE-30E33CD07D2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6" name="Oval 195">
                      <a:extLst>
                        <a:ext uri="{FF2B5EF4-FFF2-40B4-BE49-F238E27FC236}">
                          <a16:creationId xmlns:a16="http://schemas.microsoft.com/office/drawing/2014/main" id="{D5888090-59D2-F3D0-4E0B-2714484AC29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7" name="Retângulo 52">
                      <a:extLst>
                        <a:ext uri="{FF2B5EF4-FFF2-40B4-BE49-F238E27FC236}">
                          <a16:creationId xmlns:a16="http://schemas.microsoft.com/office/drawing/2014/main" id="{DACBC062-2716-9D8F-2A54-E8C28D4C1977}"/>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8" name="Retângulo 53">
                      <a:extLst>
                        <a:ext uri="{FF2B5EF4-FFF2-40B4-BE49-F238E27FC236}">
                          <a16:creationId xmlns:a16="http://schemas.microsoft.com/office/drawing/2014/main" id="{FBF4CF1C-170B-C6ED-0BEA-8D03C5909B83}"/>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99" name="Conexão reta 54">
                      <a:extLst>
                        <a:ext uri="{FF2B5EF4-FFF2-40B4-BE49-F238E27FC236}">
                          <a16:creationId xmlns:a16="http://schemas.microsoft.com/office/drawing/2014/main" id="{59EFDB47-DF49-9BE5-441B-54B56CEAB2A7}"/>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2" name="Agrupar 256">
                    <a:extLst>
                      <a:ext uri="{FF2B5EF4-FFF2-40B4-BE49-F238E27FC236}">
                        <a16:creationId xmlns:a16="http://schemas.microsoft.com/office/drawing/2014/main" id="{DF6613D8-09F5-1C7E-4DDD-78EABD4554B8}"/>
                      </a:ext>
                    </a:extLst>
                  </p:cNvPr>
                  <p:cNvGrpSpPr/>
                  <p:nvPr/>
                </p:nvGrpSpPr>
                <p:grpSpPr>
                  <a:xfrm>
                    <a:off x="0" y="0"/>
                    <a:ext cx="1361664" cy="1245041"/>
                    <a:chOff x="0" y="0"/>
                    <a:chExt cx="1361664" cy="1245041"/>
                  </a:xfrm>
                </p:grpSpPr>
                <p:grpSp>
                  <p:nvGrpSpPr>
                    <p:cNvPr id="183" name="Agrupar 56">
                      <a:extLst>
                        <a:ext uri="{FF2B5EF4-FFF2-40B4-BE49-F238E27FC236}">
                          <a16:creationId xmlns:a16="http://schemas.microsoft.com/office/drawing/2014/main" id="{0EA1437C-4200-E1F6-7D91-500D44214E86}"/>
                        </a:ext>
                      </a:extLst>
                    </p:cNvPr>
                    <p:cNvGrpSpPr/>
                    <p:nvPr/>
                  </p:nvGrpSpPr>
                  <p:grpSpPr>
                    <a:xfrm>
                      <a:off x="187324" y="0"/>
                      <a:ext cx="1174340" cy="1245041"/>
                      <a:chOff x="118110" y="0"/>
                      <a:chExt cx="1175077" cy="1245544"/>
                    </a:xfrm>
                  </p:grpSpPr>
                  <p:sp>
                    <p:nvSpPr>
                      <p:cNvPr id="187" name="Retângulo 45">
                        <a:extLst>
                          <a:ext uri="{FF2B5EF4-FFF2-40B4-BE49-F238E27FC236}">
                            <a16:creationId xmlns:a16="http://schemas.microsoft.com/office/drawing/2014/main" id="{33002827-3158-EC96-D787-FE57E949CC99}"/>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8" name="Retângulo 46">
                        <a:extLst>
                          <a:ext uri="{FF2B5EF4-FFF2-40B4-BE49-F238E27FC236}">
                            <a16:creationId xmlns:a16="http://schemas.microsoft.com/office/drawing/2014/main" id="{E36EF290-36E5-AF85-00A2-CA6755C75BE7}"/>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9" name="Retângulo 47">
                        <a:extLst>
                          <a:ext uri="{FF2B5EF4-FFF2-40B4-BE49-F238E27FC236}">
                            <a16:creationId xmlns:a16="http://schemas.microsoft.com/office/drawing/2014/main" id="{F2CEE913-7274-796E-DE0A-24044EABB19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0" name="Retângulo 49">
                        <a:extLst>
                          <a:ext uri="{FF2B5EF4-FFF2-40B4-BE49-F238E27FC236}">
                            <a16:creationId xmlns:a16="http://schemas.microsoft.com/office/drawing/2014/main" id="{B2D81BFE-0CC1-6831-960C-786F1DF954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1" name="Retângulo 50">
                        <a:extLst>
                          <a:ext uri="{FF2B5EF4-FFF2-40B4-BE49-F238E27FC236}">
                            <a16:creationId xmlns:a16="http://schemas.microsoft.com/office/drawing/2014/main" id="{8B13E855-5B42-F30F-E587-B7C6E86FE229}"/>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2" name="Retângulo 48">
                        <a:extLst>
                          <a:ext uri="{FF2B5EF4-FFF2-40B4-BE49-F238E27FC236}">
                            <a16:creationId xmlns:a16="http://schemas.microsoft.com/office/drawing/2014/main" id="{8175D283-5D14-42B9-D868-0E4AD66AACA8}"/>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93" name="Oval 192">
                        <a:extLst>
                          <a:ext uri="{FF2B5EF4-FFF2-40B4-BE49-F238E27FC236}">
                            <a16:creationId xmlns:a16="http://schemas.microsoft.com/office/drawing/2014/main" id="{340577CD-9401-FDEC-7758-33E8B61695D4}"/>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84" name="Agrupar 252">
                      <a:extLst>
                        <a:ext uri="{FF2B5EF4-FFF2-40B4-BE49-F238E27FC236}">
                          <a16:creationId xmlns:a16="http://schemas.microsoft.com/office/drawing/2014/main" id="{3572A10D-E84D-9BBE-822A-B18ACD3B1AFE}"/>
                        </a:ext>
                      </a:extLst>
                    </p:cNvPr>
                    <p:cNvGrpSpPr/>
                    <p:nvPr/>
                  </p:nvGrpSpPr>
                  <p:grpSpPr>
                    <a:xfrm>
                      <a:off x="0" y="611921"/>
                      <a:ext cx="634145" cy="632997"/>
                      <a:chOff x="0" y="2321"/>
                      <a:chExt cx="634145" cy="632997"/>
                    </a:xfrm>
                  </p:grpSpPr>
                  <p:sp>
                    <p:nvSpPr>
                      <p:cNvPr id="185" name="Fluxograma: Convolução 250">
                        <a:extLst>
                          <a:ext uri="{FF2B5EF4-FFF2-40B4-BE49-F238E27FC236}">
                            <a16:creationId xmlns:a16="http://schemas.microsoft.com/office/drawing/2014/main" id="{AAAE7DD9-9EE2-D795-D582-994E7DF00C8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86" name="Fluxograma: Ou 251">
                        <a:extLst>
                          <a:ext uri="{FF2B5EF4-FFF2-40B4-BE49-F238E27FC236}">
                            <a16:creationId xmlns:a16="http://schemas.microsoft.com/office/drawing/2014/main" id="{58A55293-5E47-B0B2-0257-9B3BF79B9DE2}"/>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180" name="Caixa de texto 299">
                  <a:extLst>
                    <a:ext uri="{FF2B5EF4-FFF2-40B4-BE49-F238E27FC236}">
                      <a16:creationId xmlns:a16="http://schemas.microsoft.com/office/drawing/2014/main" id="{281A47FD-D2BE-3D09-337F-4407FBBAFA4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139" name="Group 138">
                <a:extLst>
                  <a:ext uri="{FF2B5EF4-FFF2-40B4-BE49-F238E27FC236}">
                    <a16:creationId xmlns:a16="http://schemas.microsoft.com/office/drawing/2014/main" id="{A00240FE-D8A9-3E80-99E0-429CF8480EC3}"/>
                  </a:ext>
                </a:extLst>
              </p:cNvPr>
              <p:cNvGrpSpPr/>
              <p:nvPr/>
            </p:nvGrpSpPr>
            <p:grpSpPr>
              <a:xfrm>
                <a:off x="14849468" y="18920074"/>
                <a:ext cx="2475398" cy="1516056"/>
                <a:chOff x="4573646" y="4102352"/>
                <a:chExt cx="2475398" cy="1516056"/>
              </a:xfrm>
            </p:grpSpPr>
            <p:grpSp>
              <p:nvGrpSpPr>
                <p:cNvPr id="160" name="Group 159">
                  <a:extLst>
                    <a:ext uri="{FF2B5EF4-FFF2-40B4-BE49-F238E27FC236}">
                      <a16:creationId xmlns:a16="http://schemas.microsoft.com/office/drawing/2014/main" id="{FAA21131-C4CA-CF86-079F-BD64826BA191}"/>
                    </a:ext>
                  </a:extLst>
                </p:cNvPr>
                <p:cNvGrpSpPr/>
                <p:nvPr/>
              </p:nvGrpSpPr>
              <p:grpSpPr>
                <a:xfrm>
                  <a:off x="5261751" y="4102352"/>
                  <a:ext cx="1099188" cy="1007823"/>
                  <a:chOff x="12879043" y="6871141"/>
                  <a:chExt cx="1603153" cy="1469898"/>
                </a:xfrm>
              </p:grpSpPr>
              <p:grpSp>
                <p:nvGrpSpPr>
                  <p:cNvPr id="162" name="Agrupar 276">
                    <a:extLst>
                      <a:ext uri="{FF2B5EF4-FFF2-40B4-BE49-F238E27FC236}">
                        <a16:creationId xmlns:a16="http://schemas.microsoft.com/office/drawing/2014/main" id="{0CC009F2-7AB5-D979-3F1E-3F6086F7408C}"/>
                      </a:ext>
                    </a:extLst>
                  </p:cNvPr>
                  <p:cNvGrpSpPr/>
                  <p:nvPr/>
                </p:nvGrpSpPr>
                <p:grpSpPr>
                  <a:xfrm>
                    <a:off x="13098443" y="6871141"/>
                    <a:ext cx="1383753" cy="1466766"/>
                    <a:chOff x="187324" y="0"/>
                    <a:chExt cx="1174340" cy="1245041"/>
                  </a:xfrm>
                </p:grpSpPr>
                <p:grpSp>
                  <p:nvGrpSpPr>
                    <p:cNvPr id="165" name="Agrupar 258">
                      <a:extLst>
                        <a:ext uri="{FF2B5EF4-FFF2-40B4-BE49-F238E27FC236}">
                          <a16:creationId xmlns:a16="http://schemas.microsoft.com/office/drawing/2014/main" id="{2A5CA51B-7C73-5228-A695-2177FDC6281C}"/>
                        </a:ext>
                      </a:extLst>
                    </p:cNvPr>
                    <p:cNvGrpSpPr/>
                    <p:nvPr/>
                  </p:nvGrpSpPr>
                  <p:grpSpPr>
                    <a:xfrm>
                      <a:off x="187324" y="0"/>
                      <a:ext cx="1174340" cy="1245041"/>
                      <a:chOff x="118110" y="0"/>
                      <a:chExt cx="1175077" cy="1245544"/>
                    </a:xfrm>
                  </p:grpSpPr>
                  <p:sp>
                    <p:nvSpPr>
                      <p:cNvPr id="172" name="Retângulo 259">
                        <a:extLst>
                          <a:ext uri="{FF2B5EF4-FFF2-40B4-BE49-F238E27FC236}">
                            <a16:creationId xmlns:a16="http://schemas.microsoft.com/office/drawing/2014/main" id="{8B463A19-A5BA-1893-C199-C2AB318E8E04}"/>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3" name="Retângulo 260">
                        <a:extLst>
                          <a:ext uri="{FF2B5EF4-FFF2-40B4-BE49-F238E27FC236}">
                            <a16:creationId xmlns:a16="http://schemas.microsoft.com/office/drawing/2014/main" id="{078B5A79-3F49-D3D0-E71A-D74557F8FAD9}"/>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4" name="Retângulo 261">
                        <a:extLst>
                          <a:ext uri="{FF2B5EF4-FFF2-40B4-BE49-F238E27FC236}">
                            <a16:creationId xmlns:a16="http://schemas.microsoft.com/office/drawing/2014/main" id="{98463492-F1B6-D83D-2124-3B404B4A3864}"/>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5" name="Retângulo 262">
                        <a:extLst>
                          <a:ext uri="{FF2B5EF4-FFF2-40B4-BE49-F238E27FC236}">
                            <a16:creationId xmlns:a16="http://schemas.microsoft.com/office/drawing/2014/main" id="{39DBD260-BAFC-EAA4-C7AB-849E3A5E03B0}"/>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6" name="Retângulo 263">
                        <a:extLst>
                          <a:ext uri="{FF2B5EF4-FFF2-40B4-BE49-F238E27FC236}">
                            <a16:creationId xmlns:a16="http://schemas.microsoft.com/office/drawing/2014/main" id="{2034CFB9-15A4-9A49-C9D6-CE07C87E22E6}"/>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7" name="Retângulo 264">
                        <a:extLst>
                          <a:ext uri="{FF2B5EF4-FFF2-40B4-BE49-F238E27FC236}">
                            <a16:creationId xmlns:a16="http://schemas.microsoft.com/office/drawing/2014/main" id="{F4A82654-B924-00D3-1417-F74D6A172C61}"/>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8" name="Oval 177">
                        <a:extLst>
                          <a:ext uri="{FF2B5EF4-FFF2-40B4-BE49-F238E27FC236}">
                            <a16:creationId xmlns:a16="http://schemas.microsoft.com/office/drawing/2014/main" id="{792299EB-3380-8650-74F6-5150727E36DE}"/>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66" name="Agrupar 275">
                      <a:extLst>
                        <a:ext uri="{FF2B5EF4-FFF2-40B4-BE49-F238E27FC236}">
                          <a16:creationId xmlns:a16="http://schemas.microsoft.com/office/drawing/2014/main" id="{619BB013-9AAA-1FAD-F9B1-B60D3F18FF38}"/>
                        </a:ext>
                      </a:extLst>
                    </p:cNvPr>
                    <p:cNvGrpSpPr/>
                    <p:nvPr/>
                  </p:nvGrpSpPr>
                  <p:grpSpPr>
                    <a:xfrm>
                      <a:off x="295275" y="863600"/>
                      <a:ext cx="725805" cy="379730"/>
                      <a:chOff x="0" y="0"/>
                      <a:chExt cx="725805" cy="379730"/>
                    </a:xfrm>
                  </p:grpSpPr>
                  <p:sp>
                    <p:nvSpPr>
                      <p:cNvPr id="167" name="Retângulo 270">
                        <a:extLst>
                          <a:ext uri="{FF2B5EF4-FFF2-40B4-BE49-F238E27FC236}">
                            <a16:creationId xmlns:a16="http://schemas.microsoft.com/office/drawing/2014/main" id="{C4823DA0-EBE7-4921-6ED6-0A8BDCBF0E7C}"/>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8" name="Oval 167">
                        <a:extLst>
                          <a:ext uri="{FF2B5EF4-FFF2-40B4-BE49-F238E27FC236}">
                            <a16:creationId xmlns:a16="http://schemas.microsoft.com/office/drawing/2014/main" id="{02AC0589-49B0-6A79-E20D-158832C4226C}"/>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9" name="Oval 168">
                        <a:extLst>
                          <a:ext uri="{FF2B5EF4-FFF2-40B4-BE49-F238E27FC236}">
                            <a16:creationId xmlns:a16="http://schemas.microsoft.com/office/drawing/2014/main" id="{4C267CA0-5046-B932-CC97-6E79AA7D060F}"/>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70" name="Retângulo 273">
                        <a:extLst>
                          <a:ext uri="{FF2B5EF4-FFF2-40B4-BE49-F238E27FC236}">
                            <a16:creationId xmlns:a16="http://schemas.microsoft.com/office/drawing/2014/main" id="{382F4336-A976-0530-E53A-ACB8C4C9C63B}"/>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71" name="Conexão reta 274">
                        <a:extLst>
                          <a:ext uri="{FF2B5EF4-FFF2-40B4-BE49-F238E27FC236}">
                            <a16:creationId xmlns:a16="http://schemas.microsoft.com/office/drawing/2014/main" id="{1F89EB4E-14A5-A27D-CC72-94319426110D}"/>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3" name="Fluxograma: Convolução 267">
                    <a:extLst>
                      <a:ext uri="{FF2B5EF4-FFF2-40B4-BE49-F238E27FC236}">
                        <a16:creationId xmlns:a16="http://schemas.microsoft.com/office/drawing/2014/main" id="{4F1E8262-4A0F-B17F-8C23-CE270552676D}"/>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64" name="Fluxograma: Ou 268">
                    <a:extLst>
                      <a:ext uri="{FF2B5EF4-FFF2-40B4-BE49-F238E27FC236}">
                        <a16:creationId xmlns:a16="http://schemas.microsoft.com/office/drawing/2014/main" id="{F171F3DD-8A05-6F47-BAB9-E51F4F16F49C}"/>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161" name="Caixa de texto 300">
                  <a:extLst>
                    <a:ext uri="{FF2B5EF4-FFF2-40B4-BE49-F238E27FC236}">
                      <a16:creationId xmlns:a16="http://schemas.microsoft.com/office/drawing/2014/main" id="{DAACE628-00AB-E94F-4F36-1AF419A197C2}"/>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sp>
            <p:nvSpPr>
              <p:cNvPr id="140" name="Caixa de Texto 2">
                <a:extLst>
                  <a:ext uri="{FF2B5EF4-FFF2-40B4-BE49-F238E27FC236}">
                    <a16:creationId xmlns:a16="http://schemas.microsoft.com/office/drawing/2014/main" id="{BECC03F9-6B41-DFF7-42C7-7D76D2CF54AA}"/>
                  </a:ext>
                </a:extLst>
              </p:cNvPr>
              <p:cNvSpPr txBox="1">
                <a:spLocks noChangeArrowheads="1"/>
              </p:cNvSpPr>
              <p:nvPr/>
            </p:nvSpPr>
            <p:spPr bwMode="auto">
              <a:xfrm>
                <a:off x="14787249" y="18446571"/>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Type of transport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nvGrpSpPr>
              <p:cNvPr id="141" name="Group 140">
                <a:extLst>
                  <a:ext uri="{FF2B5EF4-FFF2-40B4-BE49-F238E27FC236}">
                    <a16:creationId xmlns:a16="http://schemas.microsoft.com/office/drawing/2014/main" id="{3D9CA911-789A-0DBB-DF91-C535B810BB9C}"/>
                  </a:ext>
                </a:extLst>
              </p:cNvPr>
              <p:cNvGrpSpPr/>
              <p:nvPr/>
            </p:nvGrpSpPr>
            <p:grpSpPr>
              <a:xfrm>
                <a:off x="12490134" y="17593759"/>
                <a:ext cx="7168570" cy="572365"/>
                <a:chOff x="11584578" y="10499306"/>
                <a:chExt cx="7428213" cy="572365"/>
              </a:xfrm>
            </p:grpSpPr>
            <p:sp>
              <p:nvSpPr>
                <p:cNvPr id="158" name="Rectangle: Rounded Corners 157">
                  <a:extLst>
                    <a:ext uri="{FF2B5EF4-FFF2-40B4-BE49-F238E27FC236}">
                      <a16:creationId xmlns:a16="http://schemas.microsoft.com/office/drawing/2014/main" id="{3361CEA4-8FDF-3F5A-1A00-D9E0FACCA476}"/>
                    </a:ext>
                  </a:extLst>
                </p:cNvPr>
                <p:cNvSpPr/>
                <p:nvPr/>
              </p:nvSpPr>
              <p:spPr>
                <a:xfrm>
                  <a:off x="11584578" y="10500663"/>
                  <a:ext cx="7428213"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9" name="Caixa de Texto 2">
                  <a:extLst>
                    <a:ext uri="{FF2B5EF4-FFF2-40B4-BE49-F238E27FC236}">
                      <a16:creationId xmlns:a16="http://schemas.microsoft.com/office/drawing/2014/main" id="{E80A23D4-7672-FE25-6C72-929F05AADA20}"/>
                    </a:ext>
                  </a:extLst>
                </p:cNvPr>
                <p:cNvSpPr txBox="1">
                  <a:spLocks noChangeArrowheads="1"/>
                </p:cNvSpPr>
                <p:nvPr/>
              </p:nvSpPr>
              <p:spPr bwMode="auto">
                <a:xfrm>
                  <a:off x="11765296" y="10499306"/>
                  <a:ext cx="7066776"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Used to attach the coupling system.</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42" name="Arrow: Right 141">
                <a:extLst>
                  <a:ext uri="{FF2B5EF4-FFF2-40B4-BE49-F238E27FC236}">
                    <a16:creationId xmlns:a16="http://schemas.microsoft.com/office/drawing/2014/main" id="{D2AAACC4-2179-0E19-1CE2-962E3B75DECC}"/>
                  </a:ext>
                </a:extLst>
              </p:cNvPr>
              <p:cNvSpPr/>
              <p:nvPr/>
            </p:nvSpPr>
            <p:spPr>
              <a:xfrm>
                <a:off x="11835317" y="1773287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3" name="Arrow: Right 142">
                <a:extLst>
                  <a:ext uri="{FF2B5EF4-FFF2-40B4-BE49-F238E27FC236}">
                    <a16:creationId xmlns:a16="http://schemas.microsoft.com/office/drawing/2014/main" id="{6E750CC1-C743-D051-7697-1C09211E2FED}"/>
                  </a:ext>
                </a:extLst>
              </p:cNvPr>
              <p:cNvSpPr/>
              <p:nvPr/>
            </p:nvSpPr>
            <p:spPr>
              <a:xfrm>
                <a:off x="11835317" y="194554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4" name="Group 143">
                <a:extLst>
                  <a:ext uri="{FF2B5EF4-FFF2-40B4-BE49-F238E27FC236}">
                    <a16:creationId xmlns:a16="http://schemas.microsoft.com/office/drawing/2014/main" id="{F03D24C3-7CDA-8EBD-D6D8-FD9D078E6653}"/>
                  </a:ext>
                </a:extLst>
              </p:cNvPr>
              <p:cNvGrpSpPr/>
              <p:nvPr/>
            </p:nvGrpSpPr>
            <p:grpSpPr>
              <a:xfrm>
                <a:off x="12490133" y="21034080"/>
                <a:ext cx="7168571" cy="903623"/>
                <a:chOff x="11584578" y="10499306"/>
                <a:chExt cx="7428213" cy="1439113"/>
              </a:xfrm>
            </p:grpSpPr>
            <p:sp>
              <p:nvSpPr>
                <p:cNvPr id="156" name="Rectangle: Rounded Corners 155">
                  <a:extLst>
                    <a:ext uri="{FF2B5EF4-FFF2-40B4-BE49-F238E27FC236}">
                      <a16:creationId xmlns:a16="http://schemas.microsoft.com/office/drawing/2014/main" id="{7AACF4AD-F489-CBC9-C2A2-71674A893978}"/>
                    </a:ext>
                  </a:extLst>
                </p:cNvPr>
                <p:cNvSpPr/>
                <p:nvPr/>
              </p:nvSpPr>
              <p:spPr>
                <a:xfrm>
                  <a:off x="11584578" y="10500662"/>
                  <a:ext cx="7428213" cy="14377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7" name="Caixa de Texto 2">
                  <a:extLst>
                    <a:ext uri="{FF2B5EF4-FFF2-40B4-BE49-F238E27FC236}">
                      <a16:creationId xmlns:a16="http://schemas.microsoft.com/office/drawing/2014/main" id="{8AEB076E-B7B3-36CE-98D3-09B349B6E136}"/>
                    </a:ext>
                  </a:extLst>
                </p:cNvPr>
                <p:cNvSpPr txBox="1">
                  <a:spLocks noChangeArrowheads="1"/>
                </p:cNvSpPr>
                <p:nvPr/>
              </p:nvSpPr>
              <p:spPr bwMode="auto">
                <a:xfrm>
                  <a:off x="11765296" y="10499306"/>
                  <a:ext cx="7066776" cy="988931"/>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Implementation of a security system consisting of a set of sensors to monitor the patient and act in emergency situations.</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45" name="Arrow: Right 144">
                <a:extLst>
                  <a:ext uri="{FF2B5EF4-FFF2-40B4-BE49-F238E27FC236}">
                    <a16:creationId xmlns:a16="http://schemas.microsoft.com/office/drawing/2014/main" id="{EBAE38BC-7BC5-4D94-0953-F0DCFFE6AADD}"/>
                  </a:ext>
                </a:extLst>
              </p:cNvPr>
              <p:cNvSpPr/>
              <p:nvPr/>
            </p:nvSpPr>
            <p:spPr>
              <a:xfrm>
                <a:off x="11835317" y="2133882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0" name="Straight Connector 149">
                <a:extLst>
                  <a:ext uri="{FF2B5EF4-FFF2-40B4-BE49-F238E27FC236}">
                    <a16:creationId xmlns:a16="http://schemas.microsoft.com/office/drawing/2014/main" id="{6FAD7AC5-F7BF-BEBC-D507-AE1ED8421EB7}"/>
                  </a:ext>
                </a:extLst>
              </p:cNvPr>
              <p:cNvCxnSpPr>
                <a:cxnSpLocks/>
              </p:cNvCxnSpPr>
              <p:nvPr/>
            </p:nvCxnSpPr>
            <p:spPr>
              <a:xfrm>
                <a:off x="14862168" y="19213484"/>
                <a:ext cx="0" cy="13675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8790F81-596E-F6FC-19DB-8456859C4A2C}"/>
                  </a:ext>
                </a:extLst>
              </p:cNvPr>
              <p:cNvCxnSpPr>
                <a:cxnSpLocks/>
              </p:cNvCxnSpPr>
              <p:nvPr/>
            </p:nvCxnSpPr>
            <p:spPr>
              <a:xfrm>
                <a:off x="17301023" y="19213484"/>
                <a:ext cx="0" cy="13675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231" name="Gráfico 31" descr="Wi-Fi com preenchimento sólido">
              <a:extLst>
                <a:ext uri="{FF2B5EF4-FFF2-40B4-BE49-F238E27FC236}">
                  <a16:creationId xmlns:a16="http://schemas.microsoft.com/office/drawing/2014/main" id="{7C4E0533-B224-D1DF-2C8D-6FA1D44A01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69960" y="15742185"/>
              <a:ext cx="577556" cy="567263"/>
            </a:xfrm>
            <a:prstGeom prst="rect">
              <a:avLst/>
            </a:prstGeom>
          </p:spPr>
        </p:pic>
        <p:sp>
          <p:nvSpPr>
            <p:cNvPr id="232" name="Seta: Bidirecional 37">
              <a:extLst>
                <a:ext uri="{FF2B5EF4-FFF2-40B4-BE49-F238E27FC236}">
                  <a16:creationId xmlns:a16="http://schemas.microsoft.com/office/drawing/2014/main" id="{4CDD10FD-DE89-ED9E-B06E-0ECA7EE9B8C7}"/>
                </a:ext>
              </a:extLst>
            </p:cNvPr>
            <p:cNvSpPr/>
            <p:nvPr/>
          </p:nvSpPr>
          <p:spPr>
            <a:xfrm>
              <a:off x="8966325" y="15622277"/>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125" name="Gráfico 29" descr="Wi-Fi com preenchimento sólido">
              <a:extLst>
                <a:ext uri="{FF2B5EF4-FFF2-40B4-BE49-F238E27FC236}">
                  <a16:creationId xmlns:a16="http://schemas.microsoft.com/office/drawing/2014/main" id="{0A566808-4A3A-5C2C-A020-1BA7981D6B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56387">
              <a:off x="8413649" y="16225415"/>
              <a:ext cx="577556" cy="567263"/>
            </a:xfrm>
            <a:prstGeom prst="rect">
              <a:avLst/>
            </a:prstGeom>
          </p:spPr>
        </p:pic>
        <p:sp>
          <p:nvSpPr>
            <p:cNvPr id="132" name="Seta: Bidirecional 204">
              <a:extLst>
                <a:ext uri="{FF2B5EF4-FFF2-40B4-BE49-F238E27FC236}">
                  <a16:creationId xmlns:a16="http://schemas.microsoft.com/office/drawing/2014/main" id="{04409A6B-7B8E-6594-2A5A-499E5476D939}"/>
                </a:ext>
              </a:extLst>
            </p:cNvPr>
            <p:cNvSpPr/>
            <p:nvPr/>
          </p:nvSpPr>
          <p:spPr>
            <a:xfrm rot="7144804" flipH="1">
              <a:off x="9821900" y="16253689"/>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31" name="Seta: Bidirecional 193">
              <a:extLst>
                <a:ext uri="{FF2B5EF4-FFF2-40B4-BE49-F238E27FC236}">
                  <a16:creationId xmlns:a16="http://schemas.microsoft.com/office/drawing/2014/main" id="{475B244F-BA65-549A-1833-4BA074485AB0}"/>
                </a:ext>
              </a:extLst>
            </p:cNvPr>
            <p:cNvSpPr/>
            <p:nvPr/>
          </p:nvSpPr>
          <p:spPr>
            <a:xfrm rot="14455196">
              <a:off x="8510444" y="16246194"/>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133" name="Gráfico 209" descr="Cronómetro com preenchimento sólido">
              <a:extLst>
                <a:ext uri="{FF2B5EF4-FFF2-40B4-BE49-F238E27FC236}">
                  <a16:creationId xmlns:a16="http://schemas.microsoft.com/office/drawing/2014/main" id="{AC7A1C74-2C90-2BA0-82EF-6B977955BA0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47035" y="16301693"/>
              <a:ext cx="438515" cy="430700"/>
            </a:xfrm>
            <a:prstGeom prst="rect">
              <a:avLst/>
            </a:prstGeom>
          </p:spPr>
        </p:pic>
      </p:grpSp>
      <p:sp>
        <p:nvSpPr>
          <p:cNvPr id="349" name="Rectangle 348">
            <a:extLst>
              <a:ext uri="{FF2B5EF4-FFF2-40B4-BE49-F238E27FC236}">
                <a16:creationId xmlns:a16="http://schemas.microsoft.com/office/drawing/2014/main" id="{6152E8D6-41EC-1923-E472-103E8898AD05}"/>
              </a:ext>
            </a:extLst>
          </p:cNvPr>
          <p:cNvSpPr/>
          <p:nvPr/>
        </p:nvSpPr>
        <p:spPr>
          <a:xfrm>
            <a:off x="7401721" y="17918097"/>
            <a:ext cx="12267345" cy="205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18" name="Group 417">
            <a:extLst>
              <a:ext uri="{FF2B5EF4-FFF2-40B4-BE49-F238E27FC236}">
                <a16:creationId xmlns:a16="http://schemas.microsoft.com/office/drawing/2014/main" id="{0CDB3816-52BB-2FC0-79A9-477DEFF790AE}"/>
              </a:ext>
            </a:extLst>
          </p:cNvPr>
          <p:cNvGrpSpPr/>
          <p:nvPr/>
        </p:nvGrpSpPr>
        <p:grpSpPr>
          <a:xfrm>
            <a:off x="6798768" y="18144508"/>
            <a:ext cx="12887313" cy="8449875"/>
            <a:chOff x="6798768" y="18144508"/>
            <a:chExt cx="12887313" cy="8449875"/>
          </a:xfrm>
        </p:grpSpPr>
        <p:sp>
          <p:nvSpPr>
            <p:cNvPr id="342" name="Retângulo: Cantos Arredondados 211">
              <a:extLst>
                <a:ext uri="{FF2B5EF4-FFF2-40B4-BE49-F238E27FC236}">
                  <a16:creationId xmlns:a16="http://schemas.microsoft.com/office/drawing/2014/main" id="{F08AF224-1F61-0004-FAB1-8E0D04AD62C7}"/>
                </a:ext>
              </a:extLst>
            </p:cNvPr>
            <p:cNvSpPr/>
            <p:nvPr/>
          </p:nvSpPr>
          <p:spPr>
            <a:xfrm>
              <a:off x="7224499" y="18195309"/>
              <a:ext cx="4171787" cy="2529372"/>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43" name="Gráfico 26" descr="Monitor com preenchimento sólido">
              <a:extLst>
                <a:ext uri="{FF2B5EF4-FFF2-40B4-BE49-F238E27FC236}">
                  <a16:creationId xmlns:a16="http://schemas.microsoft.com/office/drawing/2014/main" id="{1AD5EC61-9D9A-A83C-D2D5-9DF3743A8F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34133" y="19218814"/>
              <a:ext cx="705262" cy="706487"/>
            </a:xfrm>
            <a:prstGeom prst="rect">
              <a:avLst/>
            </a:prstGeom>
          </p:spPr>
        </p:pic>
        <p:sp>
          <p:nvSpPr>
            <p:cNvPr id="344" name="Caixa de Texto 2">
              <a:extLst>
                <a:ext uri="{FF2B5EF4-FFF2-40B4-BE49-F238E27FC236}">
                  <a16:creationId xmlns:a16="http://schemas.microsoft.com/office/drawing/2014/main" id="{E7E1E4C1-2F85-60B4-C0E6-B61FF6CA8F5B}"/>
                </a:ext>
              </a:extLst>
            </p:cNvPr>
            <p:cNvSpPr txBox="1">
              <a:spLocks noChangeArrowheads="1"/>
            </p:cNvSpPr>
            <p:nvPr/>
          </p:nvSpPr>
          <p:spPr bwMode="auto">
            <a:xfrm>
              <a:off x="7874892" y="18144508"/>
              <a:ext cx="2784501" cy="454483"/>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Human Machine Interface </a:t>
              </a:r>
              <a:endParaRPr lang="en-US"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45" name="Group 344">
              <a:extLst>
                <a:ext uri="{FF2B5EF4-FFF2-40B4-BE49-F238E27FC236}">
                  <a16:creationId xmlns:a16="http://schemas.microsoft.com/office/drawing/2014/main" id="{3BC0A8F2-91DD-822C-C052-DCFE891B2CEC}"/>
                </a:ext>
              </a:extLst>
            </p:cNvPr>
            <p:cNvGrpSpPr/>
            <p:nvPr/>
          </p:nvGrpSpPr>
          <p:grpSpPr>
            <a:xfrm>
              <a:off x="7476482" y="18552200"/>
              <a:ext cx="2661460" cy="2039715"/>
              <a:chOff x="16567130" y="10491092"/>
              <a:chExt cx="3988490" cy="769691"/>
            </a:xfrm>
          </p:grpSpPr>
          <p:sp>
            <p:nvSpPr>
              <p:cNvPr id="347" name="Rectangle: Rounded Corners 346">
                <a:extLst>
                  <a:ext uri="{FF2B5EF4-FFF2-40B4-BE49-F238E27FC236}">
                    <a16:creationId xmlns:a16="http://schemas.microsoft.com/office/drawing/2014/main" id="{AC06F37C-BF25-FE62-4140-259DDC421325}"/>
                  </a:ext>
                </a:extLst>
              </p:cNvPr>
              <p:cNvSpPr/>
              <p:nvPr/>
            </p:nvSpPr>
            <p:spPr>
              <a:xfrm>
                <a:off x="16567144" y="10491092"/>
                <a:ext cx="3915568"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48" name="Caixa de Texto 2">
                <a:extLst>
                  <a:ext uri="{FF2B5EF4-FFF2-40B4-BE49-F238E27FC236}">
                    <a16:creationId xmlns:a16="http://schemas.microsoft.com/office/drawing/2014/main" id="{B74DDD2C-3773-16FE-4CDD-61DFAA71577B}"/>
                  </a:ext>
                </a:extLst>
              </p:cNvPr>
              <p:cNvSpPr txBox="1">
                <a:spLocks noChangeArrowheads="1"/>
              </p:cNvSpPr>
              <p:nvPr/>
            </p:nvSpPr>
            <p:spPr bwMode="auto">
              <a:xfrm>
                <a:off x="16567130" y="10491321"/>
                <a:ext cx="3988490" cy="76572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46" name="Arrow: Right 345">
              <a:extLst>
                <a:ext uri="{FF2B5EF4-FFF2-40B4-BE49-F238E27FC236}">
                  <a16:creationId xmlns:a16="http://schemas.microsoft.com/office/drawing/2014/main" id="{E5DF7F88-18A3-6EBC-9FF9-32B9FD9E9CF1}"/>
                </a:ext>
              </a:extLst>
            </p:cNvPr>
            <p:cNvSpPr/>
            <p:nvPr/>
          </p:nvSpPr>
          <p:spPr>
            <a:xfrm flipH="1">
              <a:off x="10042479" y="19423902"/>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33" name="Retângulo: Cantos Arredondados 211">
              <a:extLst>
                <a:ext uri="{FF2B5EF4-FFF2-40B4-BE49-F238E27FC236}">
                  <a16:creationId xmlns:a16="http://schemas.microsoft.com/office/drawing/2014/main" id="{74230230-490E-8CB5-07D1-4C9BB080E14B}"/>
                </a:ext>
              </a:extLst>
            </p:cNvPr>
            <p:cNvSpPr/>
            <p:nvPr/>
          </p:nvSpPr>
          <p:spPr>
            <a:xfrm>
              <a:off x="11808088" y="18195308"/>
              <a:ext cx="7877993" cy="2560166"/>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34" name="Agrupar 57">
              <a:extLst>
                <a:ext uri="{FF2B5EF4-FFF2-40B4-BE49-F238E27FC236}">
                  <a16:creationId xmlns:a16="http://schemas.microsoft.com/office/drawing/2014/main" id="{1544D5A0-6ABA-6912-6796-5A951DC768A9}"/>
                </a:ext>
              </a:extLst>
            </p:cNvPr>
            <p:cNvGrpSpPr/>
            <p:nvPr/>
          </p:nvGrpSpPr>
          <p:grpSpPr>
            <a:xfrm>
              <a:off x="11885898" y="19066530"/>
              <a:ext cx="1024630" cy="1011055"/>
              <a:chOff x="233213" y="-37247"/>
              <a:chExt cx="913765" cy="917633"/>
            </a:xfrm>
          </p:grpSpPr>
          <p:pic>
            <p:nvPicPr>
              <p:cNvPr id="340" name="Gráfico 21" descr="Hospital destaque">
                <a:extLst>
                  <a:ext uri="{FF2B5EF4-FFF2-40B4-BE49-F238E27FC236}">
                    <a16:creationId xmlns:a16="http://schemas.microsoft.com/office/drawing/2014/main" id="{78872C66-531F-F4F2-63D0-7118D39A2B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341" name="Imagem 42">
                <a:extLst>
                  <a:ext uri="{FF2B5EF4-FFF2-40B4-BE49-F238E27FC236}">
                    <a16:creationId xmlns:a16="http://schemas.microsoft.com/office/drawing/2014/main" id="{2DB1A68E-6A26-47C9-AD12-FAAFA45657DA}"/>
                  </a:ext>
                </a:extLst>
              </p:cNvPr>
              <p:cNvPicPr>
                <a:picLocks noChangeAspect="1"/>
              </p:cNvPicPr>
              <p:nvPr/>
            </p:nvPicPr>
            <p:blipFill>
              <a:blip r:embed="rId7" cstate="print">
                <a:biLevel thresh="75000"/>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35" name="Caixa de Texto 2">
              <a:extLst>
                <a:ext uri="{FF2B5EF4-FFF2-40B4-BE49-F238E27FC236}">
                  <a16:creationId xmlns:a16="http://schemas.microsoft.com/office/drawing/2014/main" id="{D3D18CA0-7E20-FC11-6B83-2C8517C5364C}"/>
                </a:ext>
              </a:extLst>
            </p:cNvPr>
            <p:cNvSpPr txBox="1">
              <a:spLocks noChangeArrowheads="1"/>
            </p:cNvSpPr>
            <p:nvPr/>
          </p:nvSpPr>
          <p:spPr bwMode="auto">
            <a:xfrm>
              <a:off x="12742878" y="18187083"/>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37" name="Group 336">
              <a:extLst>
                <a:ext uri="{FF2B5EF4-FFF2-40B4-BE49-F238E27FC236}">
                  <a16:creationId xmlns:a16="http://schemas.microsoft.com/office/drawing/2014/main" id="{E38D910E-84EE-12B1-281D-E9D4FFD03C1A}"/>
                </a:ext>
              </a:extLst>
            </p:cNvPr>
            <p:cNvGrpSpPr/>
            <p:nvPr/>
          </p:nvGrpSpPr>
          <p:grpSpPr>
            <a:xfrm>
              <a:off x="13479608" y="18538981"/>
              <a:ext cx="5990570" cy="2066152"/>
              <a:chOff x="14989203" y="10344436"/>
              <a:chExt cx="3717126" cy="969058"/>
            </a:xfrm>
          </p:grpSpPr>
          <p:sp>
            <p:nvSpPr>
              <p:cNvPr id="338" name="Rectangle: Rounded Corners 337">
                <a:extLst>
                  <a:ext uri="{FF2B5EF4-FFF2-40B4-BE49-F238E27FC236}">
                    <a16:creationId xmlns:a16="http://schemas.microsoft.com/office/drawing/2014/main" id="{559BE24F-2240-C37F-0296-EF5091B8BB67}"/>
                  </a:ext>
                </a:extLst>
              </p:cNvPr>
              <p:cNvSpPr/>
              <p:nvPr/>
            </p:nvSpPr>
            <p:spPr>
              <a:xfrm>
                <a:off x="14989203" y="10352596"/>
                <a:ext cx="3717120"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39" name="Caixa de Texto 2">
                <a:extLst>
                  <a:ext uri="{FF2B5EF4-FFF2-40B4-BE49-F238E27FC236}">
                    <a16:creationId xmlns:a16="http://schemas.microsoft.com/office/drawing/2014/main" id="{EAA6A5D9-DEF4-0F06-95B7-DEBCA79EF0B6}"/>
                  </a:ext>
                </a:extLst>
              </p:cNvPr>
              <p:cNvSpPr txBox="1">
                <a:spLocks noChangeArrowheads="1"/>
              </p:cNvSpPr>
              <p:nvPr/>
            </p:nvSpPr>
            <p:spPr bwMode="auto">
              <a:xfrm>
                <a:off x="14989203" y="10344436"/>
                <a:ext cx="3717126" cy="969058"/>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cafeterias,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238" name="Gráfico 31" descr="Wi-Fi com preenchimento sólido">
              <a:extLst>
                <a:ext uri="{FF2B5EF4-FFF2-40B4-BE49-F238E27FC236}">
                  <a16:creationId xmlns:a16="http://schemas.microsoft.com/office/drawing/2014/main" id="{D19B9331-D015-C6E2-690E-76EEBF1BDB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3921" y="20409351"/>
              <a:ext cx="577556" cy="567263"/>
            </a:xfrm>
            <a:prstGeom prst="rect">
              <a:avLst/>
            </a:prstGeom>
          </p:spPr>
        </p:pic>
        <p:sp>
          <p:nvSpPr>
            <p:cNvPr id="239" name="Seta: Bidirecional 37">
              <a:extLst>
                <a:ext uri="{FF2B5EF4-FFF2-40B4-BE49-F238E27FC236}">
                  <a16:creationId xmlns:a16="http://schemas.microsoft.com/office/drawing/2014/main" id="{BE3EC5E2-1B31-FF71-6555-803D432EF505}"/>
                </a:ext>
              </a:extLst>
            </p:cNvPr>
            <p:cNvSpPr/>
            <p:nvPr/>
          </p:nvSpPr>
          <p:spPr>
            <a:xfrm>
              <a:off x="10908377" y="20289443"/>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240" name="Gráfico 29" descr="Wi-Fi com preenchimento sólido">
              <a:extLst>
                <a:ext uri="{FF2B5EF4-FFF2-40B4-BE49-F238E27FC236}">
                  <a16:creationId xmlns:a16="http://schemas.microsoft.com/office/drawing/2014/main" id="{1C963DAD-F740-AD4A-FBF4-C6EDBF21C5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56387">
              <a:off x="10469210" y="20892581"/>
              <a:ext cx="577556" cy="567263"/>
            </a:xfrm>
            <a:prstGeom prst="rect">
              <a:avLst/>
            </a:prstGeom>
          </p:spPr>
        </p:pic>
        <p:pic>
          <p:nvPicPr>
            <p:cNvPr id="243" name="Gráfico 209" descr="Cronómetro com preenchimento sólido">
              <a:extLst>
                <a:ext uri="{FF2B5EF4-FFF2-40B4-BE49-F238E27FC236}">
                  <a16:creationId xmlns:a16="http://schemas.microsoft.com/office/drawing/2014/main" id="{8CBE7F62-8649-67DE-B17A-0B156D11644B}"/>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400996" y="20968859"/>
              <a:ext cx="438515" cy="430700"/>
            </a:xfrm>
            <a:prstGeom prst="rect">
              <a:avLst/>
            </a:prstGeom>
          </p:spPr>
        </p:pic>
        <p:sp>
          <p:nvSpPr>
            <p:cNvPr id="336" name="Arrow: Right 335">
              <a:extLst>
                <a:ext uri="{FF2B5EF4-FFF2-40B4-BE49-F238E27FC236}">
                  <a16:creationId xmlns:a16="http://schemas.microsoft.com/office/drawing/2014/main" id="{9D9EA4DF-0DBB-7286-6D0E-EC2A08FEC9C0}"/>
                </a:ext>
              </a:extLst>
            </p:cNvPr>
            <p:cNvSpPr/>
            <p:nvPr/>
          </p:nvSpPr>
          <p:spPr>
            <a:xfrm>
              <a:off x="12945141" y="1942498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17" name="Group 416">
              <a:extLst>
                <a:ext uri="{FF2B5EF4-FFF2-40B4-BE49-F238E27FC236}">
                  <a16:creationId xmlns:a16="http://schemas.microsoft.com/office/drawing/2014/main" id="{51AC61D1-E325-DAC6-34E1-D70B1E3BB77E}"/>
                </a:ext>
              </a:extLst>
            </p:cNvPr>
            <p:cNvGrpSpPr/>
            <p:nvPr/>
          </p:nvGrpSpPr>
          <p:grpSpPr>
            <a:xfrm>
              <a:off x="6798768" y="21375297"/>
              <a:ext cx="9604045" cy="5219086"/>
              <a:chOff x="6798768" y="21375297"/>
              <a:chExt cx="9604045" cy="5219086"/>
            </a:xfrm>
          </p:grpSpPr>
          <p:sp>
            <p:nvSpPr>
              <p:cNvPr id="244" name="Retângulo: Cantos Arredondados 211">
                <a:extLst>
                  <a:ext uri="{FF2B5EF4-FFF2-40B4-BE49-F238E27FC236}">
                    <a16:creationId xmlns:a16="http://schemas.microsoft.com/office/drawing/2014/main" id="{D61F437D-8283-8C0B-8122-BF559CA4F7D4}"/>
                  </a:ext>
                </a:extLst>
              </p:cNvPr>
              <p:cNvSpPr/>
              <p:nvPr/>
            </p:nvSpPr>
            <p:spPr>
              <a:xfrm>
                <a:off x="6798768" y="21393620"/>
                <a:ext cx="9604045" cy="5200763"/>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245" name="Agrupar 212">
                <a:extLst>
                  <a:ext uri="{FF2B5EF4-FFF2-40B4-BE49-F238E27FC236}">
                    <a16:creationId xmlns:a16="http://schemas.microsoft.com/office/drawing/2014/main" id="{50A01D51-4D60-821B-E46E-AA90887F5C9E}"/>
                  </a:ext>
                </a:extLst>
              </p:cNvPr>
              <p:cNvGrpSpPr/>
              <p:nvPr/>
            </p:nvGrpSpPr>
            <p:grpSpPr>
              <a:xfrm>
                <a:off x="6915678" y="21692940"/>
                <a:ext cx="1474597" cy="938306"/>
                <a:chOff x="-21475" y="-267056"/>
                <a:chExt cx="1313220" cy="850782"/>
              </a:xfrm>
            </p:grpSpPr>
            <p:sp>
              <p:nvSpPr>
                <p:cNvPr id="331" name="Caixa de Texto 2">
                  <a:extLst>
                    <a:ext uri="{FF2B5EF4-FFF2-40B4-BE49-F238E27FC236}">
                      <a16:creationId xmlns:a16="http://schemas.microsoft.com/office/drawing/2014/main" id="{31C0A778-565A-200C-B69D-4A3A43450525}"/>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332" name="Imagem 192">
                  <a:extLst>
                    <a:ext uri="{FF2B5EF4-FFF2-40B4-BE49-F238E27FC236}">
                      <a16:creationId xmlns:a16="http://schemas.microsoft.com/office/drawing/2014/main" id="{1EA1F03D-FDE3-437B-67DF-70BA2CCE5D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246" name="Sinal de Adição 198">
                <a:extLst>
                  <a:ext uri="{FF2B5EF4-FFF2-40B4-BE49-F238E27FC236}">
                    <a16:creationId xmlns:a16="http://schemas.microsoft.com/office/drawing/2014/main" id="{BA71713C-7F8A-2313-2C92-3DC3E6C5CB9A}"/>
                  </a:ext>
                </a:extLst>
              </p:cNvPr>
              <p:cNvSpPr/>
              <p:nvPr/>
            </p:nvSpPr>
            <p:spPr>
              <a:xfrm>
                <a:off x="7461527" y="22932330"/>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7" name="Sinal de Adição 203">
                <a:extLst>
                  <a:ext uri="{FF2B5EF4-FFF2-40B4-BE49-F238E27FC236}">
                    <a16:creationId xmlns:a16="http://schemas.microsoft.com/office/drawing/2014/main" id="{35902936-6274-BA82-1F8C-5C3C3EAA5EB2}"/>
                  </a:ext>
                </a:extLst>
              </p:cNvPr>
              <p:cNvSpPr/>
              <p:nvPr/>
            </p:nvSpPr>
            <p:spPr>
              <a:xfrm>
                <a:off x="7461527" y="24585524"/>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8" name="Caixa de Texto 2">
                <a:extLst>
                  <a:ext uri="{FF2B5EF4-FFF2-40B4-BE49-F238E27FC236}">
                    <a16:creationId xmlns:a16="http://schemas.microsoft.com/office/drawing/2014/main" id="{36169586-04EF-737D-0EB8-885FAC86D79E}"/>
                  </a:ext>
                </a:extLst>
              </p:cNvPr>
              <p:cNvSpPr txBox="1">
                <a:spLocks noChangeArrowheads="1"/>
              </p:cNvSpPr>
              <p:nvPr/>
            </p:nvSpPr>
            <p:spPr bwMode="auto">
              <a:xfrm>
                <a:off x="6938865" y="23534870"/>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sp>
            <p:nvSpPr>
              <p:cNvPr id="249" name="Caixa de Texto 2">
                <a:extLst>
                  <a:ext uri="{FF2B5EF4-FFF2-40B4-BE49-F238E27FC236}">
                    <a16:creationId xmlns:a16="http://schemas.microsoft.com/office/drawing/2014/main" id="{63677DB3-0D0F-01E3-D771-7A4236D99DB9}"/>
                  </a:ext>
                </a:extLst>
              </p:cNvPr>
              <p:cNvSpPr txBox="1">
                <a:spLocks noChangeArrowheads="1"/>
              </p:cNvSpPr>
              <p:nvPr/>
            </p:nvSpPr>
            <p:spPr bwMode="auto">
              <a:xfrm>
                <a:off x="9510357" y="21375297"/>
                <a:ext cx="4180867" cy="447687"/>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Times New Roman" panose="02020603050405020304" pitchFamily="18" charset="0"/>
                    <a:ea typeface="Calibri" panose="020F0502020204030204" pitchFamily="34" charset="0"/>
                  </a:rPr>
                  <a:t>Wheelchair Transporter Robot</a:t>
                </a:r>
                <a:endParaRPr lang="en-US" sz="2400" b="1" dirty="0">
                  <a:solidFill>
                    <a:srgbClr val="004B87"/>
                  </a:solidFill>
                  <a:effectLst/>
                  <a:latin typeface="Times New Roman" panose="02020603050405020304" pitchFamily="18" charset="0"/>
                  <a:ea typeface="Calibri" panose="020F0502020204030204" pitchFamily="34" charset="0"/>
                </a:endParaRPr>
              </a:p>
            </p:txBody>
          </p:sp>
          <p:grpSp>
            <p:nvGrpSpPr>
              <p:cNvPr id="250" name="Group 249">
                <a:extLst>
                  <a:ext uri="{FF2B5EF4-FFF2-40B4-BE49-F238E27FC236}">
                    <a16:creationId xmlns:a16="http://schemas.microsoft.com/office/drawing/2014/main" id="{DED3BF69-153B-1C3B-6AEB-EFB1B51EFE06}"/>
                  </a:ext>
                </a:extLst>
              </p:cNvPr>
              <p:cNvGrpSpPr/>
              <p:nvPr/>
            </p:nvGrpSpPr>
            <p:grpSpPr>
              <a:xfrm>
                <a:off x="6856549" y="25053580"/>
                <a:ext cx="1669055" cy="1428927"/>
                <a:chOff x="9505577" y="16555762"/>
                <a:chExt cx="1669055" cy="1428927"/>
              </a:xfrm>
            </p:grpSpPr>
            <p:sp>
              <p:nvSpPr>
                <p:cNvPr id="328" name="Caixa de Texto 2">
                  <a:extLst>
                    <a:ext uri="{FF2B5EF4-FFF2-40B4-BE49-F238E27FC236}">
                      <a16:creationId xmlns:a16="http://schemas.microsoft.com/office/drawing/2014/main" id="{1E92CD7B-00F7-1AD9-DCDF-EFE7809A1CA4}"/>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Times New Roman" panose="02020603050405020304" pitchFamily="18" charset="0"/>
                      <a:ea typeface="Calibri" panose="020F0502020204030204" pitchFamily="34" charset="0"/>
                    </a:rPr>
                    <a:t>Wheelchair + patient + </a:t>
                  </a:r>
                </a:p>
                <a:p>
                  <a:pPr algn="ctr"/>
                  <a:r>
                    <a:rPr lang="en-US" dirty="0">
                      <a:solidFill>
                        <a:srgbClr val="004B87"/>
                      </a:solidFill>
                      <a:latin typeface="Times New Roman" panose="02020603050405020304" pitchFamily="18" charset="0"/>
                      <a:ea typeface="Calibri" panose="020F0502020204030204" pitchFamily="34" charset="0"/>
                    </a:rPr>
                    <a:t>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329" name="Gráfico 196" descr="Pessoa em cadeira de rodas com preenchimento sólido">
                  <a:extLst>
                    <a:ext uri="{FF2B5EF4-FFF2-40B4-BE49-F238E27FC236}">
                      <a16:creationId xmlns:a16="http://schemas.microsoft.com/office/drawing/2014/main" id="{90EA50D9-C08C-E5E5-6998-92740314BBF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3412" y="16555762"/>
                  <a:ext cx="513384" cy="504234"/>
                </a:xfrm>
                <a:prstGeom prst="rect">
                  <a:avLst/>
                </a:prstGeom>
              </p:spPr>
            </p:pic>
            <p:pic>
              <p:nvPicPr>
                <p:cNvPr id="330" name="Gráfico 15" descr="Escudo com visto com preenchimento sólido">
                  <a:extLst>
                    <a:ext uri="{FF2B5EF4-FFF2-40B4-BE49-F238E27FC236}">
                      <a16:creationId xmlns:a16="http://schemas.microsoft.com/office/drawing/2014/main" id="{CB0180FE-7579-2E3A-01C0-5D2AC39433F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17825" y="16753775"/>
                  <a:ext cx="348744" cy="342558"/>
                </a:xfrm>
                <a:prstGeom prst="rect">
                  <a:avLst/>
                </a:prstGeom>
              </p:spPr>
            </p:pic>
          </p:grpSp>
          <p:sp>
            <p:nvSpPr>
              <p:cNvPr id="255" name="Caixa de Texto 2">
                <a:extLst>
                  <a:ext uri="{FF2B5EF4-FFF2-40B4-BE49-F238E27FC236}">
                    <a16:creationId xmlns:a16="http://schemas.microsoft.com/office/drawing/2014/main" id="{EF72CC2C-802C-E85B-6574-36FEC67D3D7A}"/>
                  </a:ext>
                </a:extLst>
              </p:cNvPr>
              <p:cNvSpPr txBox="1">
                <a:spLocks noChangeArrowheads="1"/>
              </p:cNvSpPr>
              <p:nvPr/>
            </p:nvSpPr>
            <p:spPr bwMode="auto">
              <a:xfrm>
                <a:off x="11257097" y="22728723"/>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Type of transport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nvGrpSpPr>
              <p:cNvPr id="256" name="Group 255">
                <a:extLst>
                  <a:ext uri="{FF2B5EF4-FFF2-40B4-BE49-F238E27FC236}">
                    <a16:creationId xmlns:a16="http://schemas.microsoft.com/office/drawing/2014/main" id="{A11DFF84-9D55-AD91-633B-AAF444D3EA91}"/>
                  </a:ext>
                </a:extLst>
              </p:cNvPr>
              <p:cNvGrpSpPr/>
              <p:nvPr/>
            </p:nvGrpSpPr>
            <p:grpSpPr>
              <a:xfrm>
                <a:off x="8959982" y="21875911"/>
                <a:ext cx="7168570" cy="572365"/>
                <a:chOff x="11584578" y="10499306"/>
                <a:chExt cx="7428213" cy="572365"/>
              </a:xfrm>
            </p:grpSpPr>
            <p:sp>
              <p:nvSpPr>
                <p:cNvPr id="265" name="Rectangle: Rounded Corners 264">
                  <a:extLst>
                    <a:ext uri="{FF2B5EF4-FFF2-40B4-BE49-F238E27FC236}">
                      <a16:creationId xmlns:a16="http://schemas.microsoft.com/office/drawing/2014/main" id="{A404A4CE-A819-CDA6-D7EE-5C6A8E086B03}"/>
                    </a:ext>
                  </a:extLst>
                </p:cNvPr>
                <p:cNvSpPr/>
                <p:nvPr/>
              </p:nvSpPr>
              <p:spPr>
                <a:xfrm>
                  <a:off x="11584578" y="10500663"/>
                  <a:ext cx="7428213"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6" name="Caixa de Texto 2">
                  <a:extLst>
                    <a:ext uri="{FF2B5EF4-FFF2-40B4-BE49-F238E27FC236}">
                      <a16:creationId xmlns:a16="http://schemas.microsoft.com/office/drawing/2014/main" id="{C608826C-DDC6-656F-6043-0193E231B1D1}"/>
                    </a:ext>
                  </a:extLst>
                </p:cNvPr>
                <p:cNvSpPr txBox="1">
                  <a:spLocks noChangeArrowheads="1"/>
                </p:cNvSpPr>
                <p:nvPr/>
              </p:nvSpPr>
              <p:spPr bwMode="auto">
                <a:xfrm>
                  <a:off x="11765296" y="10499306"/>
                  <a:ext cx="7066776"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Used to attach the coupling system.</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57" name="Arrow: Right 256">
                <a:extLst>
                  <a:ext uri="{FF2B5EF4-FFF2-40B4-BE49-F238E27FC236}">
                    <a16:creationId xmlns:a16="http://schemas.microsoft.com/office/drawing/2014/main" id="{4B62A9D9-29B5-DDC4-9B67-51517AC70048}"/>
                  </a:ext>
                </a:extLst>
              </p:cNvPr>
              <p:cNvSpPr/>
              <p:nvPr/>
            </p:nvSpPr>
            <p:spPr>
              <a:xfrm>
                <a:off x="8419466" y="22015023"/>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59" name="Group 258">
                <a:extLst>
                  <a:ext uri="{FF2B5EF4-FFF2-40B4-BE49-F238E27FC236}">
                    <a16:creationId xmlns:a16="http://schemas.microsoft.com/office/drawing/2014/main" id="{60EAE774-7E59-AFF7-A059-8DD3684777D1}"/>
                  </a:ext>
                </a:extLst>
              </p:cNvPr>
              <p:cNvGrpSpPr/>
              <p:nvPr/>
            </p:nvGrpSpPr>
            <p:grpSpPr>
              <a:xfrm>
                <a:off x="8959982" y="25316232"/>
                <a:ext cx="7168571" cy="903623"/>
                <a:chOff x="11584578" y="10499306"/>
                <a:chExt cx="7428213" cy="1439113"/>
              </a:xfrm>
            </p:grpSpPr>
            <p:sp>
              <p:nvSpPr>
                <p:cNvPr id="263" name="Rectangle: Rounded Corners 262">
                  <a:extLst>
                    <a:ext uri="{FF2B5EF4-FFF2-40B4-BE49-F238E27FC236}">
                      <a16:creationId xmlns:a16="http://schemas.microsoft.com/office/drawing/2014/main" id="{BE085400-4E38-8E81-9E0A-8BD628C0AAE2}"/>
                    </a:ext>
                  </a:extLst>
                </p:cNvPr>
                <p:cNvSpPr/>
                <p:nvPr/>
              </p:nvSpPr>
              <p:spPr>
                <a:xfrm>
                  <a:off x="11584578" y="10500662"/>
                  <a:ext cx="7428213" cy="1437757"/>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4" name="Caixa de Texto 2">
                  <a:extLst>
                    <a:ext uri="{FF2B5EF4-FFF2-40B4-BE49-F238E27FC236}">
                      <a16:creationId xmlns:a16="http://schemas.microsoft.com/office/drawing/2014/main" id="{775EE2E3-AE56-B4BC-6031-CBB9E2DF0DBD}"/>
                    </a:ext>
                  </a:extLst>
                </p:cNvPr>
                <p:cNvSpPr txBox="1">
                  <a:spLocks noChangeArrowheads="1"/>
                </p:cNvSpPr>
                <p:nvPr/>
              </p:nvSpPr>
              <p:spPr bwMode="auto">
                <a:xfrm>
                  <a:off x="11765296" y="10499306"/>
                  <a:ext cx="7066776" cy="988931"/>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rPr>
                    <a:t>Implementation of a security system consisting of a set of sensors to monitor the patient and act in emergency situations.</a:t>
                  </a:r>
                  <a:endParaRPr lang="pt-PT" dirty="0">
                    <a:solidFill>
                      <a:srgbClr val="004B8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260" name="Arrow: Right 259">
                <a:extLst>
                  <a:ext uri="{FF2B5EF4-FFF2-40B4-BE49-F238E27FC236}">
                    <a16:creationId xmlns:a16="http://schemas.microsoft.com/office/drawing/2014/main" id="{B1F364D9-3635-5232-C1C8-8A19496D77F5}"/>
                  </a:ext>
                </a:extLst>
              </p:cNvPr>
              <p:cNvSpPr/>
              <p:nvPr/>
            </p:nvSpPr>
            <p:spPr>
              <a:xfrm>
                <a:off x="8419466" y="25620973"/>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15" name="Group 414">
                <a:extLst>
                  <a:ext uri="{FF2B5EF4-FFF2-40B4-BE49-F238E27FC236}">
                    <a16:creationId xmlns:a16="http://schemas.microsoft.com/office/drawing/2014/main" id="{78B4B7A8-7CFA-FF84-398B-EF28DFA71906}"/>
                  </a:ext>
                </a:extLst>
              </p:cNvPr>
              <p:cNvGrpSpPr/>
              <p:nvPr/>
            </p:nvGrpSpPr>
            <p:grpSpPr>
              <a:xfrm>
                <a:off x="8896160" y="22721740"/>
                <a:ext cx="7287742" cy="2311821"/>
                <a:chOff x="9024763" y="22993342"/>
                <a:chExt cx="7287742" cy="2311821"/>
              </a:xfrm>
            </p:grpSpPr>
            <p:sp>
              <p:nvSpPr>
                <p:cNvPr id="251" name="Rectangle: Rounded Corners 250">
                  <a:extLst>
                    <a:ext uri="{FF2B5EF4-FFF2-40B4-BE49-F238E27FC236}">
                      <a16:creationId xmlns:a16="http://schemas.microsoft.com/office/drawing/2014/main" id="{20688DE9-AACC-3645-9B64-BD575285AC11}"/>
                    </a:ext>
                  </a:extLst>
                </p:cNvPr>
                <p:cNvSpPr/>
                <p:nvPr/>
              </p:nvSpPr>
              <p:spPr>
                <a:xfrm>
                  <a:off x="9084349" y="22993342"/>
                  <a:ext cx="7168570"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414" name="Group 413">
                  <a:extLst>
                    <a:ext uri="{FF2B5EF4-FFF2-40B4-BE49-F238E27FC236}">
                      <a16:creationId xmlns:a16="http://schemas.microsoft.com/office/drawing/2014/main" id="{0369AC0F-ED23-3AE5-C5F3-9C29FCA0D73B}"/>
                    </a:ext>
                  </a:extLst>
                </p:cNvPr>
                <p:cNvGrpSpPr/>
                <p:nvPr/>
              </p:nvGrpSpPr>
              <p:grpSpPr>
                <a:xfrm>
                  <a:off x="9024763" y="23473119"/>
                  <a:ext cx="7287742" cy="1516778"/>
                  <a:chOff x="9133246" y="4706533"/>
                  <a:chExt cx="7287742" cy="1516778"/>
                </a:xfrm>
              </p:grpSpPr>
              <p:grpSp>
                <p:nvGrpSpPr>
                  <p:cNvPr id="350" name="Group 349">
                    <a:extLst>
                      <a:ext uri="{FF2B5EF4-FFF2-40B4-BE49-F238E27FC236}">
                        <a16:creationId xmlns:a16="http://schemas.microsoft.com/office/drawing/2014/main" id="{79730801-773E-6C5F-B7A1-35508670A3EF}"/>
                      </a:ext>
                    </a:extLst>
                  </p:cNvPr>
                  <p:cNvGrpSpPr/>
                  <p:nvPr/>
                </p:nvGrpSpPr>
                <p:grpSpPr>
                  <a:xfrm>
                    <a:off x="14083132" y="4706533"/>
                    <a:ext cx="2337856" cy="1514582"/>
                    <a:chOff x="7168946" y="4100551"/>
                    <a:chExt cx="2337856" cy="1514582"/>
                  </a:xfrm>
                </p:grpSpPr>
                <p:grpSp>
                  <p:nvGrpSpPr>
                    <p:cNvPr id="351" name="Group 350">
                      <a:extLst>
                        <a:ext uri="{FF2B5EF4-FFF2-40B4-BE49-F238E27FC236}">
                          <a16:creationId xmlns:a16="http://schemas.microsoft.com/office/drawing/2014/main" id="{9DB0748D-8950-4BF7-7F33-EC86390F4B5B}"/>
                        </a:ext>
                      </a:extLst>
                    </p:cNvPr>
                    <p:cNvGrpSpPr/>
                    <p:nvPr/>
                  </p:nvGrpSpPr>
                  <p:grpSpPr>
                    <a:xfrm>
                      <a:off x="7614140" y="4100551"/>
                      <a:ext cx="1447468" cy="1011425"/>
                      <a:chOff x="15137181" y="6870025"/>
                      <a:chExt cx="2111116" cy="1475152"/>
                    </a:xfrm>
                  </p:grpSpPr>
                  <p:grpSp>
                    <p:nvGrpSpPr>
                      <p:cNvPr id="353" name="Agrupar 298">
                        <a:extLst>
                          <a:ext uri="{FF2B5EF4-FFF2-40B4-BE49-F238E27FC236}">
                            <a16:creationId xmlns:a16="http://schemas.microsoft.com/office/drawing/2014/main" id="{53A2B92E-B029-8570-E40C-81B6C1E20C83}"/>
                          </a:ext>
                        </a:extLst>
                      </p:cNvPr>
                      <p:cNvGrpSpPr/>
                      <p:nvPr/>
                    </p:nvGrpSpPr>
                    <p:grpSpPr>
                      <a:xfrm>
                        <a:off x="15137181" y="6870025"/>
                        <a:ext cx="2111116" cy="1466768"/>
                        <a:chOff x="3309283" y="-1822923"/>
                        <a:chExt cx="1791332" cy="1244601"/>
                      </a:xfrm>
                    </p:grpSpPr>
                    <p:grpSp>
                      <p:nvGrpSpPr>
                        <p:cNvPr id="356" name="Agrupar 277">
                          <a:extLst>
                            <a:ext uri="{FF2B5EF4-FFF2-40B4-BE49-F238E27FC236}">
                              <a16:creationId xmlns:a16="http://schemas.microsoft.com/office/drawing/2014/main" id="{94B5577F-7353-379D-F07E-03B0D249B2F5}"/>
                            </a:ext>
                          </a:extLst>
                        </p:cNvPr>
                        <p:cNvGrpSpPr/>
                        <p:nvPr/>
                      </p:nvGrpSpPr>
                      <p:grpSpPr>
                        <a:xfrm>
                          <a:off x="3309283" y="-1822923"/>
                          <a:ext cx="1791332" cy="1244601"/>
                          <a:chOff x="2880339" y="-1823570"/>
                          <a:chExt cx="1792191" cy="1245043"/>
                        </a:xfrm>
                      </p:grpSpPr>
                      <p:grpSp>
                        <p:nvGrpSpPr>
                          <p:cNvPr id="358" name="Agrupar 279">
                            <a:extLst>
                              <a:ext uri="{FF2B5EF4-FFF2-40B4-BE49-F238E27FC236}">
                                <a16:creationId xmlns:a16="http://schemas.microsoft.com/office/drawing/2014/main" id="{8B46AFCD-59DC-C46A-E3EB-86F57A7CF39A}"/>
                              </a:ext>
                            </a:extLst>
                          </p:cNvPr>
                          <p:cNvGrpSpPr/>
                          <p:nvPr/>
                        </p:nvGrpSpPr>
                        <p:grpSpPr>
                          <a:xfrm>
                            <a:off x="3498193" y="-1823570"/>
                            <a:ext cx="1174337" cy="1245043"/>
                            <a:chOff x="3431056" y="-1824307"/>
                            <a:chExt cx="1175074" cy="1245546"/>
                          </a:xfrm>
                        </p:grpSpPr>
                        <p:sp>
                          <p:nvSpPr>
                            <p:cNvPr id="365" name="Retângulo 280">
                              <a:extLst>
                                <a:ext uri="{FF2B5EF4-FFF2-40B4-BE49-F238E27FC236}">
                                  <a16:creationId xmlns:a16="http://schemas.microsoft.com/office/drawing/2014/main" id="{4A9B8E39-4969-6359-AA18-9F9BBCB2B213}"/>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6" name="Retângulo 281">
                              <a:extLst>
                                <a:ext uri="{FF2B5EF4-FFF2-40B4-BE49-F238E27FC236}">
                                  <a16:creationId xmlns:a16="http://schemas.microsoft.com/office/drawing/2014/main" id="{8F50512A-1F3F-4717-2116-CA192A080A90}"/>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7" name="Retângulo 282">
                              <a:extLst>
                                <a:ext uri="{FF2B5EF4-FFF2-40B4-BE49-F238E27FC236}">
                                  <a16:creationId xmlns:a16="http://schemas.microsoft.com/office/drawing/2014/main" id="{4022DB11-07F9-5C62-E975-4573F76E4096}"/>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8" name="Retângulo 283">
                              <a:extLst>
                                <a:ext uri="{FF2B5EF4-FFF2-40B4-BE49-F238E27FC236}">
                                  <a16:creationId xmlns:a16="http://schemas.microsoft.com/office/drawing/2014/main" id="{EBA07398-6A15-1C62-1CF3-A216BAE47AE2}"/>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9" name="Retângulo 284">
                              <a:extLst>
                                <a:ext uri="{FF2B5EF4-FFF2-40B4-BE49-F238E27FC236}">
                                  <a16:creationId xmlns:a16="http://schemas.microsoft.com/office/drawing/2014/main" id="{3A83C72E-1DD3-7A37-9554-B716A8BA45D6}"/>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0" name="Retângulo 285">
                              <a:extLst>
                                <a:ext uri="{FF2B5EF4-FFF2-40B4-BE49-F238E27FC236}">
                                  <a16:creationId xmlns:a16="http://schemas.microsoft.com/office/drawing/2014/main" id="{6F38AC71-F196-6BD0-83B6-EBAAAEC492B4}"/>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1" name="Oval 370">
                              <a:extLst>
                                <a:ext uri="{FF2B5EF4-FFF2-40B4-BE49-F238E27FC236}">
                                  <a16:creationId xmlns:a16="http://schemas.microsoft.com/office/drawing/2014/main" id="{F3A6143B-7F2E-3611-728E-249D28E79644}"/>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59" name="Agrupar 290">
                            <a:extLst>
                              <a:ext uri="{FF2B5EF4-FFF2-40B4-BE49-F238E27FC236}">
                                <a16:creationId xmlns:a16="http://schemas.microsoft.com/office/drawing/2014/main" id="{0A097CDB-289B-C0E2-B4F0-4F3F5DD56D8F}"/>
                              </a:ext>
                            </a:extLst>
                          </p:cNvPr>
                          <p:cNvGrpSpPr/>
                          <p:nvPr/>
                        </p:nvGrpSpPr>
                        <p:grpSpPr>
                          <a:xfrm>
                            <a:off x="2880339" y="-946959"/>
                            <a:ext cx="747252" cy="363675"/>
                            <a:chOff x="2585064" y="-1810559"/>
                            <a:chExt cx="747252" cy="363675"/>
                          </a:xfrm>
                        </p:grpSpPr>
                        <p:sp>
                          <p:nvSpPr>
                            <p:cNvPr id="360" name="Retângulo 294">
                              <a:extLst>
                                <a:ext uri="{FF2B5EF4-FFF2-40B4-BE49-F238E27FC236}">
                                  <a16:creationId xmlns:a16="http://schemas.microsoft.com/office/drawing/2014/main" id="{0EEF2D32-C8D5-D7FE-08B8-79A50F5CF6D2}"/>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1" name="Retângulo 291">
                              <a:extLst>
                                <a:ext uri="{FF2B5EF4-FFF2-40B4-BE49-F238E27FC236}">
                                  <a16:creationId xmlns:a16="http://schemas.microsoft.com/office/drawing/2014/main" id="{447110DD-6D00-0748-614C-57AA8658149D}"/>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2" name="Oval 361">
                              <a:extLst>
                                <a:ext uri="{FF2B5EF4-FFF2-40B4-BE49-F238E27FC236}">
                                  <a16:creationId xmlns:a16="http://schemas.microsoft.com/office/drawing/2014/main" id="{9B34BBC5-BD8D-59A2-220A-6D1C6FD1FC3C}"/>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63" name="Oval 362">
                              <a:extLst>
                                <a:ext uri="{FF2B5EF4-FFF2-40B4-BE49-F238E27FC236}">
                                  <a16:creationId xmlns:a16="http://schemas.microsoft.com/office/drawing/2014/main" id="{49679B1F-179D-80A7-3CB5-D542A76BFE63}"/>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64" name="Conexão reta 295">
                              <a:extLst>
                                <a:ext uri="{FF2B5EF4-FFF2-40B4-BE49-F238E27FC236}">
                                  <a16:creationId xmlns:a16="http://schemas.microsoft.com/office/drawing/2014/main" id="{1D317AC3-111E-5098-3A9F-8F3F77D4DEA5}"/>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57" name="Retângulo 296">
                          <a:extLst>
                            <a:ext uri="{FF2B5EF4-FFF2-40B4-BE49-F238E27FC236}">
                              <a16:creationId xmlns:a16="http://schemas.microsoft.com/office/drawing/2014/main" id="{83FB11EC-111C-9C43-F408-26E6DCC86BDF}"/>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4" name="Fluxograma: Ou 289">
                        <a:extLst>
                          <a:ext uri="{FF2B5EF4-FFF2-40B4-BE49-F238E27FC236}">
                            <a16:creationId xmlns:a16="http://schemas.microsoft.com/office/drawing/2014/main" id="{41891DDB-CED7-6F70-0539-4FCBEC3A822D}"/>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55" name="Fluxograma: Convolução 288">
                        <a:extLst>
                          <a:ext uri="{FF2B5EF4-FFF2-40B4-BE49-F238E27FC236}">
                            <a16:creationId xmlns:a16="http://schemas.microsoft.com/office/drawing/2014/main" id="{D0AAB309-172C-76B6-E772-644B83009619}"/>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352" name="Caixa de texto 300">
                      <a:extLst>
                        <a:ext uri="{FF2B5EF4-FFF2-40B4-BE49-F238E27FC236}">
                          <a16:creationId xmlns:a16="http://schemas.microsoft.com/office/drawing/2014/main" id="{FC8B5C3E-C3ED-D002-774A-A6ECC6878BF8}"/>
                        </a:ext>
                      </a:extLst>
                    </p:cNvPr>
                    <p:cNvSpPr txBox="1"/>
                    <p:nvPr/>
                  </p:nvSpPr>
                  <p:spPr>
                    <a:xfrm>
                      <a:off x="7168946" y="5001006"/>
                      <a:ext cx="2337856" cy="61412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Impeller coupling – pushing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nvGrpSpPr>
                  <p:cNvPr id="372" name="Group 371">
                    <a:extLst>
                      <a:ext uri="{FF2B5EF4-FFF2-40B4-BE49-F238E27FC236}">
                        <a16:creationId xmlns:a16="http://schemas.microsoft.com/office/drawing/2014/main" id="{27621375-BC63-2B7F-AE76-631C2767AF59}"/>
                      </a:ext>
                    </a:extLst>
                  </p:cNvPr>
                  <p:cNvGrpSpPr/>
                  <p:nvPr/>
                </p:nvGrpSpPr>
                <p:grpSpPr>
                  <a:xfrm>
                    <a:off x="9133246" y="4706533"/>
                    <a:ext cx="2337856" cy="1516778"/>
                    <a:chOff x="2152003" y="4101630"/>
                    <a:chExt cx="2337856" cy="1516778"/>
                  </a:xfrm>
                </p:grpSpPr>
                <p:grpSp>
                  <p:nvGrpSpPr>
                    <p:cNvPr id="373" name="Agrupar 297">
                      <a:extLst>
                        <a:ext uri="{FF2B5EF4-FFF2-40B4-BE49-F238E27FC236}">
                          <a16:creationId xmlns:a16="http://schemas.microsoft.com/office/drawing/2014/main" id="{83217F0B-CBD0-F5CA-2A00-9402F6495F51}"/>
                        </a:ext>
                      </a:extLst>
                    </p:cNvPr>
                    <p:cNvGrpSpPr/>
                    <p:nvPr/>
                  </p:nvGrpSpPr>
                  <p:grpSpPr>
                    <a:xfrm>
                      <a:off x="2372969" y="4101630"/>
                      <a:ext cx="1895925" cy="1009267"/>
                      <a:chOff x="0" y="0"/>
                      <a:chExt cx="2346325" cy="1249045"/>
                    </a:xfrm>
                  </p:grpSpPr>
                  <p:grpSp>
                    <p:nvGrpSpPr>
                      <p:cNvPr id="375" name="Agrupar 55">
                        <a:extLst>
                          <a:ext uri="{FF2B5EF4-FFF2-40B4-BE49-F238E27FC236}">
                            <a16:creationId xmlns:a16="http://schemas.microsoft.com/office/drawing/2014/main" id="{22462420-1988-1C17-D63C-1AAAD9956C3A}"/>
                          </a:ext>
                        </a:extLst>
                      </p:cNvPr>
                      <p:cNvGrpSpPr/>
                      <p:nvPr/>
                    </p:nvGrpSpPr>
                    <p:grpSpPr>
                      <a:xfrm>
                        <a:off x="866775" y="676275"/>
                        <a:ext cx="1479550" cy="572770"/>
                        <a:chOff x="0" y="0"/>
                        <a:chExt cx="1479550" cy="572770"/>
                      </a:xfrm>
                    </p:grpSpPr>
                    <p:sp>
                      <p:nvSpPr>
                        <p:cNvPr id="388" name="Retângulo 41">
                          <a:extLst>
                            <a:ext uri="{FF2B5EF4-FFF2-40B4-BE49-F238E27FC236}">
                              <a16:creationId xmlns:a16="http://schemas.microsoft.com/office/drawing/2014/main" id="{E57586C9-ECA1-C322-E517-8395F59A084C}"/>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9" name="Oval 388">
                          <a:extLst>
                            <a:ext uri="{FF2B5EF4-FFF2-40B4-BE49-F238E27FC236}">
                              <a16:creationId xmlns:a16="http://schemas.microsoft.com/office/drawing/2014/main" id="{F498F0FB-8D5D-77AB-7E8D-884FB2E7C4E8}"/>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0" name="Oval 389">
                          <a:extLst>
                            <a:ext uri="{FF2B5EF4-FFF2-40B4-BE49-F238E27FC236}">
                              <a16:creationId xmlns:a16="http://schemas.microsoft.com/office/drawing/2014/main" id="{91221C78-197E-CF43-D3EA-2E2D4B5A3586}"/>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1" name="Retângulo 52">
                          <a:extLst>
                            <a:ext uri="{FF2B5EF4-FFF2-40B4-BE49-F238E27FC236}">
                              <a16:creationId xmlns:a16="http://schemas.microsoft.com/office/drawing/2014/main" id="{3BC52ECE-6B8A-89DB-B059-3C8306FCD89F}"/>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2" name="Retângulo 53">
                          <a:extLst>
                            <a:ext uri="{FF2B5EF4-FFF2-40B4-BE49-F238E27FC236}">
                              <a16:creationId xmlns:a16="http://schemas.microsoft.com/office/drawing/2014/main" id="{8B7CA58F-BE51-E9EA-6EAC-F3B086BF86C8}"/>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393" name="Conexão reta 54">
                          <a:extLst>
                            <a:ext uri="{FF2B5EF4-FFF2-40B4-BE49-F238E27FC236}">
                              <a16:creationId xmlns:a16="http://schemas.microsoft.com/office/drawing/2014/main" id="{C2FD7E4F-9F09-3606-1850-36B7541CC7FD}"/>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6" name="Agrupar 256">
                        <a:extLst>
                          <a:ext uri="{FF2B5EF4-FFF2-40B4-BE49-F238E27FC236}">
                            <a16:creationId xmlns:a16="http://schemas.microsoft.com/office/drawing/2014/main" id="{D97618C8-7357-1ADA-B706-0DD38111822F}"/>
                          </a:ext>
                        </a:extLst>
                      </p:cNvPr>
                      <p:cNvGrpSpPr/>
                      <p:nvPr/>
                    </p:nvGrpSpPr>
                    <p:grpSpPr>
                      <a:xfrm>
                        <a:off x="0" y="0"/>
                        <a:ext cx="1361664" cy="1245041"/>
                        <a:chOff x="0" y="0"/>
                        <a:chExt cx="1361664" cy="1245041"/>
                      </a:xfrm>
                    </p:grpSpPr>
                    <p:grpSp>
                      <p:nvGrpSpPr>
                        <p:cNvPr id="377" name="Agrupar 56">
                          <a:extLst>
                            <a:ext uri="{FF2B5EF4-FFF2-40B4-BE49-F238E27FC236}">
                              <a16:creationId xmlns:a16="http://schemas.microsoft.com/office/drawing/2014/main" id="{6B648924-9A3D-9708-93DD-D845DDFF90EC}"/>
                            </a:ext>
                          </a:extLst>
                        </p:cNvPr>
                        <p:cNvGrpSpPr/>
                        <p:nvPr/>
                      </p:nvGrpSpPr>
                      <p:grpSpPr>
                        <a:xfrm>
                          <a:off x="187324" y="0"/>
                          <a:ext cx="1174340" cy="1245041"/>
                          <a:chOff x="118110" y="0"/>
                          <a:chExt cx="1175077" cy="1245544"/>
                        </a:xfrm>
                      </p:grpSpPr>
                      <p:sp>
                        <p:nvSpPr>
                          <p:cNvPr id="381" name="Retângulo 45">
                            <a:extLst>
                              <a:ext uri="{FF2B5EF4-FFF2-40B4-BE49-F238E27FC236}">
                                <a16:creationId xmlns:a16="http://schemas.microsoft.com/office/drawing/2014/main" id="{515F996F-9837-665E-CC5B-5937C906FFE5}"/>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2" name="Retângulo 46">
                            <a:extLst>
                              <a:ext uri="{FF2B5EF4-FFF2-40B4-BE49-F238E27FC236}">
                                <a16:creationId xmlns:a16="http://schemas.microsoft.com/office/drawing/2014/main" id="{0BF01610-EAD8-D2C1-A1DA-1D68BAE39F44}"/>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3" name="Retângulo 47">
                            <a:extLst>
                              <a:ext uri="{FF2B5EF4-FFF2-40B4-BE49-F238E27FC236}">
                                <a16:creationId xmlns:a16="http://schemas.microsoft.com/office/drawing/2014/main" id="{B6CD12BA-628A-51AC-024D-23BC6C0899C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4" name="Retângulo 49">
                            <a:extLst>
                              <a:ext uri="{FF2B5EF4-FFF2-40B4-BE49-F238E27FC236}">
                                <a16:creationId xmlns:a16="http://schemas.microsoft.com/office/drawing/2014/main" id="{29E7AF14-6376-D74E-4F26-E9B7E6FA083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5" name="Retângulo 50">
                            <a:extLst>
                              <a:ext uri="{FF2B5EF4-FFF2-40B4-BE49-F238E27FC236}">
                                <a16:creationId xmlns:a16="http://schemas.microsoft.com/office/drawing/2014/main" id="{E77947FB-FA78-619B-A64B-18FF4ADDB71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6" name="Retângulo 48">
                            <a:extLst>
                              <a:ext uri="{FF2B5EF4-FFF2-40B4-BE49-F238E27FC236}">
                                <a16:creationId xmlns:a16="http://schemas.microsoft.com/office/drawing/2014/main" id="{E4A464CA-6497-F5D7-4B6F-EA0218C5CC2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7" name="Oval 386">
                            <a:extLst>
                              <a:ext uri="{FF2B5EF4-FFF2-40B4-BE49-F238E27FC236}">
                                <a16:creationId xmlns:a16="http://schemas.microsoft.com/office/drawing/2014/main" id="{CF267721-89AC-056E-8589-1F3BDE33586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378" name="Agrupar 252">
                          <a:extLst>
                            <a:ext uri="{FF2B5EF4-FFF2-40B4-BE49-F238E27FC236}">
                              <a16:creationId xmlns:a16="http://schemas.microsoft.com/office/drawing/2014/main" id="{17C44EF4-2598-1CE2-6C93-03B922D271F8}"/>
                            </a:ext>
                          </a:extLst>
                        </p:cNvPr>
                        <p:cNvGrpSpPr/>
                        <p:nvPr/>
                      </p:nvGrpSpPr>
                      <p:grpSpPr>
                        <a:xfrm>
                          <a:off x="0" y="611921"/>
                          <a:ext cx="634145" cy="632997"/>
                          <a:chOff x="0" y="2321"/>
                          <a:chExt cx="634145" cy="632997"/>
                        </a:xfrm>
                      </p:grpSpPr>
                      <p:sp>
                        <p:nvSpPr>
                          <p:cNvPr id="379" name="Fluxograma: Convolução 250">
                            <a:extLst>
                              <a:ext uri="{FF2B5EF4-FFF2-40B4-BE49-F238E27FC236}">
                                <a16:creationId xmlns:a16="http://schemas.microsoft.com/office/drawing/2014/main" id="{F91D66C9-B6DC-B5D2-29B3-8CAAB9A7A0D9}"/>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Fluxograma: Ou 251">
                            <a:extLst>
                              <a:ext uri="{FF2B5EF4-FFF2-40B4-BE49-F238E27FC236}">
                                <a16:creationId xmlns:a16="http://schemas.microsoft.com/office/drawing/2014/main" id="{B5FBBCCC-B436-B639-4F44-C12BDBDC8E56}"/>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374" name="Caixa de texto 299">
                      <a:extLst>
                        <a:ext uri="{FF2B5EF4-FFF2-40B4-BE49-F238E27FC236}">
                          <a16:creationId xmlns:a16="http://schemas.microsoft.com/office/drawing/2014/main" id="{06C25837-A8AC-DD7B-F55E-C79A4D9C211F}"/>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Central</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coupling</a:t>
                      </a:r>
                      <a:r>
                        <a:rPr lang="pt-PT" dirty="0">
                          <a:solidFill>
                            <a:srgbClr val="004B87"/>
                          </a:solidFill>
                          <a:latin typeface="Times New Roman" panose="02020603050405020304" pitchFamily="18" charset="0"/>
                          <a:ea typeface="Calibri" panose="020F0502020204030204" pitchFamily="34" charset="0"/>
                        </a:rPr>
                        <a:t> – </a:t>
                      </a:r>
                      <a:r>
                        <a:rPr lang="en-US" dirty="0">
                          <a:solidFill>
                            <a:srgbClr val="004B87"/>
                          </a:solidFill>
                          <a:latin typeface="Times New Roman" panose="02020603050405020304" pitchFamily="18" charset="0"/>
                          <a:ea typeface="Calibri" panose="020F0502020204030204" pitchFamily="34" charset="0"/>
                        </a:rPr>
                        <a:t>pulling</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the</a:t>
                      </a:r>
                      <a:r>
                        <a:rPr lang="pt-PT" dirty="0">
                          <a:solidFill>
                            <a:srgbClr val="004B87"/>
                          </a:solidFill>
                          <a:latin typeface="Times New Roman" panose="02020603050405020304" pitchFamily="18" charset="0"/>
                          <a:ea typeface="Calibri" panose="020F0502020204030204" pitchFamily="34" charset="0"/>
                        </a:rPr>
                        <a:t> </a:t>
                      </a:r>
                      <a:r>
                        <a:rPr lang="en-US" dirty="0">
                          <a:solidFill>
                            <a:srgbClr val="004B87"/>
                          </a:solidFill>
                          <a:latin typeface="Times New Roman" panose="02020603050405020304" pitchFamily="18" charset="0"/>
                          <a:ea typeface="Calibri" panose="020F0502020204030204" pitchFamily="34" charset="0"/>
                        </a:rPr>
                        <a:t>wheelchair</a:t>
                      </a:r>
                      <a:endParaRPr lang="en-US" dirty="0">
                        <a:solidFill>
                          <a:srgbClr val="004B87"/>
                        </a:solidFill>
                        <a:effectLst/>
                        <a:latin typeface="Times New Roman" panose="02020603050405020304" pitchFamily="18" charset="0"/>
                        <a:ea typeface="Calibri" panose="020F0502020204030204" pitchFamily="34" charset="0"/>
                      </a:endParaRPr>
                    </a:p>
                  </p:txBody>
                </p:sp>
              </p:grpSp>
              <p:grpSp>
                <p:nvGrpSpPr>
                  <p:cNvPr id="394" name="Group 393">
                    <a:extLst>
                      <a:ext uri="{FF2B5EF4-FFF2-40B4-BE49-F238E27FC236}">
                        <a16:creationId xmlns:a16="http://schemas.microsoft.com/office/drawing/2014/main" id="{F8C3D3F6-50EA-AED2-7F97-F37D3710A825}"/>
                      </a:ext>
                    </a:extLst>
                  </p:cNvPr>
                  <p:cNvGrpSpPr/>
                  <p:nvPr/>
                </p:nvGrpSpPr>
                <p:grpSpPr>
                  <a:xfrm>
                    <a:off x="11535553" y="4706533"/>
                    <a:ext cx="2475398" cy="1516056"/>
                    <a:chOff x="4573646" y="4102352"/>
                    <a:chExt cx="2475398" cy="1516056"/>
                  </a:xfrm>
                </p:grpSpPr>
                <p:grpSp>
                  <p:nvGrpSpPr>
                    <p:cNvPr id="395" name="Group 394">
                      <a:extLst>
                        <a:ext uri="{FF2B5EF4-FFF2-40B4-BE49-F238E27FC236}">
                          <a16:creationId xmlns:a16="http://schemas.microsoft.com/office/drawing/2014/main" id="{38E09D6E-EC3D-591F-1614-5935EB7CA115}"/>
                        </a:ext>
                      </a:extLst>
                    </p:cNvPr>
                    <p:cNvGrpSpPr/>
                    <p:nvPr/>
                  </p:nvGrpSpPr>
                  <p:grpSpPr>
                    <a:xfrm>
                      <a:off x="5261751" y="4102352"/>
                      <a:ext cx="1099188" cy="1007823"/>
                      <a:chOff x="12879043" y="6871141"/>
                      <a:chExt cx="1603153" cy="1469898"/>
                    </a:xfrm>
                  </p:grpSpPr>
                  <p:grpSp>
                    <p:nvGrpSpPr>
                      <p:cNvPr id="397" name="Agrupar 276">
                        <a:extLst>
                          <a:ext uri="{FF2B5EF4-FFF2-40B4-BE49-F238E27FC236}">
                            <a16:creationId xmlns:a16="http://schemas.microsoft.com/office/drawing/2014/main" id="{9FC110AF-C99F-D539-FD4C-296FACA8FAB4}"/>
                          </a:ext>
                        </a:extLst>
                      </p:cNvPr>
                      <p:cNvGrpSpPr/>
                      <p:nvPr/>
                    </p:nvGrpSpPr>
                    <p:grpSpPr>
                      <a:xfrm>
                        <a:off x="13098443" y="6871141"/>
                        <a:ext cx="1383753" cy="1466766"/>
                        <a:chOff x="187324" y="0"/>
                        <a:chExt cx="1174340" cy="1245041"/>
                      </a:xfrm>
                    </p:grpSpPr>
                    <p:grpSp>
                      <p:nvGrpSpPr>
                        <p:cNvPr id="400" name="Agrupar 258">
                          <a:extLst>
                            <a:ext uri="{FF2B5EF4-FFF2-40B4-BE49-F238E27FC236}">
                              <a16:creationId xmlns:a16="http://schemas.microsoft.com/office/drawing/2014/main" id="{54BE9A1C-8422-2DB2-E564-5D4B15539C98}"/>
                            </a:ext>
                          </a:extLst>
                        </p:cNvPr>
                        <p:cNvGrpSpPr/>
                        <p:nvPr/>
                      </p:nvGrpSpPr>
                      <p:grpSpPr>
                        <a:xfrm>
                          <a:off x="187324" y="0"/>
                          <a:ext cx="1174340" cy="1245041"/>
                          <a:chOff x="118110" y="0"/>
                          <a:chExt cx="1175077" cy="1245544"/>
                        </a:xfrm>
                      </p:grpSpPr>
                      <p:sp>
                        <p:nvSpPr>
                          <p:cNvPr id="407" name="Retângulo 259">
                            <a:extLst>
                              <a:ext uri="{FF2B5EF4-FFF2-40B4-BE49-F238E27FC236}">
                                <a16:creationId xmlns:a16="http://schemas.microsoft.com/office/drawing/2014/main" id="{2BDD5B10-F580-7A4F-B7B3-A099ED9383A2}"/>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8" name="Retângulo 260">
                            <a:extLst>
                              <a:ext uri="{FF2B5EF4-FFF2-40B4-BE49-F238E27FC236}">
                                <a16:creationId xmlns:a16="http://schemas.microsoft.com/office/drawing/2014/main" id="{A6A6F23B-ADA7-2AB5-F089-1E9EED890CD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1">
                            <a:extLst>
                              <a:ext uri="{FF2B5EF4-FFF2-40B4-BE49-F238E27FC236}">
                                <a16:creationId xmlns:a16="http://schemas.microsoft.com/office/drawing/2014/main" id="{06A92416-4D06-7D80-3276-D06CBD637FC9}"/>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2">
                            <a:extLst>
                              <a:ext uri="{FF2B5EF4-FFF2-40B4-BE49-F238E27FC236}">
                                <a16:creationId xmlns:a16="http://schemas.microsoft.com/office/drawing/2014/main" id="{0EA2464F-99CF-C8AF-B707-30627B6D81D3}"/>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3">
                            <a:extLst>
                              <a:ext uri="{FF2B5EF4-FFF2-40B4-BE49-F238E27FC236}">
                                <a16:creationId xmlns:a16="http://schemas.microsoft.com/office/drawing/2014/main" id="{193541A3-BC65-0369-E054-329554FB84AA}"/>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4">
                            <a:extLst>
                              <a:ext uri="{FF2B5EF4-FFF2-40B4-BE49-F238E27FC236}">
                                <a16:creationId xmlns:a16="http://schemas.microsoft.com/office/drawing/2014/main" id="{5764F150-8F9F-95AA-18EA-ED4D130A5B2C}"/>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Oval 412">
                            <a:extLst>
                              <a:ext uri="{FF2B5EF4-FFF2-40B4-BE49-F238E27FC236}">
                                <a16:creationId xmlns:a16="http://schemas.microsoft.com/office/drawing/2014/main" id="{3B584EA8-58BA-A29A-6AB9-C2B094F937D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1" name="Agrupar 275">
                          <a:extLst>
                            <a:ext uri="{FF2B5EF4-FFF2-40B4-BE49-F238E27FC236}">
                              <a16:creationId xmlns:a16="http://schemas.microsoft.com/office/drawing/2014/main" id="{BE6678E4-0A4E-2AD8-42F3-9B84F0C36220}"/>
                            </a:ext>
                          </a:extLst>
                        </p:cNvPr>
                        <p:cNvGrpSpPr/>
                        <p:nvPr/>
                      </p:nvGrpSpPr>
                      <p:grpSpPr>
                        <a:xfrm>
                          <a:off x="295275" y="863600"/>
                          <a:ext cx="725805" cy="379730"/>
                          <a:chOff x="0" y="0"/>
                          <a:chExt cx="725805" cy="379730"/>
                        </a:xfrm>
                      </p:grpSpPr>
                      <p:sp>
                        <p:nvSpPr>
                          <p:cNvPr id="402" name="Retângulo 270">
                            <a:extLst>
                              <a:ext uri="{FF2B5EF4-FFF2-40B4-BE49-F238E27FC236}">
                                <a16:creationId xmlns:a16="http://schemas.microsoft.com/office/drawing/2014/main" id="{7937F320-CFAF-0FBE-EAF7-47701018545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3" name="Oval 402">
                            <a:extLst>
                              <a:ext uri="{FF2B5EF4-FFF2-40B4-BE49-F238E27FC236}">
                                <a16:creationId xmlns:a16="http://schemas.microsoft.com/office/drawing/2014/main" id="{68D40A4E-A53D-216F-2E27-F77ECC5EE848}"/>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6963BE3B-6591-B664-853C-EE8814049264}"/>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Retângulo 273">
                            <a:extLst>
                              <a:ext uri="{FF2B5EF4-FFF2-40B4-BE49-F238E27FC236}">
                                <a16:creationId xmlns:a16="http://schemas.microsoft.com/office/drawing/2014/main" id="{5773EA01-25FE-5F83-F693-67B97350F4E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6" name="Conexão reta 274">
                            <a:extLst>
                              <a:ext uri="{FF2B5EF4-FFF2-40B4-BE49-F238E27FC236}">
                                <a16:creationId xmlns:a16="http://schemas.microsoft.com/office/drawing/2014/main" id="{C64AD217-36D9-D141-F77C-A340FD39F8F7}"/>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8" name="Fluxograma: Convolução 267">
                        <a:extLst>
                          <a:ext uri="{FF2B5EF4-FFF2-40B4-BE49-F238E27FC236}">
                            <a16:creationId xmlns:a16="http://schemas.microsoft.com/office/drawing/2014/main" id="{183C7CA0-3F3B-E585-DD59-B7619059A426}"/>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99" name="Fluxograma: Ou 268">
                        <a:extLst>
                          <a:ext uri="{FF2B5EF4-FFF2-40B4-BE49-F238E27FC236}">
                            <a16:creationId xmlns:a16="http://schemas.microsoft.com/office/drawing/2014/main" id="{57B65B7B-837F-A941-B40B-4BA99B0332F6}"/>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6" name="Caixa de texto 300">
                      <a:extLst>
                        <a:ext uri="{FF2B5EF4-FFF2-40B4-BE49-F238E27FC236}">
                          <a16:creationId xmlns:a16="http://schemas.microsoft.com/office/drawing/2014/main" id="{3C5D0848-519B-212B-0B3F-4BECBA04C787}"/>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Times New Roman" panose="02020603050405020304" pitchFamily="18" charset="0"/>
                          <a:ea typeface="Calibri" panose="020F0502020204030204" pitchFamily="34" charset="0"/>
                        </a:rPr>
                        <a:t>Coupling from below – lifting the wheelchair</a:t>
                      </a:r>
                      <a:endParaRPr lang="pt-PT" dirty="0">
                        <a:solidFill>
                          <a:srgbClr val="004B87"/>
                        </a:solidFill>
                        <a:effectLst/>
                        <a:latin typeface="Times New Roman" panose="02020603050405020304" pitchFamily="18" charset="0"/>
                        <a:ea typeface="Calibri" panose="020F0502020204030204" pitchFamily="34" charset="0"/>
                      </a:endParaRPr>
                    </a:p>
                  </p:txBody>
                </p:sp>
              </p:grpSp>
            </p:grpSp>
          </p:grpSp>
          <p:sp>
            <p:nvSpPr>
              <p:cNvPr id="258" name="Arrow: Right 257">
                <a:extLst>
                  <a:ext uri="{FF2B5EF4-FFF2-40B4-BE49-F238E27FC236}">
                    <a16:creationId xmlns:a16="http://schemas.microsoft.com/office/drawing/2014/main" id="{B86D4A08-19DE-E8A1-4E6D-9E61CF1AC50A}"/>
                  </a:ext>
                </a:extLst>
              </p:cNvPr>
              <p:cNvSpPr/>
              <p:nvPr/>
            </p:nvSpPr>
            <p:spPr>
              <a:xfrm>
                <a:off x="8419466" y="2373058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41" name="Seta: Bidirecional 204">
              <a:extLst>
                <a:ext uri="{FF2B5EF4-FFF2-40B4-BE49-F238E27FC236}">
                  <a16:creationId xmlns:a16="http://schemas.microsoft.com/office/drawing/2014/main" id="{B9FD4F39-5ED2-2468-D2C7-79711352BC19}"/>
                </a:ext>
              </a:extLst>
            </p:cNvPr>
            <p:cNvSpPr/>
            <p:nvPr/>
          </p:nvSpPr>
          <p:spPr>
            <a:xfrm rot="7144804" flipH="1">
              <a:off x="11775861" y="20920855"/>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2" name="Seta: Bidirecional 193">
              <a:extLst>
                <a:ext uri="{FF2B5EF4-FFF2-40B4-BE49-F238E27FC236}">
                  <a16:creationId xmlns:a16="http://schemas.microsoft.com/office/drawing/2014/main" id="{4394BCB7-38F9-AE8E-6E1D-7EA5BC7BFAD8}"/>
                </a:ext>
              </a:extLst>
            </p:cNvPr>
            <p:cNvSpPr/>
            <p:nvPr/>
          </p:nvSpPr>
          <p:spPr>
            <a:xfrm rot="14455196">
              <a:off x="10566005" y="20913360"/>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Tree>
    <p:extLst>
      <p:ext uri="{BB962C8B-B14F-4D97-AF65-F5344CB8AC3E}">
        <p14:creationId xmlns:p14="http://schemas.microsoft.com/office/powerpoint/2010/main" val="127082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3352</TotalTime>
  <Words>6474</Words>
  <Application>Microsoft Office PowerPoint</Application>
  <PresentationFormat>Custom</PresentationFormat>
  <Paragraphs>392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Jo�o Pedro Moreira Faria</cp:lastModifiedBy>
  <cp:revision>102</cp:revision>
  <dcterms:created xsi:type="dcterms:W3CDTF">2014-03-10T11:06:56Z</dcterms:created>
  <dcterms:modified xsi:type="dcterms:W3CDTF">2022-05-11T09:50:19Z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