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80" r:id="rId2"/>
    <p:sldId id="308" r:id="rId3"/>
    <p:sldId id="310" r:id="rId4"/>
    <p:sldId id="311" r:id="rId5"/>
    <p:sldId id="281" r:id="rId6"/>
    <p:sldId id="309"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4" r:id="rId29"/>
    <p:sldId id="333" r:id="rId30"/>
    <p:sldId id="307" r:id="rId31"/>
    <p:sldId id="304"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72E6"/>
    <a:srgbClr val="1C3649"/>
    <a:srgbClr val="1C0447"/>
    <a:srgbClr val="E4E1E1"/>
    <a:srgbClr val="1CE1E1"/>
    <a:srgbClr val="E6E1E1"/>
    <a:srgbClr val="EBE6E6"/>
    <a:srgbClr val="E6E6E6"/>
    <a:srgbClr val="1D3747"/>
    <a:srgbClr val="F1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83" autoAdjust="0"/>
    <p:restoredTop sz="94641" autoAdjust="0"/>
  </p:normalViewPr>
  <p:slideViewPr>
    <p:cSldViewPr snapToGrid="0">
      <p:cViewPr varScale="1">
        <p:scale>
          <a:sx n="79" d="100"/>
          <a:sy n="79" d="100"/>
        </p:scale>
        <p:origin x="54" y="741"/>
      </p:cViewPr>
      <p:guideLst>
        <p:guide orient="horz" pos="2160"/>
        <p:guide pos="3840"/>
      </p:guideLst>
    </p:cSldViewPr>
  </p:slideViewPr>
  <p:outlineViewPr>
    <p:cViewPr>
      <p:scale>
        <a:sx n="33" d="100"/>
        <a:sy n="33" d="100"/>
      </p:scale>
      <p:origin x="0" y="8232"/>
    </p:cViewPr>
  </p:outlineViewPr>
  <p:notesTextViewPr>
    <p:cViewPr>
      <p:scale>
        <a:sx n="1" d="1"/>
        <a:sy n="1" d="1"/>
      </p:scale>
      <p:origin x="0" y="0"/>
    </p:cViewPr>
  </p:notesTextViewPr>
  <p:notesViewPr>
    <p:cSldViewPr snapToGrid="0" snapToObjects="1">
      <p:cViewPr varScale="1">
        <p:scale>
          <a:sx n="86" d="100"/>
          <a:sy n="86" d="100"/>
        </p:scale>
        <p:origin x="392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4624D-466C-2042-8A0A-5AA56DE2DC64}" type="datetimeFigureOut">
              <a:rPr lang="en-US" smtClean="0"/>
              <a:t>3/22/2017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FDEB12-1E7D-7842-B661-53C9BBB77766}" type="slidenum">
              <a:rPr lang="en-US" smtClean="0"/>
              <a:t>‹#›</a:t>
            </a:fld>
            <a:endParaRPr lang="en-US" dirty="0"/>
          </a:p>
        </p:txBody>
      </p:sp>
    </p:spTree>
    <p:extLst>
      <p:ext uri="{BB962C8B-B14F-4D97-AF65-F5344CB8AC3E}">
        <p14:creationId xmlns:p14="http://schemas.microsoft.com/office/powerpoint/2010/main" val="100413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0D7BC-41EB-DC45-939C-558E874D2743}" type="datetimeFigureOut">
              <a:rPr lang="en-US" smtClean="0"/>
              <a:t>3/22/2017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9C4E9-9815-2C4B-8773-F08204D37298}" type="slidenum">
              <a:rPr lang="en-US" smtClean="0"/>
              <a:t>‹#›</a:t>
            </a:fld>
            <a:endParaRPr lang="en-US" dirty="0"/>
          </a:p>
        </p:txBody>
      </p:sp>
    </p:spTree>
    <p:extLst>
      <p:ext uri="{BB962C8B-B14F-4D97-AF65-F5344CB8AC3E}">
        <p14:creationId xmlns:p14="http://schemas.microsoft.com/office/powerpoint/2010/main" val="15597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6095999" y="0"/>
            <a:ext cx="4549261" cy="6858000"/>
          </a:xfrm>
          <a:prstGeom prst="rect">
            <a:avLst/>
          </a:prstGeom>
          <a:solidFill>
            <a:srgbClr val="1C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0"/>
            <a:ext cx="6096000" cy="6858000"/>
          </a:xfrm>
          <a:prstGeom prst="rect">
            <a:avLst/>
          </a:prstGeom>
          <a:solidFill>
            <a:srgbClr val="B8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Rectangle 16"/>
          <p:cNvSpPr/>
          <p:nvPr userDrawn="1"/>
        </p:nvSpPr>
        <p:spPr>
          <a:xfrm>
            <a:off x="10655121" y="0"/>
            <a:ext cx="1536879" cy="6858000"/>
          </a:xfrm>
          <a:prstGeom prst="rect">
            <a:avLst/>
          </a:prstGeom>
          <a:solidFill>
            <a:srgbClr val="E4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15"/>
          <p:cNvSpPr>
            <a:spLocks noGrp="1"/>
          </p:cNvSpPr>
          <p:nvPr>
            <p:ph type="body" sz="quarter" idx="11" hasCustomPrompt="1"/>
          </p:nvPr>
        </p:nvSpPr>
        <p:spPr>
          <a:xfrm>
            <a:off x="270021" y="396885"/>
            <a:ext cx="5152880" cy="521222"/>
          </a:xfrm>
        </p:spPr>
        <p:txBody>
          <a:bodyPr>
            <a:noAutofit/>
          </a:bodyPr>
          <a:lstStyle>
            <a:lvl1pPr marL="0" indent="0" fontAlgn="t">
              <a:spcBef>
                <a:spcPts val="0"/>
              </a:spcBef>
              <a:buFontTx/>
              <a:buNone/>
              <a:defRPr sz="3000"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2952333"/>
            <a:ext cx="5152880" cy="864461"/>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041545"/>
            <a:ext cx="5152880" cy="864461"/>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4781" y="6240077"/>
            <a:ext cx="675559" cy="273859"/>
          </a:xfrm>
          <a:prstGeom prst="rect">
            <a:avLst/>
          </a:prstGeom>
        </p:spPr>
      </p:pic>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3/22/2017</a:t>
            </a:fld>
            <a:endParaRPr lang="en-US" dirty="0"/>
          </a:p>
        </p:txBody>
      </p:sp>
      <p:sp>
        <p:nvSpPr>
          <p:cNvPr id="16" name="Subtitle 2"/>
          <p:cNvSpPr txBox="1">
            <a:spLocks/>
          </p:cNvSpPr>
          <p:nvPr userDrawn="1"/>
        </p:nvSpPr>
        <p:spPr>
          <a:xfrm>
            <a:off x="6354395" y="290370"/>
            <a:ext cx="2722806" cy="5175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dirty="0">
                <a:solidFill>
                  <a:schemeClr val="bg1"/>
                </a:solidFill>
                <a:latin typeface="Arial" charset="0"/>
              </a:rPr>
              <a:t>InterConnect</a:t>
            </a:r>
            <a:endParaRPr lang="en-US" sz="3000" baseline="0" dirty="0">
              <a:solidFill>
                <a:schemeClr val="bg1"/>
              </a:solidFill>
              <a:latin typeface="Arial" charset="0"/>
            </a:endParaRPr>
          </a:p>
        </p:txBody>
      </p:sp>
      <p:sp>
        <p:nvSpPr>
          <p:cNvPr id="19" name="Subtitle 2"/>
          <p:cNvSpPr txBox="1">
            <a:spLocks/>
          </p:cNvSpPr>
          <p:nvPr userDrawn="1"/>
        </p:nvSpPr>
        <p:spPr>
          <a:xfrm>
            <a:off x="6354395" y="708239"/>
            <a:ext cx="2722806" cy="4224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kern="1200" spc="-30" dirty="0">
                <a:solidFill>
                  <a:schemeClr val="bg1"/>
                </a:solidFill>
                <a:latin typeface="Arial" charset="0"/>
              </a:rPr>
              <a:t>2017</a:t>
            </a:r>
            <a:endParaRPr lang="en-US" sz="3000" kern="1200" spc="-30" baseline="0" dirty="0">
              <a:solidFill>
                <a:schemeClr val="bg1"/>
              </a:solidFill>
              <a:latin typeface="Arial" charset="0"/>
            </a:endParaRPr>
          </a:p>
        </p:txBody>
      </p:sp>
    </p:spTree>
    <p:extLst>
      <p:ext uri="{BB962C8B-B14F-4D97-AF65-F5344CB8AC3E}">
        <p14:creationId xmlns:p14="http://schemas.microsoft.com/office/powerpoint/2010/main" val="191624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with Bar Graph">
    <p:spTree>
      <p:nvGrpSpPr>
        <p:cNvPr id="1" name=""/>
        <p:cNvGrpSpPr/>
        <p:nvPr/>
      </p:nvGrpSpPr>
      <p:grpSpPr>
        <a:xfrm>
          <a:off x="0" y="0"/>
          <a:ext cx="0" cy="0"/>
          <a:chOff x="0" y="0"/>
          <a:chExt cx="0" cy="0"/>
        </a:xfrm>
      </p:grpSpPr>
      <p:sp>
        <p:nvSpPr>
          <p:cNvPr id="8" name="Rectangle 7"/>
          <p:cNvSpPr/>
          <p:nvPr userDrawn="1"/>
        </p:nvSpPr>
        <p:spPr>
          <a:xfrm>
            <a:off x="-1" y="0"/>
            <a:ext cx="12192001" cy="6858000"/>
          </a:xfrm>
          <a:prstGeom prst="rect">
            <a:avLst/>
          </a:prstGeom>
          <a:solidFill>
            <a:srgbClr val="F1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hart Placeholder 14"/>
          <p:cNvSpPr>
            <a:spLocks noGrp="1"/>
          </p:cNvSpPr>
          <p:nvPr>
            <p:ph type="chart" sz="quarter" idx="13" hasCustomPrompt="1"/>
          </p:nvPr>
        </p:nvSpPr>
        <p:spPr>
          <a:xfrm>
            <a:off x="391928" y="1227803"/>
            <a:ext cx="11406985" cy="5243860"/>
          </a:xfrm>
        </p:spPr>
        <p:txBody>
          <a:bodyPr>
            <a:noAutofit/>
          </a:bodyPr>
          <a:lstStyle>
            <a:lvl1pPr marL="0" indent="0">
              <a:buNone/>
              <a:defRPr sz="2000" baseline="0">
                <a:solidFill>
                  <a:srgbClr val="A6A6A6"/>
                </a:solidFill>
              </a:defRPr>
            </a:lvl1pPr>
          </a:lstStyle>
          <a:p>
            <a:r>
              <a:rPr lang="en-US" dirty="0"/>
              <a:t>Click icon and choose templates to insert bar chart</a:t>
            </a:r>
          </a:p>
        </p:txBody>
      </p:sp>
      <p:sp>
        <p:nvSpPr>
          <p:cNvPr id="11"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2"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3/22/2017</a:t>
            </a:fld>
            <a:endParaRPr lang="en-US" dirty="0"/>
          </a:p>
        </p:txBody>
      </p:sp>
      <p:sp>
        <p:nvSpPr>
          <p:cNvPr id="9"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ith Copy and Donut Graph">
    <p:spTree>
      <p:nvGrpSpPr>
        <p:cNvPr id="1" name=""/>
        <p:cNvGrpSpPr/>
        <p:nvPr/>
      </p:nvGrpSpPr>
      <p:grpSpPr>
        <a:xfrm>
          <a:off x="0" y="0"/>
          <a:ext cx="0" cy="0"/>
          <a:chOff x="0" y="0"/>
          <a:chExt cx="0" cy="0"/>
        </a:xfrm>
      </p:grpSpPr>
      <p:sp>
        <p:nvSpPr>
          <p:cNvPr id="14" name="Rectangle 13"/>
          <p:cNvSpPr/>
          <p:nvPr userDrawn="1"/>
        </p:nvSpPr>
        <p:spPr>
          <a:xfrm>
            <a:off x="-1" y="0"/>
            <a:ext cx="12192001" cy="6858000"/>
          </a:xfrm>
          <a:prstGeom prst="rect">
            <a:avLst/>
          </a:prstGeom>
          <a:solidFill>
            <a:srgbClr val="F1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hart Placeholder 14"/>
          <p:cNvSpPr>
            <a:spLocks noGrp="1"/>
          </p:cNvSpPr>
          <p:nvPr>
            <p:ph type="chart" sz="quarter" idx="13" hasCustomPrompt="1"/>
          </p:nvPr>
        </p:nvSpPr>
        <p:spPr>
          <a:xfrm>
            <a:off x="6468954" y="345125"/>
            <a:ext cx="5318234" cy="6126537"/>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000">
                <a:solidFill>
                  <a:srgbClr val="A6A6A6"/>
                </a:solidFill>
              </a:defRPr>
            </a:lvl1pPr>
          </a:lstStyle>
          <a:p>
            <a:r>
              <a:rPr lang="en-US" dirty="0"/>
              <a:t>Click icon and choose templates to insert donut chart</a:t>
            </a:r>
          </a:p>
        </p:txBody>
      </p:sp>
      <p:sp>
        <p:nvSpPr>
          <p:cNvPr id="11" name="Text Placeholder 15"/>
          <p:cNvSpPr>
            <a:spLocks noGrp="1"/>
          </p:cNvSpPr>
          <p:nvPr>
            <p:ph type="body" sz="quarter" idx="12" hasCustomPrompt="1"/>
          </p:nvPr>
        </p:nvSpPr>
        <p:spPr>
          <a:xfrm>
            <a:off x="270022" y="1222935"/>
            <a:ext cx="3282253" cy="5013220"/>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16"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7"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3/22/2017</a:t>
            </a:fld>
            <a:endParaRPr lang="en-US" dirty="0"/>
          </a:p>
        </p:txBody>
      </p:sp>
      <p:sp>
        <p:nvSpPr>
          <p:cNvPr id="8"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4" name="Rectangle 13"/>
          <p:cNvSpPr/>
          <p:nvPr userDrawn="1"/>
        </p:nvSpPr>
        <p:spPr>
          <a:xfrm>
            <a:off x="0" y="0"/>
            <a:ext cx="6096000" cy="6858000"/>
          </a:xfrm>
          <a:prstGeom prst="rect">
            <a:avLst/>
          </a:prstGeom>
          <a:solidFill>
            <a:srgbClr val="B8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Rectangle 16"/>
          <p:cNvSpPr/>
          <p:nvPr userDrawn="1"/>
        </p:nvSpPr>
        <p:spPr>
          <a:xfrm>
            <a:off x="10655121" y="0"/>
            <a:ext cx="1536879" cy="6858000"/>
          </a:xfrm>
          <a:prstGeom prst="rect">
            <a:avLst/>
          </a:prstGeom>
          <a:solidFill>
            <a:srgbClr val="E4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5999" y="0"/>
            <a:ext cx="4549261" cy="6858000"/>
          </a:xfrm>
          <a:prstGeom prst="rect">
            <a:avLst/>
          </a:prstGeom>
          <a:solidFill>
            <a:srgbClr val="1C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15"/>
          <p:cNvSpPr>
            <a:spLocks noGrp="1"/>
          </p:cNvSpPr>
          <p:nvPr>
            <p:ph type="body" sz="quarter" idx="11" hasCustomPrompt="1"/>
          </p:nvPr>
        </p:nvSpPr>
        <p:spPr>
          <a:xfrm>
            <a:off x="270021" y="396885"/>
            <a:ext cx="5152880" cy="521222"/>
          </a:xfrm>
        </p:spPr>
        <p:txBody>
          <a:bodyPr>
            <a:noAutofit/>
          </a:bodyPr>
          <a:lstStyle>
            <a:lvl1pPr marL="0" indent="0" fontAlgn="t">
              <a:spcBef>
                <a:spcPts val="0"/>
              </a:spcBef>
              <a:buFontTx/>
              <a:buNone/>
              <a:defRPr sz="3000" baseline="0">
                <a:solidFill>
                  <a:schemeClr val="bg1"/>
                </a:solidFill>
                <a:latin typeface="Arial" charset="0"/>
              </a:defRPr>
            </a:lvl1pPr>
          </a:lstStyle>
          <a:p>
            <a:r>
              <a:rPr lang="en-US" dirty="0"/>
              <a:t>Thank you</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4781" y="6240077"/>
            <a:ext cx="675559" cy="273859"/>
          </a:xfrm>
          <a:prstGeom prst="rect">
            <a:avLst/>
          </a:prstGeom>
        </p:spPr>
      </p:pic>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3/22/2017</a:t>
            </a:fld>
            <a:endParaRPr lang="en-US" dirty="0"/>
          </a:p>
        </p:txBody>
      </p:sp>
      <p:sp>
        <p:nvSpPr>
          <p:cNvPr id="16" name="Subtitle 2"/>
          <p:cNvSpPr txBox="1">
            <a:spLocks/>
          </p:cNvSpPr>
          <p:nvPr userDrawn="1"/>
        </p:nvSpPr>
        <p:spPr>
          <a:xfrm>
            <a:off x="6354395" y="290370"/>
            <a:ext cx="2722806" cy="5175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dirty="0">
                <a:solidFill>
                  <a:schemeClr val="bg1"/>
                </a:solidFill>
                <a:latin typeface="Arial" charset="0"/>
              </a:rPr>
              <a:t>InterConnect</a:t>
            </a:r>
            <a:endParaRPr lang="en-US" sz="3000" baseline="0" dirty="0">
              <a:solidFill>
                <a:schemeClr val="bg1"/>
              </a:solidFill>
              <a:latin typeface="Arial" charset="0"/>
            </a:endParaRPr>
          </a:p>
        </p:txBody>
      </p:sp>
      <p:sp>
        <p:nvSpPr>
          <p:cNvPr id="19" name="Subtitle 2"/>
          <p:cNvSpPr txBox="1">
            <a:spLocks/>
          </p:cNvSpPr>
          <p:nvPr userDrawn="1"/>
        </p:nvSpPr>
        <p:spPr>
          <a:xfrm>
            <a:off x="6354395" y="708239"/>
            <a:ext cx="2722806" cy="4224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kern="1200" spc="-30" dirty="0">
                <a:solidFill>
                  <a:schemeClr val="bg1"/>
                </a:solidFill>
                <a:latin typeface="Arial" charset="0"/>
              </a:rPr>
              <a:t>2017</a:t>
            </a:r>
            <a:endParaRPr lang="en-US" sz="3000" kern="1200" spc="-30" baseline="0" dirty="0">
              <a:solidFill>
                <a:schemeClr val="bg1"/>
              </a:solidFill>
              <a:latin typeface="Arial" charset="0"/>
            </a:endParaRPr>
          </a:p>
        </p:txBody>
      </p:sp>
    </p:spTree>
    <p:extLst>
      <p:ext uri="{BB962C8B-B14F-4D97-AF65-F5344CB8AC3E}">
        <p14:creationId xmlns:p14="http://schemas.microsoft.com/office/powerpoint/2010/main" val="175329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rgbClr val="AC72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0" name="Text Placeholder 15"/>
          <p:cNvSpPr>
            <a:spLocks noGrp="1"/>
          </p:cNvSpPr>
          <p:nvPr>
            <p:ph type="body" sz="quarter" idx="11" hasCustomPrompt="1"/>
          </p:nvPr>
        </p:nvSpPr>
        <p:spPr>
          <a:xfrm>
            <a:off x="270022" y="396885"/>
            <a:ext cx="4024247" cy="521222"/>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Chapter Divider 1</a:t>
            </a:r>
          </a:p>
        </p:txBody>
      </p:sp>
      <p:sp>
        <p:nvSpPr>
          <p:cNvPr id="11" name="Text Placeholder 15"/>
          <p:cNvSpPr>
            <a:spLocks noGrp="1"/>
          </p:cNvSpPr>
          <p:nvPr>
            <p:ph type="body" sz="quarter" idx="12" hasCustomPrompt="1"/>
          </p:nvPr>
        </p:nvSpPr>
        <p:spPr>
          <a:xfrm>
            <a:off x="270022" y="918107"/>
            <a:ext cx="4024247" cy="521222"/>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Subhead</a:t>
            </a:r>
          </a:p>
        </p:txBody>
      </p:sp>
      <p:cxnSp>
        <p:nvCxnSpPr>
          <p:cNvPr id="4" name="Straight Connector 3"/>
          <p:cNvCxnSpPr/>
          <p:nvPr userDrawn="1"/>
        </p:nvCxnSpPr>
        <p:spPr>
          <a:xfrm>
            <a:off x="9126071" y="345126"/>
            <a:ext cx="0" cy="6193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91070" y="345126"/>
            <a:ext cx="0" cy="6167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4"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3/22/2017</a:t>
            </a:fld>
            <a:endParaRPr lang="en-US" dirty="0"/>
          </a:p>
        </p:txBody>
      </p:sp>
    </p:spTree>
    <p:extLst>
      <p:ext uri="{BB962C8B-B14F-4D97-AF65-F5344CB8AC3E}">
        <p14:creationId xmlns:p14="http://schemas.microsoft.com/office/powerpoint/2010/main" val="52408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Type Headline or Quote">
    <p:spTree>
      <p:nvGrpSpPr>
        <p:cNvPr id="1" name=""/>
        <p:cNvGrpSpPr/>
        <p:nvPr/>
      </p:nvGrpSpPr>
      <p:grpSpPr>
        <a:xfrm>
          <a:off x="0" y="0"/>
          <a:ext cx="0" cy="0"/>
          <a:chOff x="0" y="0"/>
          <a:chExt cx="0" cy="0"/>
        </a:xfrm>
      </p:grpSpPr>
      <p:sp>
        <p:nvSpPr>
          <p:cNvPr id="20" name="Text Placeholder 15"/>
          <p:cNvSpPr>
            <a:spLocks noGrp="1"/>
          </p:cNvSpPr>
          <p:nvPr>
            <p:ph type="body" sz="quarter" idx="11" hasCustomPrompt="1"/>
          </p:nvPr>
        </p:nvSpPr>
        <p:spPr>
          <a:xfrm>
            <a:off x="270022" y="389236"/>
            <a:ext cx="5825978" cy="5694064"/>
          </a:xfrm>
        </p:spPr>
        <p:txBody>
          <a:bodyPr>
            <a:noAutofit/>
          </a:bodyPr>
          <a:lstStyle>
            <a:lvl1pPr marL="0" indent="0" fontAlgn="t">
              <a:lnSpc>
                <a:spcPts val="6000"/>
              </a:lnSpc>
              <a:spcBef>
                <a:spcPts val="1500"/>
              </a:spcBef>
              <a:buFontTx/>
              <a:buNone/>
              <a:defRPr sz="5500" baseline="0">
                <a:solidFill>
                  <a:srgbClr val="323232"/>
                </a:solidFill>
                <a:latin typeface="Arial" charset="0"/>
              </a:defRPr>
            </a:lvl1pPr>
          </a:lstStyle>
          <a:p>
            <a:r>
              <a:rPr lang="en-US" sz="5000" baseline="0" dirty="0">
                <a:latin typeface="Arial" charset="0"/>
              </a:rPr>
              <a:t>Big type headline</a:t>
            </a:r>
            <a:br>
              <a:rPr lang="en-US" sz="5000" baseline="0" dirty="0">
                <a:latin typeface="Arial" charset="0"/>
              </a:rPr>
            </a:br>
            <a:r>
              <a:rPr lang="en-US" sz="5000" baseline="0" dirty="0">
                <a:latin typeface="Arial" charset="0"/>
              </a:rPr>
              <a:t>or quote goes here</a:t>
            </a:r>
          </a:p>
        </p:txBody>
      </p:sp>
      <p:sp>
        <p:nvSpPr>
          <p:cNvPr id="5"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8"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3/22/2017</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with Copy and 2 Images">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70022" y="1206605"/>
            <a:ext cx="5027021"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a:p>
            <a:r>
              <a:rPr lang="en-US" dirty="0"/>
              <a:t>In </a:t>
            </a:r>
            <a:r>
              <a:rPr lang="en-US" dirty="0" err="1"/>
              <a:t>ut</a:t>
            </a:r>
            <a:r>
              <a:rPr lang="en-US" dirty="0"/>
              <a:t> </a:t>
            </a:r>
            <a:r>
              <a:rPr lang="en-US" dirty="0" err="1"/>
              <a:t>lobortis</a:t>
            </a:r>
            <a:r>
              <a:rPr lang="en-US" dirty="0"/>
              <a:t> </a:t>
            </a:r>
            <a:r>
              <a:rPr lang="en-US" dirty="0" err="1"/>
              <a:t>neque</a:t>
            </a:r>
            <a:r>
              <a:rPr lang="en-US" dirty="0"/>
              <a:t>, </a:t>
            </a:r>
            <a:r>
              <a:rPr lang="en-US" dirty="0" err="1"/>
              <a:t>quis</a:t>
            </a:r>
            <a:r>
              <a:rPr lang="en-US" dirty="0"/>
              <a:t> </a:t>
            </a:r>
            <a:r>
              <a:rPr lang="en-US" dirty="0" err="1"/>
              <a:t>lobortis</a:t>
            </a:r>
            <a:r>
              <a:rPr lang="en-US" dirty="0"/>
              <a:t> </a:t>
            </a:r>
            <a:r>
              <a:rPr lang="en-US" dirty="0" err="1"/>
              <a:t>velit</a:t>
            </a:r>
            <a:r>
              <a:rPr lang="en-US" dirty="0"/>
              <a:t>. </a:t>
            </a:r>
            <a:r>
              <a:rPr lang="en-US" dirty="0" err="1"/>
              <a:t>Praesent</a:t>
            </a:r>
            <a:r>
              <a:rPr lang="en-US" dirty="0"/>
              <a:t> non </a:t>
            </a:r>
            <a:r>
              <a:rPr lang="en-US" dirty="0" err="1"/>
              <a:t>feugiat</a:t>
            </a:r>
            <a:r>
              <a:rPr lang="en-US" dirty="0"/>
              <a:t> </a:t>
            </a:r>
            <a:r>
              <a:rPr lang="en-US" dirty="0" err="1"/>
              <a:t>sapien</a:t>
            </a:r>
            <a:r>
              <a:rPr lang="en-US" dirty="0"/>
              <a:t>, </a:t>
            </a:r>
            <a:r>
              <a:rPr lang="en-US" dirty="0" err="1"/>
              <a:t>sed</a:t>
            </a:r>
            <a:r>
              <a:rPr lang="en-US" dirty="0"/>
              <a:t> </a:t>
            </a:r>
            <a:r>
              <a:rPr lang="en-US" dirty="0" err="1"/>
              <a:t>rhoncus</a:t>
            </a:r>
            <a:r>
              <a:rPr lang="en-US" dirty="0"/>
              <a:t>.</a:t>
            </a:r>
          </a:p>
        </p:txBody>
      </p:sp>
      <p:sp>
        <p:nvSpPr>
          <p:cNvPr id="3" name="Picture Placeholder 2"/>
          <p:cNvSpPr>
            <a:spLocks noGrp="1"/>
          </p:cNvSpPr>
          <p:nvPr>
            <p:ph type="pic" sz="quarter" idx="13" hasCustomPrompt="1"/>
          </p:nvPr>
        </p:nvSpPr>
        <p:spPr>
          <a:xfrm>
            <a:off x="6852491" y="397378"/>
            <a:ext cx="4566492" cy="2722340"/>
          </a:xfrm>
          <a:solidFill>
            <a:srgbClr val="F1EDED"/>
          </a:solidFill>
        </p:spPr>
        <p:txBody>
          <a:bodyPr anchor="ctr">
            <a:normAutofit/>
          </a:bodyPr>
          <a:lstStyle>
            <a:lvl1pPr marL="0" indent="0" algn="ctr">
              <a:buNone/>
              <a:defRPr sz="2000">
                <a:solidFill>
                  <a:srgbClr val="A6A6A6"/>
                </a:solidFill>
              </a:defRPr>
            </a:lvl1pPr>
          </a:lstStyle>
          <a:p>
            <a:r>
              <a:rPr lang="en-US" dirty="0"/>
              <a:t>Your image goes here</a:t>
            </a:r>
          </a:p>
        </p:txBody>
      </p:sp>
      <p:sp>
        <p:nvSpPr>
          <p:cNvPr id="12" name="Picture Placeholder 2"/>
          <p:cNvSpPr>
            <a:spLocks noGrp="1"/>
          </p:cNvSpPr>
          <p:nvPr>
            <p:ph type="pic" sz="quarter" idx="14" hasCustomPrompt="1"/>
          </p:nvPr>
        </p:nvSpPr>
        <p:spPr>
          <a:xfrm>
            <a:off x="6852491" y="3749323"/>
            <a:ext cx="4566492" cy="2722340"/>
          </a:xfrm>
          <a:solidFill>
            <a:srgbClr val="F1EDED"/>
          </a:solidFill>
        </p:spPr>
        <p:txBody>
          <a:bodyPr anchor="ctr">
            <a:normAutofit/>
          </a:bodyPr>
          <a:lstStyle>
            <a:lvl1pPr marL="0" indent="0" algn="ctr">
              <a:buNone/>
              <a:defRPr sz="2000">
                <a:solidFill>
                  <a:srgbClr val="A6A6A6"/>
                </a:solidFill>
              </a:defRPr>
            </a:lvl1pPr>
          </a:lstStyle>
          <a:p>
            <a:r>
              <a:rPr lang="en-US" dirty="0"/>
              <a:t>Your image goes here</a:t>
            </a:r>
          </a:p>
        </p:txBody>
      </p:sp>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3/22/2017</a:t>
            </a:fld>
            <a:endParaRPr lang="en-US" dirty="0"/>
          </a:p>
        </p:txBody>
      </p:sp>
      <p:sp>
        <p:nvSpPr>
          <p:cNvPr id="10"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3/22/2017</a:t>
            </a:fld>
            <a:endParaRPr lang="en-US" dirty="0"/>
          </a:p>
        </p:txBody>
      </p:sp>
      <p:sp>
        <p:nvSpPr>
          <p:cNvPr id="10" name="Text Placeholder 15"/>
          <p:cNvSpPr>
            <a:spLocks noGrp="1"/>
          </p:cNvSpPr>
          <p:nvPr>
            <p:ph type="body" sz="quarter" idx="11" hasCustomPrompt="1"/>
          </p:nvPr>
        </p:nvSpPr>
        <p:spPr>
          <a:xfrm>
            <a:off x="270022" y="387902"/>
            <a:ext cx="5027020" cy="618691"/>
          </a:xfrm>
        </p:spPr>
        <p:txBody>
          <a:bodyPr>
            <a:noAutofit/>
          </a:bodyPr>
          <a:lstStyle>
            <a:lvl1pPr marL="0" indent="0" fontAlgn="t">
              <a:buFontTx/>
              <a:buNone/>
              <a:defRPr sz="3000" baseline="0">
                <a:solidFill>
                  <a:srgbClr val="5498E4"/>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01" y="1121940"/>
            <a:ext cx="10909300" cy="4306358"/>
          </a:xfrm>
        </p:spPr>
        <p:txBody>
          <a:bodyPr numCol="2" spcCol="822960"/>
          <a:lstStyle>
            <a:lvl1pPr marL="0" marR="0" indent="0" algn="l" defTabSz="914400"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200" indent="0">
              <a:buNone/>
              <a:defRPr/>
            </a:lvl2pPr>
            <a:lvl3pPr marL="914400" indent="0">
              <a:buNone/>
              <a:defRPr/>
            </a:lvl3pPr>
            <a:lvl4pPr marL="1371600" indent="0">
              <a:buNone/>
              <a:defRPr/>
            </a:lvl4pPr>
            <a:lvl5pPr marL="1828800" indent="0">
              <a:buNone/>
              <a:defRPr/>
            </a:lvl5pPr>
          </a:lstStyle>
          <a:p>
            <a:r>
              <a:rPr lang="en-US" sz="1800" dirty="0">
                <a:effectLst/>
                <a:latin typeface="+mn-lt"/>
                <a:ea typeface="ＭＳ 明朝"/>
                <a:cs typeface="Times New Roman"/>
              </a:rPr>
              <a:t>Copy goes here for two column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ipsum</a:t>
            </a:r>
            <a:r>
              <a:rPr lang="en-US" sz="1800" dirty="0">
                <a:effectLst/>
                <a:latin typeface="+mn-lt"/>
                <a:ea typeface="ＭＳ 明朝"/>
                <a:cs typeface="Times New Roman"/>
              </a:rPr>
              <a:t> </a:t>
            </a:r>
            <a:r>
              <a:rPr lang="en-US" sz="1800" dirty="0" err="1">
                <a:effectLst/>
                <a:latin typeface="+mn-lt"/>
                <a:ea typeface="ＭＳ 明朝"/>
                <a:cs typeface="Times New Roman"/>
              </a:rPr>
              <a:t>dolar</a:t>
            </a:r>
            <a:r>
              <a:rPr lang="en-US" sz="1800" dirty="0">
                <a:effectLst/>
                <a:latin typeface="+mn-lt"/>
                <a:ea typeface="ＭＳ 明朝"/>
                <a:cs typeface="Times New Roman"/>
              </a:rPr>
              <a:t> sit </a:t>
            </a:r>
            <a:r>
              <a:rPr lang="en-US" sz="1800" dirty="0" err="1">
                <a:effectLst/>
                <a:latin typeface="+mn-lt"/>
                <a:ea typeface="ＭＳ 明朝"/>
                <a:cs typeface="Times New Roman"/>
              </a:rPr>
              <a:t>amet</a:t>
            </a:r>
            <a:r>
              <a:rPr lang="en-US" sz="1800" dirty="0">
                <a:effectLst/>
                <a:latin typeface="+mn-lt"/>
                <a:ea typeface="ＭＳ 明朝"/>
                <a:cs typeface="Times New Roman"/>
              </a:rPr>
              <a:t>, </a:t>
            </a:r>
            <a:r>
              <a:rPr lang="en-US" sz="1800" dirty="0" err="1">
                <a:effectLst/>
                <a:latin typeface="+mn-lt"/>
                <a:ea typeface="ＭＳ 明朝"/>
                <a:cs typeface="Times New Roman"/>
              </a:rPr>
              <a:t>consectetur</a:t>
            </a:r>
            <a:r>
              <a:rPr lang="en-US" sz="1800" dirty="0">
                <a:effectLst/>
                <a:latin typeface="+mn-lt"/>
                <a:ea typeface="ＭＳ 明朝"/>
                <a:cs typeface="Times New Roman"/>
              </a:rPr>
              <a:t> </a:t>
            </a:r>
            <a:r>
              <a:rPr lang="en-US" sz="1800" dirty="0" err="1">
                <a:effectLst/>
                <a:latin typeface="+mn-lt"/>
                <a:ea typeface="ＭＳ 明朝"/>
                <a:cs typeface="Times New Roman"/>
              </a:rPr>
              <a:t>adipiscing</a:t>
            </a:r>
            <a:r>
              <a:rPr lang="en-US" sz="1800" dirty="0">
                <a:effectLst/>
                <a:latin typeface="+mn-lt"/>
                <a:ea typeface="ＭＳ 明朝"/>
                <a:cs typeface="Times New Roman"/>
              </a:rPr>
              <a:t> </a:t>
            </a:r>
            <a:r>
              <a:rPr lang="en-US" sz="1800" dirty="0" err="1">
                <a:effectLst/>
                <a:latin typeface="+mn-lt"/>
                <a:ea typeface="ＭＳ 明朝"/>
                <a:cs typeface="Times New Roman"/>
              </a:rPr>
              <a:t>elit</a:t>
            </a:r>
            <a:r>
              <a:rPr lang="en-US" sz="1800" dirty="0">
                <a:effectLst/>
                <a:latin typeface="+mn-lt"/>
                <a:ea typeface="ＭＳ 明朝"/>
                <a:cs typeface="Times New Roman"/>
              </a:rPr>
              <a:t>. </a:t>
            </a:r>
            <a:r>
              <a:rPr lang="en-US" sz="1800" dirty="0" err="1">
                <a:effectLst/>
                <a:latin typeface="+mn-lt"/>
                <a:ea typeface="ＭＳ 明朝"/>
                <a:cs typeface="Times New Roman"/>
              </a:rPr>
              <a:t>Donec</a:t>
            </a:r>
            <a:r>
              <a:rPr lang="en-US" sz="1800" dirty="0">
                <a:effectLst/>
                <a:latin typeface="+mn-lt"/>
                <a:ea typeface="ＭＳ 明朝"/>
                <a:cs typeface="Times New Roman"/>
              </a:rPr>
              <a:t> </a:t>
            </a:r>
            <a:r>
              <a:rPr lang="en-US" sz="1800" dirty="0" err="1">
                <a:effectLst/>
                <a:latin typeface="+mn-lt"/>
                <a:ea typeface="ＭＳ 明朝"/>
                <a:cs typeface="Times New Roman"/>
              </a:rPr>
              <a:t>vehicula</a:t>
            </a:r>
            <a:r>
              <a:rPr lang="en-US" sz="1800" dirty="0">
                <a:effectLst/>
                <a:latin typeface="+mn-lt"/>
                <a:ea typeface="ＭＳ 明朝"/>
                <a:cs typeface="Times New Roman"/>
              </a:rPr>
              <a:t>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convallis</a:t>
            </a:r>
            <a:r>
              <a:rPr lang="en-US" sz="1800" dirty="0">
                <a:effectLst/>
                <a:latin typeface="+mn-lt"/>
                <a:ea typeface="ＭＳ 明朝"/>
                <a:cs typeface="Times New Roman"/>
              </a:rPr>
              <a:t> lacus </a:t>
            </a:r>
            <a:r>
              <a:rPr lang="en-US" sz="1800" dirty="0" err="1">
                <a:effectLst/>
                <a:latin typeface="+mn-lt"/>
                <a:ea typeface="ＭＳ 明朝"/>
                <a:cs typeface="Times New Roman"/>
              </a:rPr>
              <a:t>sodales</a:t>
            </a:r>
            <a:r>
              <a:rPr lang="en-US" sz="1800" dirty="0">
                <a:effectLst/>
                <a:latin typeface="+mn-lt"/>
                <a:ea typeface="ＭＳ 明朝"/>
                <a:cs typeface="Times New Roman"/>
              </a:rPr>
              <a:t> in.</a:t>
            </a:r>
            <a:endParaRPr lang="en-US" sz="1200" dirty="0">
              <a:effectLst/>
              <a:latin typeface="Cambria"/>
              <a:ea typeface="ＭＳ 明朝"/>
              <a:cs typeface="Times New Roman"/>
            </a:endParaRPr>
          </a:p>
          <a:p>
            <a:r>
              <a:rPr lang="en-US" sz="1800" dirty="0">
                <a:effectLst/>
                <a:latin typeface="+mn-lt"/>
                <a:ea typeface="ＭＳ 明朝"/>
                <a:cs typeface="Times New Roman"/>
              </a:rPr>
              <a:t>In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neque</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non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sapien</a:t>
            </a:r>
            <a:r>
              <a:rPr lang="en-US" sz="1800" dirty="0">
                <a:effectLst/>
                <a:latin typeface="+mn-lt"/>
                <a:ea typeface="ＭＳ 明朝"/>
                <a:cs typeface="Times New Roman"/>
              </a:rPr>
              <a:t>, </a:t>
            </a:r>
            <a:r>
              <a:rPr lang="en-US" sz="1800" dirty="0" err="1">
                <a:effectLst/>
                <a:latin typeface="+mn-lt"/>
                <a:ea typeface="ＭＳ 明朝"/>
                <a:cs typeface="Times New Roman"/>
              </a:rPr>
              <a:t>sed</a:t>
            </a:r>
            <a:r>
              <a:rPr lang="en-US" sz="1800" dirty="0">
                <a:effectLst/>
                <a:latin typeface="+mn-lt"/>
                <a:ea typeface="ＭＳ 明朝"/>
                <a:cs typeface="Times New Roman"/>
              </a:rPr>
              <a:t> </a:t>
            </a:r>
            <a:r>
              <a:rPr lang="en-US" sz="1800" dirty="0" err="1">
                <a:effectLst/>
                <a:latin typeface="+mn-lt"/>
                <a:ea typeface="ＭＳ 明朝"/>
                <a:cs typeface="Times New Roman"/>
              </a:rPr>
              <a:t>rhoncus</a:t>
            </a:r>
            <a:r>
              <a:rPr lang="en-US" sz="1800" dirty="0">
                <a:effectLst/>
                <a:latin typeface="+mn-lt"/>
                <a:ea typeface="ＭＳ 明朝"/>
                <a:cs typeface="Times New Roman"/>
              </a:rPr>
              <a:t>.</a:t>
            </a:r>
            <a:endParaRPr lang="en-US" sz="1200" dirty="0">
              <a:effectLst/>
              <a:latin typeface="Cambria"/>
              <a:ea typeface="ＭＳ 明朝"/>
              <a:cs typeface="Times New Roman"/>
            </a:endParaRPr>
          </a:p>
          <a:p>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wisi</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ad minim </a:t>
            </a:r>
            <a:r>
              <a:rPr lang="en-US" sz="1800" dirty="0" err="1">
                <a:effectLst/>
                <a:latin typeface="+mn-lt"/>
                <a:ea typeface="ＭＳ 明朝"/>
                <a:cs typeface="Times New Roman"/>
              </a:rPr>
              <a:t>veniam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nostrud</a:t>
            </a:r>
            <a:r>
              <a:rPr lang="en-US" sz="1800" dirty="0">
                <a:effectLst/>
                <a:latin typeface="+mn-lt"/>
                <a:ea typeface="ＭＳ 明朝"/>
                <a:cs typeface="Times New Roman"/>
              </a:rPr>
              <a:t> </a:t>
            </a:r>
            <a:r>
              <a:rPr lang="en-US" sz="1800" dirty="0" err="1">
                <a:effectLst/>
                <a:latin typeface="+mn-lt"/>
                <a:ea typeface="ＭＳ 明朝"/>
                <a:cs typeface="Times New Roman"/>
              </a:rPr>
              <a:t>exerci</a:t>
            </a:r>
            <a:r>
              <a:rPr lang="en-US" sz="1800" dirty="0">
                <a:effectLst/>
                <a:latin typeface="+mn-lt"/>
                <a:ea typeface="ＭＳ 明朝"/>
                <a:cs typeface="Times New Roman"/>
              </a:rPr>
              <a:t> </a:t>
            </a:r>
            <a:r>
              <a:rPr lang="en-US" sz="1800" dirty="0" err="1">
                <a:effectLst/>
                <a:latin typeface="+mn-lt"/>
                <a:ea typeface="ＭＳ 明朝"/>
                <a:cs typeface="Times New Roman"/>
              </a:rPr>
              <a:t>tation</a:t>
            </a:r>
            <a:r>
              <a:rPr lang="en-US" sz="1800" dirty="0">
                <a:effectLst/>
                <a:latin typeface="+mn-lt"/>
                <a:ea typeface="ＭＳ 明朝"/>
                <a:cs typeface="Times New Roman"/>
              </a:rPr>
              <a:t> </a:t>
            </a:r>
            <a:r>
              <a:rPr lang="en-US" sz="1800" dirty="0" err="1">
                <a:effectLst/>
                <a:latin typeface="+mn-lt"/>
                <a:ea typeface="ＭＳ 明朝"/>
                <a:cs typeface="Times New Roman"/>
              </a:rPr>
              <a:t>ullamcorper</a:t>
            </a:r>
            <a:r>
              <a:rPr lang="en-US" sz="1800" dirty="0">
                <a:effectLst/>
                <a:latin typeface="+mn-lt"/>
                <a:ea typeface="ＭＳ 明朝"/>
                <a:cs typeface="Times New Roman"/>
              </a:rPr>
              <a:t> </a:t>
            </a:r>
            <a:r>
              <a:rPr lang="en-US" sz="1800" dirty="0" err="1">
                <a:effectLst/>
                <a:latin typeface="+mn-lt"/>
                <a:ea typeface="ＭＳ 明朝"/>
                <a:cs typeface="Times New Roman"/>
              </a:rPr>
              <a:t>suscipit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nisl</a:t>
            </a:r>
            <a:r>
              <a:rPr lang="en-US" sz="1800" dirty="0">
                <a:effectLst/>
                <a:latin typeface="+mn-lt"/>
                <a:ea typeface="ＭＳ 明朝"/>
                <a:cs typeface="Times New Roman"/>
              </a:rPr>
              <a:t>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aliquip</a:t>
            </a:r>
            <a:r>
              <a:rPr lang="en-US" sz="1800" dirty="0">
                <a:effectLst/>
                <a:latin typeface="+mn-lt"/>
                <a:ea typeface="ＭＳ 明朝"/>
                <a:cs typeface="Times New Roman"/>
              </a:rPr>
              <a:t> ex </a:t>
            </a:r>
            <a:r>
              <a:rPr lang="en-US" sz="1800" dirty="0" err="1">
                <a:effectLst/>
                <a:latin typeface="+mn-lt"/>
                <a:ea typeface="ＭＳ 明朝"/>
                <a:cs typeface="Times New Roman"/>
              </a:rPr>
              <a:t>ea</a:t>
            </a:r>
            <a:r>
              <a:rPr lang="en-US" sz="1800" dirty="0">
                <a:effectLst/>
                <a:latin typeface="+mn-lt"/>
                <a:ea typeface="ＭＳ 明朝"/>
                <a:cs typeface="Times New Roman"/>
              </a:rPr>
              <a:t> </a:t>
            </a:r>
            <a:r>
              <a:rPr lang="en-US" sz="1800" dirty="0" err="1">
                <a:effectLst/>
                <a:latin typeface="+mn-lt"/>
                <a:ea typeface="ＭＳ 明朝"/>
                <a:cs typeface="Times New Roman"/>
              </a:rPr>
              <a:t>commodo</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autem</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eum</a:t>
            </a:r>
            <a:r>
              <a:rPr lang="en-US" sz="1800" dirty="0">
                <a:effectLst/>
                <a:latin typeface="+mn-lt"/>
                <a:ea typeface="ＭＳ 明朝"/>
                <a:cs typeface="Times New Roman"/>
              </a:rPr>
              <a:t> </a:t>
            </a:r>
            <a:r>
              <a:rPr lang="en-US" sz="1800" dirty="0" err="1">
                <a:effectLst/>
                <a:latin typeface="+mn-lt"/>
                <a:ea typeface="ＭＳ 明朝"/>
                <a:cs typeface="Times New Roman"/>
              </a:rPr>
              <a:t>iriure</a:t>
            </a:r>
            <a:r>
              <a:rPr lang="en-US" sz="1800" dirty="0">
                <a:effectLst/>
                <a:latin typeface="+mn-lt"/>
                <a:ea typeface="ＭＳ 明朝"/>
                <a:cs typeface="Times New Roman"/>
              </a:rPr>
              <a:t> dolor in </a:t>
            </a:r>
            <a:r>
              <a:rPr lang="en-US" sz="1800" dirty="0" err="1">
                <a:effectLst/>
                <a:latin typeface="+mn-lt"/>
                <a:ea typeface="ＭＳ 明朝"/>
                <a:cs typeface="Times New Roman"/>
              </a:rPr>
              <a:t>hendrerit</a:t>
            </a:r>
            <a:r>
              <a:rPr lang="en-US" sz="1800" dirty="0">
                <a:effectLst/>
                <a:latin typeface="+mn-lt"/>
                <a:ea typeface="ＭＳ 明朝"/>
                <a:cs typeface="Times New Roman"/>
              </a:rPr>
              <a:t> in </a:t>
            </a:r>
            <a:r>
              <a:rPr lang="en-US" sz="1800" dirty="0" err="1">
                <a:effectLst/>
                <a:latin typeface="+mn-lt"/>
                <a:ea typeface="ＭＳ 明朝"/>
                <a:cs typeface="Times New Roman"/>
              </a:rPr>
              <a:t>vulputate</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esse</a:t>
            </a:r>
            <a:r>
              <a:rPr lang="en-US" sz="1800" dirty="0">
                <a:effectLst/>
                <a:latin typeface="+mn-lt"/>
                <a:ea typeface="ＭＳ 明朝"/>
                <a:cs typeface="Times New Roman"/>
              </a:rPr>
              <a:t> </a:t>
            </a:r>
            <a:r>
              <a:rPr lang="en-US" sz="1800" dirty="0" err="1">
                <a:effectLst/>
                <a:latin typeface="+mn-lt"/>
                <a:ea typeface="ＭＳ 明朝"/>
                <a:cs typeface="Times New Roman"/>
              </a:rPr>
              <a:t>molestie</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illum</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eu</a:t>
            </a:r>
            <a:r>
              <a:rPr lang="en-US" sz="1800" dirty="0">
                <a:effectLst/>
                <a:latin typeface="+mn-lt"/>
                <a:ea typeface="ＭＳ 明朝"/>
                <a:cs typeface="Times New Roman"/>
              </a:rPr>
              <a:t>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facilisis</a:t>
            </a:r>
            <a:r>
              <a:rPr lang="en-US" sz="1800" dirty="0">
                <a:effectLst/>
                <a:latin typeface="+mn-lt"/>
                <a:ea typeface="ＭＳ 明朝"/>
                <a:cs typeface="Times New Roman"/>
              </a:rPr>
              <a:t> at </a:t>
            </a:r>
            <a:r>
              <a:rPr lang="en-US" sz="1800" dirty="0" err="1">
                <a:effectLst/>
                <a:latin typeface="+mn-lt"/>
                <a:ea typeface="ＭＳ 明朝"/>
                <a:cs typeface="Times New Roman"/>
              </a:rPr>
              <a:t>vero</a:t>
            </a:r>
            <a:r>
              <a:rPr lang="en-US" sz="1800" dirty="0">
                <a:effectLst/>
                <a:latin typeface="+mn-lt"/>
                <a:ea typeface="ＭＳ 明朝"/>
                <a:cs typeface="Times New Roman"/>
              </a:rPr>
              <a:t> </a:t>
            </a:r>
            <a:r>
              <a:rPr lang="en-US" sz="1800" dirty="0" err="1">
                <a:effectLst/>
                <a:latin typeface="+mn-lt"/>
                <a:ea typeface="ＭＳ 明朝"/>
                <a:cs typeface="Times New Roman"/>
              </a:rPr>
              <a:t>eros</a:t>
            </a:r>
            <a:r>
              <a:rPr lang="en-US" sz="1800" dirty="0">
                <a:effectLst/>
                <a:latin typeface="+mn-lt"/>
                <a:ea typeface="ＭＳ 明朝"/>
                <a:cs typeface="Times New Roman"/>
              </a:rPr>
              <a:t> et </a:t>
            </a:r>
            <a:r>
              <a:rPr lang="en-US" sz="1800" dirty="0" err="1">
                <a:effectLst/>
                <a:latin typeface="+mn-lt"/>
                <a:ea typeface="ＭＳ 明朝"/>
                <a:cs typeface="Times New Roman"/>
              </a:rPr>
              <a:t>accumsan</a:t>
            </a:r>
            <a:r>
              <a:rPr lang="en-US" sz="1800" dirty="0">
                <a:effectLst/>
                <a:latin typeface="+mn-lt"/>
                <a:ea typeface="ＭＳ 明朝"/>
                <a:cs typeface="Times New Roman"/>
              </a:rPr>
              <a:t> et </a:t>
            </a:r>
            <a:r>
              <a:rPr lang="en-US" sz="1800" dirty="0" err="1">
                <a:effectLst/>
                <a:latin typeface="+mn-lt"/>
                <a:ea typeface="ＭＳ 明朝"/>
                <a:cs typeface="Times New Roman"/>
              </a:rPr>
              <a:t>iusto</a:t>
            </a:r>
            <a:r>
              <a:rPr lang="en-US" sz="1800" dirty="0">
                <a:effectLst/>
                <a:latin typeface="+mn-lt"/>
                <a:ea typeface="ＭＳ 明朝"/>
                <a:cs typeface="Times New Roman"/>
              </a:rPr>
              <a:t> </a:t>
            </a:r>
            <a:r>
              <a:rPr lang="en-US" sz="1800" dirty="0" err="1">
                <a:effectLst/>
                <a:latin typeface="+mn-lt"/>
                <a:ea typeface="ＭＳ 明朝"/>
                <a:cs typeface="Times New Roman"/>
              </a:rPr>
              <a:t>odio</a:t>
            </a:r>
            <a:r>
              <a:rPr lang="en-US" sz="1800" dirty="0">
                <a:effectLst/>
                <a:latin typeface="+mn-lt"/>
                <a:ea typeface="ＭＳ 明朝"/>
                <a:cs typeface="Times New Roman"/>
              </a:rPr>
              <a:t> </a:t>
            </a:r>
            <a:r>
              <a:rPr lang="en-US" sz="1800" dirty="0" err="1">
                <a:effectLst/>
                <a:latin typeface="+mn-lt"/>
                <a:ea typeface="ＭＳ 明朝"/>
                <a:cs typeface="Times New Roman"/>
              </a:rPr>
              <a:t>dignissim</a:t>
            </a:r>
            <a:r>
              <a:rPr lang="en-US" sz="1800" dirty="0">
                <a:effectLst/>
                <a:latin typeface="+mn-lt"/>
                <a:ea typeface="ＭＳ 明朝"/>
                <a:cs typeface="Times New Roman"/>
              </a:rPr>
              <a:t> qui </a:t>
            </a:r>
            <a:r>
              <a:rPr lang="en-US" sz="1800" dirty="0" err="1">
                <a:effectLst/>
                <a:latin typeface="+mn-lt"/>
                <a:ea typeface="ＭＳ 明朝"/>
                <a:cs typeface="Times New Roman"/>
              </a:rPr>
              <a:t>blandit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a:t>
            </a:r>
            <a:r>
              <a:rPr lang="en-US" sz="1800" dirty="0" err="1">
                <a:effectLst/>
                <a:latin typeface="+mn-lt"/>
                <a:ea typeface="ＭＳ 明朝"/>
                <a:cs typeface="Times New Roman"/>
              </a:rPr>
              <a:t>luptatum</a:t>
            </a:r>
            <a:r>
              <a:rPr lang="en-US" sz="1800" dirty="0">
                <a:effectLst/>
                <a:latin typeface="+mn-lt"/>
                <a:ea typeface="ＭＳ 明朝"/>
                <a:cs typeface="Times New Roman"/>
              </a:rPr>
              <a:t> </a:t>
            </a:r>
            <a:r>
              <a:rPr lang="en-US" sz="1800" dirty="0" err="1">
                <a:effectLst/>
                <a:latin typeface="+mn-lt"/>
                <a:ea typeface="ＭＳ 明朝"/>
                <a:cs typeface="Times New Roman"/>
              </a:rPr>
              <a:t>zzril</a:t>
            </a:r>
            <a:r>
              <a:rPr lang="en-US" sz="1800" dirty="0">
                <a:effectLst/>
                <a:latin typeface="+mn-lt"/>
                <a:ea typeface="ＭＳ 明朝"/>
                <a:cs typeface="Times New Roman"/>
              </a:rPr>
              <a:t> </a:t>
            </a:r>
            <a:r>
              <a:rPr lang="en-US" sz="1800" dirty="0" err="1">
                <a:effectLst/>
                <a:latin typeface="+mn-lt"/>
                <a:ea typeface="ＭＳ 明朝"/>
                <a:cs typeface="Times New Roman"/>
              </a:rPr>
              <a:t>delenit</a:t>
            </a:r>
            <a:r>
              <a:rPr lang="en-US" sz="1800" dirty="0">
                <a:effectLst/>
                <a:latin typeface="+mn-lt"/>
                <a:ea typeface="ＭＳ 明朝"/>
                <a:cs typeface="Times New Roman"/>
              </a:rPr>
              <a:t> </a:t>
            </a:r>
            <a:r>
              <a:rPr lang="en-US" sz="1800" dirty="0" err="1">
                <a:effectLst/>
                <a:latin typeface="+mn-lt"/>
                <a:ea typeface="ＭＳ 明朝"/>
                <a:cs typeface="Times New Roman"/>
              </a:rPr>
              <a:t>augue</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te</a:t>
            </a:r>
            <a:r>
              <a:rPr lang="en-US" sz="1800" dirty="0">
                <a:effectLst/>
                <a:latin typeface="+mn-lt"/>
                <a:ea typeface="ＭＳ 明朝"/>
                <a:cs typeface="Times New Roman"/>
              </a:rPr>
              <a:t> </a:t>
            </a:r>
            <a:r>
              <a:rPr lang="en-US" sz="1800" dirty="0" err="1">
                <a:effectLst/>
                <a:latin typeface="+mn-lt"/>
                <a:ea typeface="ＭＳ 明朝"/>
                <a:cs typeface="Times New Roman"/>
              </a:rPr>
              <a:t>feugait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a:t>
            </a:r>
            <a:r>
              <a:rPr lang="en-US" sz="1800" dirty="0">
                <a:effectLst/>
                <a:latin typeface="+mn-lt"/>
                <a:ea typeface="ＭＳ 明朝"/>
                <a:cs typeface="Times New Roman"/>
              </a:rPr>
              <a:t>. </a:t>
            </a:r>
          </a:p>
          <a:p>
            <a:r>
              <a:rPr lang="en-US" sz="1800" dirty="0">
                <a:effectLst/>
                <a:latin typeface="+mn-lt"/>
                <a:ea typeface="ＭＳ 明朝"/>
                <a:cs typeface="Times New Roman"/>
              </a:rPr>
              <a:t>Nam liber </a:t>
            </a:r>
            <a:r>
              <a:rPr lang="en-US" sz="1800" dirty="0" err="1">
                <a:effectLst/>
                <a:latin typeface="+mn-lt"/>
                <a:ea typeface="ＭＳ 明朝"/>
                <a:cs typeface="Times New Roman"/>
              </a:rPr>
              <a:t>tempor</a:t>
            </a:r>
            <a:r>
              <a:rPr lang="en-US" sz="1800" dirty="0">
                <a:effectLst/>
                <a:latin typeface="+mn-lt"/>
                <a:ea typeface="ＭＳ 明朝"/>
                <a:cs typeface="Times New Roman"/>
              </a:rPr>
              <a:t> cum </a:t>
            </a:r>
            <a:r>
              <a:rPr lang="en-US" sz="1800" dirty="0" err="1">
                <a:effectLst/>
                <a:latin typeface="+mn-lt"/>
                <a:ea typeface="ＭＳ 明朝"/>
                <a:cs typeface="Times New Roman"/>
              </a:rPr>
              <a:t>soluta</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eleifend</a:t>
            </a:r>
            <a:r>
              <a:rPr lang="en-US" sz="1800" dirty="0">
                <a:effectLst/>
                <a:latin typeface="+mn-lt"/>
                <a:ea typeface="ＭＳ 明朝"/>
                <a:cs typeface="Times New Roman"/>
              </a:rPr>
              <a:t> option </a:t>
            </a:r>
            <a:r>
              <a:rPr lang="en-US" sz="1800" dirty="0" err="1">
                <a:effectLst/>
                <a:latin typeface="+mn-lt"/>
                <a:ea typeface="ＭＳ 明朝"/>
                <a:cs typeface="Times New Roman"/>
              </a:rPr>
              <a:t>congue</a:t>
            </a:r>
            <a:r>
              <a:rPr lang="en-US" sz="1800" dirty="0">
                <a:effectLst/>
                <a:latin typeface="+mn-lt"/>
                <a:ea typeface="ＭＳ 明朝"/>
                <a:cs typeface="Times New Roman"/>
              </a:rPr>
              <a:t> </a:t>
            </a:r>
            <a:r>
              <a:rPr lang="en-US" sz="1800" dirty="0" err="1">
                <a:effectLst/>
                <a:latin typeface="+mn-lt"/>
                <a:ea typeface="ＭＳ 明朝"/>
                <a:cs typeface="Times New Roman"/>
              </a:rPr>
              <a:t>nihil</a:t>
            </a:r>
            <a:r>
              <a:rPr lang="en-US" sz="1800" dirty="0">
                <a:effectLst/>
                <a:latin typeface="+mn-lt"/>
                <a:ea typeface="ＭＳ 明朝"/>
                <a:cs typeface="Times New Roman"/>
              </a:rPr>
              <a:t> </a:t>
            </a:r>
            <a:r>
              <a:rPr lang="en-US" sz="1800" dirty="0" err="1">
                <a:effectLst/>
                <a:latin typeface="+mn-lt"/>
                <a:ea typeface="ＭＳ 明朝"/>
                <a:cs typeface="Times New Roman"/>
              </a:rPr>
              <a:t>imperdiet</a:t>
            </a:r>
            <a:r>
              <a:rPr lang="en-US" sz="1800" dirty="0">
                <a:effectLst/>
                <a:latin typeface="+mn-lt"/>
                <a:ea typeface="ＭＳ 明朝"/>
                <a:cs typeface="Times New Roman"/>
              </a:rPr>
              <a:t> doming id quod </a:t>
            </a:r>
            <a:r>
              <a:rPr lang="en-US" sz="1800" dirty="0" err="1">
                <a:effectLst/>
                <a:latin typeface="+mn-lt"/>
                <a:ea typeface="ＭＳ 明朝"/>
                <a:cs typeface="Times New Roman"/>
              </a:rPr>
              <a:t>mazim</a:t>
            </a:r>
            <a:r>
              <a:rPr lang="en-US" sz="1800" dirty="0">
                <a:effectLst/>
                <a:latin typeface="+mn-lt"/>
                <a:ea typeface="ＭＳ 明朝"/>
                <a:cs typeface="Times New Roman"/>
              </a:rPr>
              <a:t> </a:t>
            </a:r>
            <a:r>
              <a:rPr lang="en-US" sz="1800" dirty="0" err="1">
                <a:effectLst/>
                <a:latin typeface="+mn-lt"/>
                <a:ea typeface="ＭＳ 明朝"/>
                <a:cs typeface="Times New Roman"/>
              </a:rPr>
              <a:t>placerat</a:t>
            </a:r>
            <a:r>
              <a:rPr lang="en-US" sz="1800" dirty="0">
                <a:effectLst/>
                <a:latin typeface="+mn-lt"/>
                <a:ea typeface="ＭＳ 明朝"/>
                <a:cs typeface="Times New Roman"/>
              </a:rPr>
              <a:t> facer </a:t>
            </a:r>
            <a:r>
              <a:rPr lang="en-US" sz="1800" dirty="0" err="1">
                <a:effectLst/>
                <a:latin typeface="+mn-lt"/>
                <a:ea typeface="ＭＳ 明朝"/>
                <a:cs typeface="Times New Roman"/>
              </a:rPr>
              <a:t>possim</a:t>
            </a:r>
            <a:r>
              <a:rPr lang="en-US" sz="1800" dirty="0">
                <a:effectLst/>
                <a:latin typeface="+mn-lt"/>
                <a:ea typeface="ＭＳ 明朝"/>
                <a:cs typeface="Times New Roman"/>
              </a:rPr>
              <a:t> </a:t>
            </a:r>
            <a:r>
              <a:rPr lang="en-US" sz="1800" dirty="0" err="1">
                <a:effectLst/>
                <a:latin typeface="+mn-lt"/>
                <a:ea typeface="ＭＳ 明朝"/>
                <a:cs typeface="Times New Roman"/>
              </a:rPr>
              <a:t>assum</a:t>
            </a:r>
            <a:r>
              <a:rPr lang="en-US" sz="1800" dirty="0">
                <a:effectLst/>
                <a:latin typeface="+mn-lt"/>
                <a:ea typeface="ＭＳ 明朝"/>
                <a:cs typeface="Times New Roman"/>
              </a:rPr>
              <a:t>. </a:t>
            </a:r>
          </a:p>
          <a:p>
            <a:r>
              <a:rPr lang="en-US" sz="1800" dirty="0" err="1">
                <a:effectLst/>
                <a:latin typeface="+mn-lt"/>
                <a:ea typeface="ＭＳ 明朝"/>
                <a:cs typeface="Times New Roman"/>
              </a:rPr>
              <a:t>Typi</a:t>
            </a:r>
            <a:r>
              <a:rPr lang="en-US" sz="1800" dirty="0">
                <a:effectLst/>
                <a:latin typeface="+mn-lt"/>
                <a:ea typeface="ＭＳ 明朝"/>
                <a:cs typeface="Times New Roman"/>
              </a:rPr>
              <a:t> non </a:t>
            </a:r>
            <a:r>
              <a:rPr lang="en-US" sz="1800" dirty="0" err="1">
                <a:effectLst/>
                <a:latin typeface="+mn-lt"/>
                <a:ea typeface="ＭＳ 明朝"/>
                <a:cs typeface="Times New Roman"/>
              </a:rPr>
              <a:t>habent</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insitam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usus</a:t>
            </a:r>
            <a:r>
              <a:rPr lang="en-US" sz="1800" dirty="0">
                <a:effectLst/>
                <a:latin typeface="+mn-lt"/>
                <a:ea typeface="ＭＳ 明朝"/>
                <a:cs typeface="Times New Roman"/>
              </a:rPr>
              <a:t> </a:t>
            </a:r>
            <a:r>
              <a:rPr lang="en-US" sz="1800" dirty="0" err="1">
                <a:effectLst/>
                <a:latin typeface="+mn-lt"/>
                <a:ea typeface="ＭＳ 明朝"/>
                <a:cs typeface="Times New Roman"/>
              </a:rPr>
              <a:t>legentis</a:t>
            </a:r>
            <a:r>
              <a:rPr lang="en-US" sz="1800" dirty="0">
                <a:effectLst/>
                <a:latin typeface="+mn-lt"/>
                <a:ea typeface="ＭＳ 明朝"/>
                <a:cs typeface="Times New Roman"/>
              </a:rPr>
              <a:t> in </a:t>
            </a:r>
            <a:r>
              <a:rPr lang="en-US" sz="1800" dirty="0" err="1">
                <a:effectLst/>
                <a:latin typeface="+mn-lt"/>
                <a:ea typeface="ＭＳ 明朝"/>
                <a:cs typeface="Times New Roman"/>
              </a:rPr>
              <a:t>iis</a:t>
            </a:r>
            <a:r>
              <a:rPr lang="en-US" sz="1800" dirty="0">
                <a:effectLst/>
                <a:latin typeface="+mn-lt"/>
                <a:ea typeface="ＭＳ 明朝"/>
                <a:cs typeface="Times New Roman"/>
              </a:rPr>
              <a:t> qui </a:t>
            </a:r>
            <a:r>
              <a:rPr lang="en-US" sz="1800" dirty="0" err="1">
                <a:effectLst/>
                <a:latin typeface="+mn-lt"/>
                <a:ea typeface="ＭＳ 明朝"/>
                <a:cs typeface="Times New Roman"/>
              </a:rPr>
              <a:t>facit</a:t>
            </a:r>
            <a:r>
              <a:rPr lang="en-US" sz="1800" dirty="0">
                <a:effectLst/>
                <a:latin typeface="+mn-lt"/>
                <a:ea typeface="ＭＳ 明朝"/>
                <a:cs typeface="Times New Roman"/>
              </a:rPr>
              <a:t> </a:t>
            </a:r>
            <a:r>
              <a:rPr lang="en-US" sz="1800" dirty="0" err="1">
                <a:effectLst/>
                <a:latin typeface="+mn-lt"/>
                <a:ea typeface="ＭＳ 明朝"/>
                <a:cs typeface="Times New Roman"/>
              </a:rPr>
              <a:t>eorum</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Investigationes</a:t>
            </a:r>
            <a:r>
              <a:rPr lang="en-US" sz="1800" dirty="0">
                <a:effectLst/>
                <a:latin typeface="+mn-lt"/>
                <a:ea typeface="ＭＳ 明朝"/>
                <a:cs typeface="Times New Roman"/>
              </a:rPr>
              <a:t> </a:t>
            </a:r>
            <a:r>
              <a:rPr lang="en-US" sz="1800" dirty="0" err="1">
                <a:effectLst/>
                <a:latin typeface="+mn-lt"/>
                <a:ea typeface="ＭＳ 明朝"/>
                <a:cs typeface="Times New Roman"/>
              </a:rPr>
              <a:t>demonstraverunt</a:t>
            </a:r>
            <a:r>
              <a:rPr lang="en-US" sz="1800" dirty="0">
                <a:effectLst/>
                <a:latin typeface="+mn-lt"/>
                <a:ea typeface="ＭＳ 明朝"/>
                <a:cs typeface="Times New Roman"/>
              </a:rPr>
              <a:t> </a:t>
            </a:r>
            <a:r>
              <a:rPr lang="en-US" sz="1800" dirty="0" err="1">
                <a:effectLst/>
                <a:latin typeface="+mn-lt"/>
                <a:ea typeface="ＭＳ 明朝"/>
                <a:cs typeface="Times New Roman"/>
              </a:rPr>
              <a:t>lectores</a:t>
            </a:r>
            <a:r>
              <a:rPr lang="en-US" sz="1800" dirty="0">
                <a:effectLst/>
                <a:latin typeface="+mn-lt"/>
                <a:ea typeface="ＭＳ 明朝"/>
                <a:cs typeface="Times New Roman"/>
              </a:rPr>
              <a:t> </a:t>
            </a:r>
            <a:r>
              <a:rPr lang="en-US" sz="1800" dirty="0" err="1">
                <a:effectLst/>
                <a:latin typeface="+mn-lt"/>
                <a:ea typeface="ＭＳ 明朝"/>
                <a:cs typeface="Times New Roman"/>
              </a:rPr>
              <a:t>legere</a:t>
            </a:r>
            <a:r>
              <a:rPr lang="en-US" sz="1800" dirty="0">
                <a:effectLst/>
                <a:latin typeface="+mn-lt"/>
                <a:ea typeface="ＭＳ 明朝"/>
                <a:cs typeface="Times New Roman"/>
              </a:rPr>
              <a:t> me </a:t>
            </a:r>
            <a:r>
              <a:rPr lang="en-US" sz="1800" dirty="0" err="1">
                <a:effectLst/>
                <a:latin typeface="+mn-lt"/>
                <a:ea typeface="ＭＳ 明朝"/>
                <a:cs typeface="Times New Roman"/>
              </a:rPr>
              <a:t>lius</a:t>
            </a:r>
            <a:r>
              <a:rPr lang="en-US" sz="1800" dirty="0">
                <a:effectLst/>
                <a:latin typeface="+mn-lt"/>
                <a:ea typeface="ＭＳ 明朝"/>
                <a:cs typeface="Times New Roman"/>
              </a:rPr>
              <a:t> quod ii </a:t>
            </a:r>
            <a:r>
              <a:rPr lang="en-US" sz="1800" dirty="0" err="1">
                <a:effectLst/>
                <a:latin typeface="+mn-lt"/>
                <a:ea typeface="ＭＳ 明朝"/>
                <a:cs typeface="Times New Roman"/>
              </a:rPr>
              <a:t>legunt</a:t>
            </a:r>
            <a:r>
              <a:rPr lang="en-US" sz="1800" dirty="0">
                <a:effectLst/>
                <a:latin typeface="+mn-lt"/>
                <a:ea typeface="ＭＳ 明朝"/>
                <a:cs typeface="Times New Roman"/>
              </a:rPr>
              <a:t> </a:t>
            </a:r>
            <a:r>
              <a:rPr lang="en-US" sz="1800" dirty="0" err="1">
                <a:effectLst/>
                <a:latin typeface="+mn-lt"/>
                <a:ea typeface="ＭＳ 明朝"/>
                <a:cs typeface="Times New Roman"/>
              </a:rPr>
              <a:t>saepius</a:t>
            </a:r>
            <a:r>
              <a:rPr lang="en-US" sz="1800" dirty="0">
                <a:effectLst/>
                <a:latin typeface="+mn-lt"/>
                <a:ea typeface="ＭＳ 明朝"/>
                <a:cs typeface="Times New Roman"/>
              </a:rPr>
              <a:t>. </a:t>
            </a:r>
            <a:r>
              <a:rPr lang="en-US" sz="1800" dirty="0" err="1">
                <a:effectLst/>
                <a:latin typeface="+mn-lt"/>
                <a:ea typeface="ＭＳ 明朝"/>
                <a:cs typeface="Times New Roman"/>
              </a:rPr>
              <a:t>Claritas</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etiam</a:t>
            </a:r>
            <a:r>
              <a:rPr lang="en-US" sz="1800" dirty="0">
                <a:effectLst/>
                <a:latin typeface="+mn-lt"/>
                <a:ea typeface="ＭＳ 明朝"/>
                <a:cs typeface="Times New Roman"/>
              </a:rPr>
              <a:t> </a:t>
            </a:r>
            <a:r>
              <a:rPr lang="en-US" sz="1800" dirty="0" err="1">
                <a:effectLst/>
                <a:latin typeface="+mn-lt"/>
                <a:ea typeface="ＭＳ 明朝"/>
                <a:cs typeface="Times New Roman"/>
              </a:rPr>
              <a:t>processus</a:t>
            </a:r>
            <a:r>
              <a:rPr lang="en-US" sz="1800" dirty="0">
                <a:effectLst/>
                <a:latin typeface="+mn-lt"/>
                <a:ea typeface="ＭＳ 明朝"/>
                <a:cs typeface="Times New Roman"/>
              </a:rPr>
              <a:t> </a:t>
            </a:r>
            <a:r>
              <a:rPr lang="en-US" sz="1800" dirty="0" err="1">
                <a:effectLst/>
                <a:latin typeface="+mn-lt"/>
                <a:ea typeface="ＭＳ 明朝"/>
                <a:cs typeface="Times New Roman"/>
              </a:rPr>
              <a:t>dynamicus</a:t>
            </a:r>
            <a:r>
              <a:rPr lang="en-US" sz="1800" dirty="0">
                <a:effectLst/>
                <a:latin typeface="+mn-lt"/>
                <a:ea typeface="ＭＳ 明朝"/>
                <a:cs typeface="Times New Roman"/>
              </a:rPr>
              <a:t>, qui sequitur </a:t>
            </a:r>
            <a:r>
              <a:rPr lang="en-US" sz="1800" dirty="0" err="1">
                <a:effectLst/>
                <a:latin typeface="+mn-lt"/>
                <a:ea typeface="ＭＳ 明朝"/>
                <a:cs typeface="Times New Roman"/>
              </a:rPr>
              <a:t>mutationem</a:t>
            </a:r>
            <a:r>
              <a:rPr lang="en-US" sz="1800" dirty="0">
                <a:effectLst/>
                <a:latin typeface="+mn-lt"/>
                <a:ea typeface="ＭＳ 明朝"/>
                <a:cs typeface="Times New Roman"/>
              </a:rPr>
              <a:t> </a:t>
            </a:r>
            <a:r>
              <a:rPr lang="en-US" sz="1800" dirty="0" err="1">
                <a:effectLst/>
                <a:latin typeface="+mn-lt"/>
                <a:ea typeface="ＭＳ 明朝"/>
                <a:cs typeface="Times New Roman"/>
              </a:rPr>
              <a:t>consuetudium</a:t>
            </a:r>
            <a:r>
              <a:rPr lang="en-US" sz="1800" dirty="0">
                <a:effectLst/>
                <a:latin typeface="+mn-lt"/>
                <a:ea typeface="ＭＳ 明朝"/>
                <a:cs typeface="Times New Roman"/>
              </a:rPr>
              <a:t> </a:t>
            </a:r>
            <a:r>
              <a:rPr lang="en-US" sz="1800" dirty="0" err="1">
                <a:effectLst/>
                <a:latin typeface="+mn-lt"/>
                <a:ea typeface="ＭＳ 明朝"/>
                <a:cs typeface="Times New Roman"/>
              </a:rPr>
              <a:t>lectorum</a:t>
            </a:r>
            <a:r>
              <a:rPr lang="en-US" sz="1800" dirty="0">
                <a:effectLst/>
                <a:latin typeface="+mn-lt"/>
                <a:ea typeface="ＭＳ 明朝"/>
                <a:cs typeface="Times New Roman"/>
              </a:rPr>
              <a:t>. </a:t>
            </a:r>
          </a:p>
          <a:p>
            <a:r>
              <a:rPr lang="en-US" sz="1800" dirty="0" err="1">
                <a:effectLst/>
                <a:latin typeface="+mn-lt"/>
                <a:ea typeface="ＭＳ 明朝"/>
                <a:cs typeface="Times New Roman"/>
              </a:rPr>
              <a:t>Mirum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notare</a:t>
            </a:r>
            <a:r>
              <a:rPr lang="en-US" sz="1800" dirty="0">
                <a:effectLst/>
                <a:latin typeface="+mn-lt"/>
                <a:ea typeface="ＭＳ 明朝"/>
                <a:cs typeface="Times New Roman"/>
              </a:rPr>
              <a:t> quam </a:t>
            </a:r>
            <a:r>
              <a:rPr lang="en-US" sz="1800" dirty="0" err="1">
                <a:effectLst/>
                <a:latin typeface="+mn-lt"/>
                <a:ea typeface="ＭＳ 明朝"/>
                <a:cs typeface="Times New Roman"/>
              </a:rPr>
              <a:t>littera</a:t>
            </a:r>
            <a:r>
              <a:rPr lang="en-US" sz="1800" dirty="0">
                <a:effectLst/>
                <a:latin typeface="+mn-lt"/>
                <a:ea typeface="ＭＳ 明朝"/>
                <a:cs typeface="Times New Roman"/>
              </a:rPr>
              <a:t> </a:t>
            </a:r>
            <a:r>
              <a:rPr lang="en-US" sz="1800" dirty="0" err="1">
                <a:effectLst/>
                <a:latin typeface="+mn-lt"/>
                <a:ea typeface="ＭＳ 明朝"/>
                <a:cs typeface="Times New Roman"/>
              </a:rPr>
              <a:t>gothica</a:t>
            </a:r>
            <a:r>
              <a:rPr lang="en-US" sz="1800" dirty="0">
                <a:effectLst/>
                <a:latin typeface="+mn-lt"/>
                <a:ea typeface="ＭＳ 明朝"/>
                <a:cs typeface="Times New Roman"/>
              </a:rPr>
              <a:t>, quam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putamus</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claram</a:t>
            </a:r>
            <a:r>
              <a:rPr lang="en-US" sz="1800" dirty="0">
                <a:effectLst/>
                <a:latin typeface="+mn-lt"/>
                <a:ea typeface="ＭＳ 明朝"/>
                <a:cs typeface="Times New Roman"/>
              </a:rPr>
              <a:t>, </a:t>
            </a:r>
            <a:r>
              <a:rPr lang="en-US" sz="1800" dirty="0" err="1">
                <a:effectLst/>
                <a:latin typeface="+mn-lt"/>
                <a:ea typeface="ＭＳ 明朝"/>
                <a:cs typeface="Times New Roman"/>
              </a:rPr>
              <a:t>anteposuerit</a:t>
            </a:r>
            <a:r>
              <a:rPr lang="en-US" sz="1800" dirty="0">
                <a:effectLst/>
                <a:latin typeface="+mn-lt"/>
                <a:ea typeface="ＭＳ 明朝"/>
                <a:cs typeface="Times New Roman"/>
              </a:rPr>
              <a:t> </a:t>
            </a:r>
            <a:r>
              <a:rPr lang="en-US" sz="1800" dirty="0" err="1">
                <a:effectLst/>
                <a:latin typeface="+mn-lt"/>
                <a:ea typeface="ＭＳ 明朝"/>
                <a:cs typeface="Times New Roman"/>
              </a:rPr>
              <a:t>litterarum</a:t>
            </a:r>
            <a:r>
              <a:rPr lang="en-US" sz="1800" dirty="0">
                <a:effectLst/>
                <a:latin typeface="+mn-lt"/>
                <a:ea typeface="ＭＳ 明朝"/>
                <a:cs typeface="Times New Roman"/>
              </a:rPr>
              <a:t> </a:t>
            </a:r>
            <a:r>
              <a:rPr lang="en-US" sz="1800" dirty="0" err="1">
                <a:effectLst/>
                <a:latin typeface="+mn-lt"/>
                <a:ea typeface="ＭＳ 明朝"/>
                <a:cs typeface="Times New Roman"/>
              </a:rPr>
              <a:t>formas</a:t>
            </a:r>
            <a:r>
              <a:rPr lang="en-US" sz="1800" dirty="0">
                <a:effectLst/>
                <a:latin typeface="+mn-lt"/>
                <a:ea typeface="ＭＳ 明朝"/>
                <a:cs typeface="Times New Roman"/>
              </a:rPr>
              <a:t> </a:t>
            </a:r>
            <a:r>
              <a:rPr lang="en-US" sz="1800" dirty="0" err="1">
                <a:effectLst/>
                <a:latin typeface="+mn-lt"/>
                <a:ea typeface="ＭＳ 明朝"/>
                <a:cs typeface="Times New Roman"/>
              </a:rPr>
              <a:t>humanitatis</a:t>
            </a:r>
            <a:r>
              <a:rPr lang="en-US" sz="1800" dirty="0">
                <a:effectLst/>
                <a:latin typeface="+mn-lt"/>
                <a:ea typeface="ＭＳ 明朝"/>
                <a:cs typeface="Times New Roman"/>
              </a:rPr>
              <a:t> per </a:t>
            </a:r>
            <a:r>
              <a:rPr lang="en-US" sz="1800" dirty="0" err="1">
                <a:effectLst/>
                <a:latin typeface="+mn-lt"/>
                <a:ea typeface="ＭＳ 明朝"/>
                <a:cs typeface="Times New Roman"/>
              </a:rPr>
              <a:t>seacula</a:t>
            </a:r>
            <a:r>
              <a:rPr lang="en-US" sz="1800" dirty="0">
                <a:effectLst/>
                <a:latin typeface="+mn-lt"/>
                <a:ea typeface="ＭＳ 明朝"/>
                <a:cs typeface="Times New Roman"/>
              </a:rPr>
              <a:t> </a:t>
            </a:r>
            <a:r>
              <a:rPr lang="en-US" sz="1800" dirty="0" err="1">
                <a:effectLst/>
                <a:latin typeface="+mn-lt"/>
                <a:ea typeface="ＭＳ 明朝"/>
                <a:cs typeface="Times New Roman"/>
              </a:rPr>
              <a:t>quarta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et </a:t>
            </a:r>
            <a:r>
              <a:rPr lang="en-US" sz="1800" dirty="0" err="1">
                <a:effectLst/>
                <a:latin typeface="+mn-lt"/>
                <a:ea typeface="ＭＳ 明朝"/>
                <a:cs typeface="Times New Roman"/>
              </a:rPr>
              <a:t>quinta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a:t>
            </a:r>
            <a:r>
              <a:rPr lang="en-US" sz="1800" dirty="0" err="1">
                <a:effectLst/>
                <a:latin typeface="+mn-lt"/>
                <a:ea typeface="ＭＳ 明朝"/>
                <a:cs typeface="Times New Roman"/>
              </a:rPr>
              <a:t>Eodem</a:t>
            </a:r>
            <a:r>
              <a:rPr lang="en-US" sz="1800" dirty="0">
                <a:effectLst/>
                <a:latin typeface="+mn-lt"/>
                <a:ea typeface="ＭＳ 明朝"/>
                <a:cs typeface="Times New Roman"/>
              </a:rPr>
              <a:t> </a:t>
            </a:r>
            <a:r>
              <a:rPr lang="en-US" sz="1800" dirty="0" err="1">
                <a:effectLst/>
                <a:latin typeface="+mn-lt"/>
                <a:ea typeface="ＭＳ 明朝"/>
                <a:cs typeface="Times New Roman"/>
              </a:rPr>
              <a:t>modo</a:t>
            </a:r>
            <a:r>
              <a:rPr lang="en-US" sz="1800" dirty="0">
                <a:effectLst/>
                <a:latin typeface="+mn-lt"/>
                <a:ea typeface="ＭＳ 明朝"/>
                <a:cs typeface="Times New Roman"/>
              </a:rPr>
              <a:t> </a:t>
            </a:r>
            <a:r>
              <a:rPr lang="en-US" sz="1800" dirty="0" err="1">
                <a:effectLst/>
                <a:latin typeface="+mn-lt"/>
                <a:ea typeface="ＭＳ 明朝"/>
                <a:cs typeface="Times New Roman"/>
              </a:rPr>
              <a:t>typi</a:t>
            </a:r>
            <a:r>
              <a:rPr lang="en-US" sz="1800" dirty="0">
                <a:effectLst/>
                <a:latin typeface="+mn-lt"/>
                <a:ea typeface="ＭＳ 明朝"/>
                <a:cs typeface="Times New Roman"/>
              </a:rPr>
              <a:t>, qui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videntur</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clari</a:t>
            </a:r>
            <a:r>
              <a:rPr lang="en-US" sz="1800" dirty="0">
                <a:effectLst/>
                <a:latin typeface="+mn-lt"/>
                <a:ea typeface="ＭＳ 明朝"/>
                <a:cs typeface="Times New Roman"/>
              </a:rPr>
              <a:t>, </a:t>
            </a:r>
            <a:r>
              <a:rPr lang="en-US" sz="1800" dirty="0" err="1">
                <a:effectLst/>
                <a:latin typeface="+mn-lt"/>
                <a:ea typeface="ＭＳ 明朝"/>
                <a:cs typeface="Times New Roman"/>
              </a:rPr>
              <a:t>fiant</a:t>
            </a:r>
            <a:r>
              <a:rPr lang="en-US" sz="1800" dirty="0">
                <a:effectLst/>
                <a:latin typeface="+mn-lt"/>
                <a:ea typeface="ＭＳ 明朝"/>
                <a:cs typeface="Times New Roman"/>
              </a:rPr>
              <a:t> </a:t>
            </a:r>
            <a:r>
              <a:rPr lang="en-US" sz="1800" dirty="0" err="1">
                <a:effectLst/>
                <a:latin typeface="+mn-lt"/>
                <a:ea typeface="ＭＳ 明朝"/>
                <a:cs typeface="Times New Roman"/>
              </a:rPr>
              <a:t>sollemnes</a:t>
            </a:r>
            <a:r>
              <a:rPr lang="en-US" sz="1800" dirty="0">
                <a:effectLst/>
                <a:latin typeface="+mn-lt"/>
                <a:ea typeface="ＭＳ 明朝"/>
                <a:cs typeface="Times New Roman"/>
              </a:rPr>
              <a:t> in </a:t>
            </a:r>
            <a:r>
              <a:rPr lang="en-US" sz="1800" dirty="0" err="1">
                <a:effectLst/>
                <a:latin typeface="+mn-lt"/>
                <a:ea typeface="ＭＳ 明朝"/>
                <a:cs typeface="Times New Roman"/>
              </a:rPr>
              <a:t>futurum</a:t>
            </a:r>
            <a:r>
              <a:rPr lang="en-US" sz="1800"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314835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2 Lines">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3/22/2017</a:t>
            </a:fld>
            <a:endParaRPr lang="en-US" dirty="0"/>
          </a:p>
        </p:txBody>
      </p:sp>
      <p:sp>
        <p:nvSpPr>
          <p:cNvPr id="10" name="Text Placeholder 15"/>
          <p:cNvSpPr>
            <a:spLocks noGrp="1"/>
          </p:cNvSpPr>
          <p:nvPr>
            <p:ph type="body" sz="quarter" idx="11" hasCustomPrompt="1"/>
          </p:nvPr>
        </p:nvSpPr>
        <p:spPr>
          <a:xfrm>
            <a:off x="270022" y="387902"/>
            <a:ext cx="5027020" cy="938542"/>
          </a:xfrm>
        </p:spPr>
        <p:txBody>
          <a:bodyPr>
            <a:noAutofit/>
          </a:bodyPr>
          <a:lstStyle>
            <a:lvl1pPr marL="0" indent="0" fontAlgn="t">
              <a:buFontTx/>
              <a:buNone/>
              <a:defRPr sz="3000" baseline="0">
                <a:solidFill>
                  <a:srgbClr val="5498E4"/>
                </a:solidFill>
                <a:latin typeface="Arial" charset="0"/>
              </a:defRPr>
            </a:lvl1pPr>
          </a:lstStyle>
          <a:p>
            <a:r>
              <a:rPr lang="en-US" dirty="0"/>
              <a:t>Two line headline goes here</a:t>
            </a:r>
          </a:p>
        </p:txBody>
      </p:sp>
      <p:sp>
        <p:nvSpPr>
          <p:cNvPr id="6" name="Text Placeholder 5"/>
          <p:cNvSpPr>
            <a:spLocks noGrp="1"/>
          </p:cNvSpPr>
          <p:nvPr>
            <p:ph type="body" sz="quarter" idx="13" hasCustomPrompt="1"/>
          </p:nvPr>
        </p:nvSpPr>
        <p:spPr>
          <a:xfrm>
            <a:off x="266701" y="1535865"/>
            <a:ext cx="10909300" cy="4306358"/>
          </a:xfrm>
        </p:spPr>
        <p:txBody>
          <a:bodyPr numCol="2" spcCol="822960"/>
          <a:lstStyle>
            <a:lvl1pPr marL="0" marR="0" indent="0" algn="l" defTabSz="914400"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200" indent="0">
              <a:buNone/>
              <a:defRPr/>
            </a:lvl2pPr>
            <a:lvl3pPr marL="914400" indent="0">
              <a:buNone/>
              <a:defRPr/>
            </a:lvl3pPr>
            <a:lvl4pPr marL="1371600" indent="0">
              <a:buNone/>
              <a:defRPr/>
            </a:lvl4pPr>
            <a:lvl5pPr marL="1828800" indent="0">
              <a:buNone/>
              <a:defRPr/>
            </a:lvl5pPr>
          </a:lstStyle>
          <a:p>
            <a:r>
              <a:rPr lang="en-US" sz="1800" dirty="0">
                <a:effectLst/>
                <a:latin typeface="+mn-lt"/>
                <a:ea typeface="ＭＳ 明朝"/>
                <a:cs typeface="Times New Roman"/>
              </a:rPr>
              <a:t>Copy goes here for two column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ipsum</a:t>
            </a:r>
            <a:r>
              <a:rPr lang="en-US" sz="1800" dirty="0">
                <a:effectLst/>
                <a:latin typeface="+mn-lt"/>
                <a:ea typeface="ＭＳ 明朝"/>
                <a:cs typeface="Times New Roman"/>
              </a:rPr>
              <a:t> </a:t>
            </a:r>
            <a:r>
              <a:rPr lang="en-US" sz="1800" dirty="0" err="1">
                <a:effectLst/>
                <a:latin typeface="+mn-lt"/>
                <a:ea typeface="ＭＳ 明朝"/>
                <a:cs typeface="Times New Roman"/>
              </a:rPr>
              <a:t>dolar</a:t>
            </a:r>
            <a:r>
              <a:rPr lang="en-US" sz="1800" dirty="0">
                <a:effectLst/>
                <a:latin typeface="+mn-lt"/>
                <a:ea typeface="ＭＳ 明朝"/>
                <a:cs typeface="Times New Roman"/>
              </a:rPr>
              <a:t> sit </a:t>
            </a:r>
            <a:r>
              <a:rPr lang="en-US" sz="1800" dirty="0" err="1">
                <a:effectLst/>
                <a:latin typeface="+mn-lt"/>
                <a:ea typeface="ＭＳ 明朝"/>
                <a:cs typeface="Times New Roman"/>
              </a:rPr>
              <a:t>amet</a:t>
            </a:r>
            <a:r>
              <a:rPr lang="en-US" sz="1800" dirty="0">
                <a:effectLst/>
                <a:latin typeface="+mn-lt"/>
                <a:ea typeface="ＭＳ 明朝"/>
                <a:cs typeface="Times New Roman"/>
              </a:rPr>
              <a:t>, </a:t>
            </a:r>
            <a:r>
              <a:rPr lang="en-US" sz="1800" dirty="0" err="1">
                <a:effectLst/>
                <a:latin typeface="+mn-lt"/>
                <a:ea typeface="ＭＳ 明朝"/>
                <a:cs typeface="Times New Roman"/>
              </a:rPr>
              <a:t>consectetur</a:t>
            </a:r>
            <a:r>
              <a:rPr lang="en-US" sz="1800" dirty="0">
                <a:effectLst/>
                <a:latin typeface="+mn-lt"/>
                <a:ea typeface="ＭＳ 明朝"/>
                <a:cs typeface="Times New Roman"/>
              </a:rPr>
              <a:t> </a:t>
            </a:r>
            <a:r>
              <a:rPr lang="en-US" sz="1800" dirty="0" err="1">
                <a:effectLst/>
                <a:latin typeface="+mn-lt"/>
                <a:ea typeface="ＭＳ 明朝"/>
                <a:cs typeface="Times New Roman"/>
              </a:rPr>
              <a:t>adipiscing</a:t>
            </a:r>
            <a:r>
              <a:rPr lang="en-US" sz="1800" dirty="0">
                <a:effectLst/>
                <a:latin typeface="+mn-lt"/>
                <a:ea typeface="ＭＳ 明朝"/>
                <a:cs typeface="Times New Roman"/>
              </a:rPr>
              <a:t> </a:t>
            </a:r>
            <a:r>
              <a:rPr lang="en-US" sz="1800" dirty="0" err="1">
                <a:effectLst/>
                <a:latin typeface="+mn-lt"/>
                <a:ea typeface="ＭＳ 明朝"/>
                <a:cs typeface="Times New Roman"/>
              </a:rPr>
              <a:t>elit</a:t>
            </a:r>
            <a:r>
              <a:rPr lang="en-US" sz="1800" dirty="0">
                <a:effectLst/>
                <a:latin typeface="+mn-lt"/>
                <a:ea typeface="ＭＳ 明朝"/>
                <a:cs typeface="Times New Roman"/>
              </a:rPr>
              <a:t>. </a:t>
            </a:r>
            <a:r>
              <a:rPr lang="en-US" sz="1800" dirty="0" err="1">
                <a:effectLst/>
                <a:latin typeface="+mn-lt"/>
                <a:ea typeface="ＭＳ 明朝"/>
                <a:cs typeface="Times New Roman"/>
              </a:rPr>
              <a:t>Donec</a:t>
            </a:r>
            <a:r>
              <a:rPr lang="en-US" sz="1800" dirty="0">
                <a:effectLst/>
                <a:latin typeface="+mn-lt"/>
                <a:ea typeface="ＭＳ 明朝"/>
                <a:cs typeface="Times New Roman"/>
              </a:rPr>
              <a:t> </a:t>
            </a:r>
            <a:r>
              <a:rPr lang="en-US" sz="1800" dirty="0" err="1">
                <a:effectLst/>
                <a:latin typeface="+mn-lt"/>
                <a:ea typeface="ＭＳ 明朝"/>
                <a:cs typeface="Times New Roman"/>
              </a:rPr>
              <a:t>vehicula</a:t>
            </a:r>
            <a:r>
              <a:rPr lang="en-US" sz="1800" dirty="0">
                <a:effectLst/>
                <a:latin typeface="+mn-lt"/>
                <a:ea typeface="ＭＳ 明朝"/>
                <a:cs typeface="Times New Roman"/>
              </a:rPr>
              <a:t>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convallis</a:t>
            </a:r>
            <a:r>
              <a:rPr lang="en-US" sz="1800" dirty="0">
                <a:effectLst/>
                <a:latin typeface="+mn-lt"/>
                <a:ea typeface="ＭＳ 明朝"/>
                <a:cs typeface="Times New Roman"/>
              </a:rPr>
              <a:t> lacus </a:t>
            </a:r>
            <a:r>
              <a:rPr lang="en-US" sz="1800" dirty="0" err="1">
                <a:effectLst/>
                <a:latin typeface="+mn-lt"/>
                <a:ea typeface="ＭＳ 明朝"/>
                <a:cs typeface="Times New Roman"/>
              </a:rPr>
              <a:t>sodales</a:t>
            </a:r>
            <a:r>
              <a:rPr lang="en-US" sz="1800" dirty="0">
                <a:effectLst/>
                <a:latin typeface="+mn-lt"/>
                <a:ea typeface="ＭＳ 明朝"/>
                <a:cs typeface="Times New Roman"/>
              </a:rPr>
              <a:t> in.</a:t>
            </a:r>
            <a:endParaRPr lang="en-US" sz="1200" dirty="0">
              <a:effectLst/>
              <a:latin typeface="Cambria"/>
              <a:ea typeface="ＭＳ 明朝"/>
              <a:cs typeface="Times New Roman"/>
            </a:endParaRPr>
          </a:p>
          <a:p>
            <a:r>
              <a:rPr lang="en-US" sz="1800" dirty="0">
                <a:effectLst/>
                <a:latin typeface="+mn-lt"/>
                <a:ea typeface="ＭＳ 明朝"/>
                <a:cs typeface="Times New Roman"/>
              </a:rPr>
              <a:t>In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neque</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non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sapien</a:t>
            </a:r>
            <a:r>
              <a:rPr lang="en-US" sz="1800" dirty="0">
                <a:effectLst/>
                <a:latin typeface="+mn-lt"/>
                <a:ea typeface="ＭＳ 明朝"/>
                <a:cs typeface="Times New Roman"/>
              </a:rPr>
              <a:t>, </a:t>
            </a:r>
            <a:r>
              <a:rPr lang="en-US" sz="1800" dirty="0" err="1">
                <a:effectLst/>
                <a:latin typeface="+mn-lt"/>
                <a:ea typeface="ＭＳ 明朝"/>
                <a:cs typeface="Times New Roman"/>
              </a:rPr>
              <a:t>sed</a:t>
            </a:r>
            <a:r>
              <a:rPr lang="en-US" sz="1800" dirty="0">
                <a:effectLst/>
                <a:latin typeface="+mn-lt"/>
                <a:ea typeface="ＭＳ 明朝"/>
                <a:cs typeface="Times New Roman"/>
              </a:rPr>
              <a:t> </a:t>
            </a:r>
            <a:r>
              <a:rPr lang="en-US" sz="1800" dirty="0" err="1">
                <a:effectLst/>
                <a:latin typeface="+mn-lt"/>
                <a:ea typeface="ＭＳ 明朝"/>
                <a:cs typeface="Times New Roman"/>
              </a:rPr>
              <a:t>rhoncus</a:t>
            </a:r>
            <a:r>
              <a:rPr lang="en-US" sz="1800" dirty="0">
                <a:effectLst/>
                <a:latin typeface="+mn-lt"/>
                <a:ea typeface="ＭＳ 明朝"/>
                <a:cs typeface="Times New Roman"/>
              </a:rPr>
              <a:t>.</a:t>
            </a:r>
            <a:endParaRPr lang="en-US" sz="1200" dirty="0">
              <a:effectLst/>
              <a:latin typeface="Cambria"/>
              <a:ea typeface="ＭＳ 明朝"/>
              <a:cs typeface="Times New Roman"/>
            </a:endParaRPr>
          </a:p>
          <a:p>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wisi</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ad minim </a:t>
            </a:r>
            <a:r>
              <a:rPr lang="en-US" sz="1800" dirty="0" err="1">
                <a:effectLst/>
                <a:latin typeface="+mn-lt"/>
                <a:ea typeface="ＭＳ 明朝"/>
                <a:cs typeface="Times New Roman"/>
              </a:rPr>
              <a:t>veniam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nostrud</a:t>
            </a:r>
            <a:r>
              <a:rPr lang="en-US" sz="1800" dirty="0">
                <a:effectLst/>
                <a:latin typeface="+mn-lt"/>
                <a:ea typeface="ＭＳ 明朝"/>
                <a:cs typeface="Times New Roman"/>
              </a:rPr>
              <a:t> </a:t>
            </a:r>
            <a:r>
              <a:rPr lang="en-US" sz="1800" dirty="0" err="1">
                <a:effectLst/>
                <a:latin typeface="+mn-lt"/>
                <a:ea typeface="ＭＳ 明朝"/>
                <a:cs typeface="Times New Roman"/>
              </a:rPr>
              <a:t>exerci</a:t>
            </a:r>
            <a:r>
              <a:rPr lang="en-US" sz="1800" dirty="0">
                <a:effectLst/>
                <a:latin typeface="+mn-lt"/>
                <a:ea typeface="ＭＳ 明朝"/>
                <a:cs typeface="Times New Roman"/>
              </a:rPr>
              <a:t> </a:t>
            </a:r>
            <a:r>
              <a:rPr lang="en-US" sz="1800" dirty="0" err="1">
                <a:effectLst/>
                <a:latin typeface="+mn-lt"/>
                <a:ea typeface="ＭＳ 明朝"/>
                <a:cs typeface="Times New Roman"/>
              </a:rPr>
              <a:t>tation</a:t>
            </a:r>
            <a:r>
              <a:rPr lang="en-US" sz="1800" dirty="0">
                <a:effectLst/>
                <a:latin typeface="+mn-lt"/>
                <a:ea typeface="ＭＳ 明朝"/>
                <a:cs typeface="Times New Roman"/>
              </a:rPr>
              <a:t> </a:t>
            </a:r>
            <a:r>
              <a:rPr lang="en-US" sz="1800" dirty="0" err="1">
                <a:effectLst/>
                <a:latin typeface="+mn-lt"/>
                <a:ea typeface="ＭＳ 明朝"/>
                <a:cs typeface="Times New Roman"/>
              </a:rPr>
              <a:t>ullamcorper</a:t>
            </a:r>
            <a:r>
              <a:rPr lang="en-US" sz="1800" dirty="0">
                <a:effectLst/>
                <a:latin typeface="+mn-lt"/>
                <a:ea typeface="ＭＳ 明朝"/>
                <a:cs typeface="Times New Roman"/>
              </a:rPr>
              <a:t> </a:t>
            </a:r>
            <a:r>
              <a:rPr lang="en-US" sz="1800" dirty="0" err="1">
                <a:effectLst/>
                <a:latin typeface="+mn-lt"/>
                <a:ea typeface="ＭＳ 明朝"/>
                <a:cs typeface="Times New Roman"/>
              </a:rPr>
              <a:t>suscipit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nisl</a:t>
            </a:r>
            <a:r>
              <a:rPr lang="en-US" sz="1800" dirty="0">
                <a:effectLst/>
                <a:latin typeface="+mn-lt"/>
                <a:ea typeface="ＭＳ 明朝"/>
                <a:cs typeface="Times New Roman"/>
              </a:rPr>
              <a:t>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aliquip</a:t>
            </a:r>
            <a:r>
              <a:rPr lang="en-US" sz="1800" dirty="0">
                <a:effectLst/>
                <a:latin typeface="+mn-lt"/>
                <a:ea typeface="ＭＳ 明朝"/>
                <a:cs typeface="Times New Roman"/>
              </a:rPr>
              <a:t> ex </a:t>
            </a:r>
            <a:r>
              <a:rPr lang="en-US" sz="1800" dirty="0" err="1">
                <a:effectLst/>
                <a:latin typeface="+mn-lt"/>
                <a:ea typeface="ＭＳ 明朝"/>
                <a:cs typeface="Times New Roman"/>
              </a:rPr>
              <a:t>ea</a:t>
            </a:r>
            <a:r>
              <a:rPr lang="en-US" sz="1800" dirty="0">
                <a:effectLst/>
                <a:latin typeface="+mn-lt"/>
                <a:ea typeface="ＭＳ 明朝"/>
                <a:cs typeface="Times New Roman"/>
              </a:rPr>
              <a:t> </a:t>
            </a:r>
            <a:r>
              <a:rPr lang="en-US" sz="1800" dirty="0" err="1">
                <a:effectLst/>
                <a:latin typeface="+mn-lt"/>
                <a:ea typeface="ＭＳ 明朝"/>
                <a:cs typeface="Times New Roman"/>
              </a:rPr>
              <a:t>commodo</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autem</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eum</a:t>
            </a:r>
            <a:r>
              <a:rPr lang="en-US" sz="1800" dirty="0">
                <a:effectLst/>
                <a:latin typeface="+mn-lt"/>
                <a:ea typeface="ＭＳ 明朝"/>
                <a:cs typeface="Times New Roman"/>
              </a:rPr>
              <a:t> </a:t>
            </a:r>
            <a:r>
              <a:rPr lang="en-US" sz="1800" dirty="0" err="1">
                <a:effectLst/>
                <a:latin typeface="+mn-lt"/>
                <a:ea typeface="ＭＳ 明朝"/>
                <a:cs typeface="Times New Roman"/>
              </a:rPr>
              <a:t>iriure</a:t>
            </a:r>
            <a:r>
              <a:rPr lang="en-US" sz="1800" dirty="0">
                <a:effectLst/>
                <a:latin typeface="+mn-lt"/>
                <a:ea typeface="ＭＳ 明朝"/>
                <a:cs typeface="Times New Roman"/>
              </a:rPr>
              <a:t> dolor in </a:t>
            </a:r>
            <a:r>
              <a:rPr lang="en-US" sz="1800" dirty="0" err="1">
                <a:effectLst/>
                <a:latin typeface="+mn-lt"/>
                <a:ea typeface="ＭＳ 明朝"/>
                <a:cs typeface="Times New Roman"/>
              </a:rPr>
              <a:t>hendrerit</a:t>
            </a:r>
            <a:r>
              <a:rPr lang="en-US" sz="1800" dirty="0">
                <a:effectLst/>
                <a:latin typeface="+mn-lt"/>
                <a:ea typeface="ＭＳ 明朝"/>
                <a:cs typeface="Times New Roman"/>
              </a:rPr>
              <a:t> in </a:t>
            </a:r>
            <a:r>
              <a:rPr lang="en-US" sz="1800" dirty="0" err="1">
                <a:effectLst/>
                <a:latin typeface="+mn-lt"/>
                <a:ea typeface="ＭＳ 明朝"/>
                <a:cs typeface="Times New Roman"/>
              </a:rPr>
              <a:t>vulputate</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esse</a:t>
            </a:r>
            <a:r>
              <a:rPr lang="en-US" sz="1800" dirty="0">
                <a:effectLst/>
                <a:latin typeface="+mn-lt"/>
                <a:ea typeface="ＭＳ 明朝"/>
                <a:cs typeface="Times New Roman"/>
              </a:rPr>
              <a:t> </a:t>
            </a:r>
            <a:r>
              <a:rPr lang="en-US" sz="1800" dirty="0" err="1">
                <a:effectLst/>
                <a:latin typeface="+mn-lt"/>
                <a:ea typeface="ＭＳ 明朝"/>
                <a:cs typeface="Times New Roman"/>
              </a:rPr>
              <a:t>molestie</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illum</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eu</a:t>
            </a:r>
            <a:r>
              <a:rPr lang="en-US" sz="1800" dirty="0">
                <a:effectLst/>
                <a:latin typeface="+mn-lt"/>
                <a:ea typeface="ＭＳ 明朝"/>
                <a:cs typeface="Times New Roman"/>
              </a:rPr>
              <a:t>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facilisis</a:t>
            </a:r>
            <a:r>
              <a:rPr lang="en-US" sz="1800" dirty="0">
                <a:effectLst/>
                <a:latin typeface="+mn-lt"/>
                <a:ea typeface="ＭＳ 明朝"/>
                <a:cs typeface="Times New Roman"/>
              </a:rPr>
              <a:t> at </a:t>
            </a:r>
            <a:r>
              <a:rPr lang="en-US" sz="1800" dirty="0" err="1">
                <a:effectLst/>
                <a:latin typeface="+mn-lt"/>
                <a:ea typeface="ＭＳ 明朝"/>
                <a:cs typeface="Times New Roman"/>
              </a:rPr>
              <a:t>vero</a:t>
            </a:r>
            <a:r>
              <a:rPr lang="en-US" sz="1800" dirty="0">
                <a:effectLst/>
                <a:latin typeface="+mn-lt"/>
                <a:ea typeface="ＭＳ 明朝"/>
                <a:cs typeface="Times New Roman"/>
              </a:rPr>
              <a:t> </a:t>
            </a:r>
            <a:r>
              <a:rPr lang="en-US" sz="1800" dirty="0" err="1">
                <a:effectLst/>
                <a:latin typeface="+mn-lt"/>
                <a:ea typeface="ＭＳ 明朝"/>
                <a:cs typeface="Times New Roman"/>
              </a:rPr>
              <a:t>eros</a:t>
            </a:r>
            <a:r>
              <a:rPr lang="en-US" sz="1800" dirty="0">
                <a:effectLst/>
                <a:latin typeface="+mn-lt"/>
                <a:ea typeface="ＭＳ 明朝"/>
                <a:cs typeface="Times New Roman"/>
              </a:rPr>
              <a:t> et </a:t>
            </a:r>
            <a:r>
              <a:rPr lang="en-US" sz="1800" dirty="0" err="1">
                <a:effectLst/>
                <a:latin typeface="+mn-lt"/>
                <a:ea typeface="ＭＳ 明朝"/>
                <a:cs typeface="Times New Roman"/>
              </a:rPr>
              <a:t>accumsan</a:t>
            </a:r>
            <a:r>
              <a:rPr lang="en-US" sz="1800" dirty="0">
                <a:effectLst/>
                <a:latin typeface="+mn-lt"/>
                <a:ea typeface="ＭＳ 明朝"/>
                <a:cs typeface="Times New Roman"/>
              </a:rPr>
              <a:t> et </a:t>
            </a:r>
            <a:r>
              <a:rPr lang="en-US" sz="1800" dirty="0" err="1">
                <a:effectLst/>
                <a:latin typeface="+mn-lt"/>
                <a:ea typeface="ＭＳ 明朝"/>
                <a:cs typeface="Times New Roman"/>
              </a:rPr>
              <a:t>iusto</a:t>
            </a:r>
            <a:r>
              <a:rPr lang="en-US" sz="1800" dirty="0">
                <a:effectLst/>
                <a:latin typeface="+mn-lt"/>
                <a:ea typeface="ＭＳ 明朝"/>
                <a:cs typeface="Times New Roman"/>
              </a:rPr>
              <a:t> </a:t>
            </a:r>
            <a:r>
              <a:rPr lang="en-US" sz="1800" dirty="0" err="1">
                <a:effectLst/>
                <a:latin typeface="+mn-lt"/>
                <a:ea typeface="ＭＳ 明朝"/>
                <a:cs typeface="Times New Roman"/>
              </a:rPr>
              <a:t>odio</a:t>
            </a:r>
            <a:r>
              <a:rPr lang="en-US" sz="1800" dirty="0">
                <a:effectLst/>
                <a:latin typeface="+mn-lt"/>
                <a:ea typeface="ＭＳ 明朝"/>
                <a:cs typeface="Times New Roman"/>
              </a:rPr>
              <a:t> </a:t>
            </a:r>
            <a:r>
              <a:rPr lang="en-US" sz="1800" dirty="0" err="1">
                <a:effectLst/>
                <a:latin typeface="+mn-lt"/>
                <a:ea typeface="ＭＳ 明朝"/>
                <a:cs typeface="Times New Roman"/>
              </a:rPr>
              <a:t>dignissim</a:t>
            </a:r>
            <a:r>
              <a:rPr lang="en-US" sz="1800" dirty="0">
                <a:effectLst/>
                <a:latin typeface="+mn-lt"/>
                <a:ea typeface="ＭＳ 明朝"/>
                <a:cs typeface="Times New Roman"/>
              </a:rPr>
              <a:t> qui </a:t>
            </a:r>
            <a:r>
              <a:rPr lang="en-US" sz="1800" dirty="0" err="1">
                <a:effectLst/>
                <a:latin typeface="+mn-lt"/>
                <a:ea typeface="ＭＳ 明朝"/>
                <a:cs typeface="Times New Roman"/>
              </a:rPr>
              <a:t>blandit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a:t>
            </a:r>
            <a:r>
              <a:rPr lang="en-US" sz="1800" dirty="0" err="1">
                <a:effectLst/>
                <a:latin typeface="+mn-lt"/>
                <a:ea typeface="ＭＳ 明朝"/>
                <a:cs typeface="Times New Roman"/>
              </a:rPr>
              <a:t>luptatum</a:t>
            </a:r>
            <a:r>
              <a:rPr lang="en-US" sz="1800" dirty="0">
                <a:effectLst/>
                <a:latin typeface="+mn-lt"/>
                <a:ea typeface="ＭＳ 明朝"/>
                <a:cs typeface="Times New Roman"/>
              </a:rPr>
              <a:t> </a:t>
            </a:r>
            <a:r>
              <a:rPr lang="en-US" sz="1800" dirty="0" err="1">
                <a:effectLst/>
                <a:latin typeface="+mn-lt"/>
                <a:ea typeface="ＭＳ 明朝"/>
                <a:cs typeface="Times New Roman"/>
              </a:rPr>
              <a:t>zzril</a:t>
            </a:r>
            <a:r>
              <a:rPr lang="en-US" sz="1800" dirty="0">
                <a:effectLst/>
                <a:latin typeface="+mn-lt"/>
                <a:ea typeface="ＭＳ 明朝"/>
                <a:cs typeface="Times New Roman"/>
              </a:rPr>
              <a:t> </a:t>
            </a:r>
            <a:r>
              <a:rPr lang="en-US" sz="1800" dirty="0" err="1">
                <a:effectLst/>
                <a:latin typeface="+mn-lt"/>
                <a:ea typeface="ＭＳ 明朝"/>
                <a:cs typeface="Times New Roman"/>
              </a:rPr>
              <a:t>delenit</a:t>
            </a:r>
            <a:r>
              <a:rPr lang="en-US" sz="1800" dirty="0">
                <a:effectLst/>
                <a:latin typeface="+mn-lt"/>
                <a:ea typeface="ＭＳ 明朝"/>
                <a:cs typeface="Times New Roman"/>
              </a:rPr>
              <a:t> </a:t>
            </a:r>
            <a:r>
              <a:rPr lang="en-US" sz="1800" dirty="0" err="1">
                <a:effectLst/>
                <a:latin typeface="+mn-lt"/>
                <a:ea typeface="ＭＳ 明朝"/>
                <a:cs typeface="Times New Roman"/>
              </a:rPr>
              <a:t>augue</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te</a:t>
            </a:r>
            <a:r>
              <a:rPr lang="en-US" sz="1800" dirty="0">
                <a:effectLst/>
                <a:latin typeface="+mn-lt"/>
                <a:ea typeface="ＭＳ 明朝"/>
                <a:cs typeface="Times New Roman"/>
              </a:rPr>
              <a:t> </a:t>
            </a:r>
            <a:r>
              <a:rPr lang="en-US" sz="1800" dirty="0" err="1">
                <a:effectLst/>
                <a:latin typeface="+mn-lt"/>
                <a:ea typeface="ＭＳ 明朝"/>
                <a:cs typeface="Times New Roman"/>
              </a:rPr>
              <a:t>feugait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a:t>
            </a:r>
            <a:r>
              <a:rPr lang="en-US" sz="1800" dirty="0">
                <a:effectLst/>
                <a:latin typeface="+mn-lt"/>
                <a:ea typeface="ＭＳ 明朝"/>
                <a:cs typeface="Times New Roman"/>
              </a:rPr>
              <a:t>. </a:t>
            </a:r>
          </a:p>
          <a:p>
            <a:r>
              <a:rPr lang="en-US" sz="1800" dirty="0">
                <a:effectLst/>
                <a:latin typeface="+mn-lt"/>
                <a:ea typeface="ＭＳ 明朝"/>
                <a:cs typeface="Times New Roman"/>
              </a:rPr>
              <a:t>Nam liber </a:t>
            </a:r>
            <a:r>
              <a:rPr lang="en-US" sz="1800" dirty="0" err="1">
                <a:effectLst/>
                <a:latin typeface="+mn-lt"/>
                <a:ea typeface="ＭＳ 明朝"/>
                <a:cs typeface="Times New Roman"/>
              </a:rPr>
              <a:t>tempor</a:t>
            </a:r>
            <a:r>
              <a:rPr lang="en-US" sz="1800" dirty="0">
                <a:effectLst/>
                <a:latin typeface="+mn-lt"/>
                <a:ea typeface="ＭＳ 明朝"/>
                <a:cs typeface="Times New Roman"/>
              </a:rPr>
              <a:t> cum </a:t>
            </a:r>
            <a:r>
              <a:rPr lang="en-US" sz="1800" dirty="0" err="1">
                <a:effectLst/>
                <a:latin typeface="+mn-lt"/>
                <a:ea typeface="ＭＳ 明朝"/>
                <a:cs typeface="Times New Roman"/>
              </a:rPr>
              <a:t>soluta</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eleifend</a:t>
            </a:r>
            <a:r>
              <a:rPr lang="en-US" sz="1800" dirty="0">
                <a:effectLst/>
                <a:latin typeface="+mn-lt"/>
                <a:ea typeface="ＭＳ 明朝"/>
                <a:cs typeface="Times New Roman"/>
              </a:rPr>
              <a:t> option </a:t>
            </a:r>
            <a:r>
              <a:rPr lang="en-US" sz="1800" dirty="0" err="1">
                <a:effectLst/>
                <a:latin typeface="+mn-lt"/>
                <a:ea typeface="ＭＳ 明朝"/>
                <a:cs typeface="Times New Roman"/>
              </a:rPr>
              <a:t>congue</a:t>
            </a:r>
            <a:r>
              <a:rPr lang="en-US" sz="1800" dirty="0">
                <a:effectLst/>
                <a:latin typeface="+mn-lt"/>
                <a:ea typeface="ＭＳ 明朝"/>
                <a:cs typeface="Times New Roman"/>
              </a:rPr>
              <a:t> </a:t>
            </a:r>
            <a:r>
              <a:rPr lang="en-US" sz="1800" dirty="0" err="1">
                <a:effectLst/>
                <a:latin typeface="+mn-lt"/>
                <a:ea typeface="ＭＳ 明朝"/>
                <a:cs typeface="Times New Roman"/>
              </a:rPr>
              <a:t>nihil</a:t>
            </a:r>
            <a:r>
              <a:rPr lang="en-US" sz="1800" dirty="0">
                <a:effectLst/>
                <a:latin typeface="+mn-lt"/>
                <a:ea typeface="ＭＳ 明朝"/>
                <a:cs typeface="Times New Roman"/>
              </a:rPr>
              <a:t> </a:t>
            </a:r>
            <a:r>
              <a:rPr lang="en-US" sz="1800" dirty="0" err="1">
                <a:effectLst/>
                <a:latin typeface="+mn-lt"/>
                <a:ea typeface="ＭＳ 明朝"/>
                <a:cs typeface="Times New Roman"/>
              </a:rPr>
              <a:t>imperdiet</a:t>
            </a:r>
            <a:r>
              <a:rPr lang="en-US" sz="1800" dirty="0">
                <a:effectLst/>
                <a:latin typeface="+mn-lt"/>
                <a:ea typeface="ＭＳ 明朝"/>
                <a:cs typeface="Times New Roman"/>
              </a:rPr>
              <a:t> doming id quod </a:t>
            </a:r>
            <a:r>
              <a:rPr lang="en-US" sz="1800" dirty="0" err="1">
                <a:effectLst/>
                <a:latin typeface="+mn-lt"/>
                <a:ea typeface="ＭＳ 明朝"/>
                <a:cs typeface="Times New Roman"/>
              </a:rPr>
              <a:t>mazim</a:t>
            </a:r>
            <a:r>
              <a:rPr lang="en-US" sz="1800" dirty="0">
                <a:effectLst/>
                <a:latin typeface="+mn-lt"/>
                <a:ea typeface="ＭＳ 明朝"/>
                <a:cs typeface="Times New Roman"/>
              </a:rPr>
              <a:t> </a:t>
            </a:r>
            <a:r>
              <a:rPr lang="en-US" sz="1800" dirty="0" err="1">
                <a:effectLst/>
                <a:latin typeface="+mn-lt"/>
                <a:ea typeface="ＭＳ 明朝"/>
                <a:cs typeface="Times New Roman"/>
              </a:rPr>
              <a:t>placerat</a:t>
            </a:r>
            <a:r>
              <a:rPr lang="en-US" sz="1800" dirty="0">
                <a:effectLst/>
                <a:latin typeface="+mn-lt"/>
                <a:ea typeface="ＭＳ 明朝"/>
                <a:cs typeface="Times New Roman"/>
              </a:rPr>
              <a:t> facer </a:t>
            </a:r>
            <a:r>
              <a:rPr lang="en-US" sz="1800" dirty="0" err="1">
                <a:effectLst/>
                <a:latin typeface="+mn-lt"/>
                <a:ea typeface="ＭＳ 明朝"/>
                <a:cs typeface="Times New Roman"/>
              </a:rPr>
              <a:t>possim</a:t>
            </a:r>
            <a:r>
              <a:rPr lang="en-US" sz="1800" dirty="0">
                <a:effectLst/>
                <a:latin typeface="+mn-lt"/>
                <a:ea typeface="ＭＳ 明朝"/>
                <a:cs typeface="Times New Roman"/>
              </a:rPr>
              <a:t> </a:t>
            </a:r>
            <a:r>
              <a:rPr lang="en-US" sz="1800" dirty="0" err="1">
                <a:effectLst/>
                <a:latin typeface="+mn-lt"/>
                <a:ea typeface="ＭＳ 明朝"/>
                <a:cs typeface="Times New Roman"/>
              </a:rPr>
              <a:t>assum</a:t>
            </a:r>
            <a:r>
              <a:rPr lang="en-US" sz="1800" dirty="0">
                <a:effectLst/>
                <a:latin typeface="+mn-lt"/>
                <a:ea typeface="ＭＳ 明朝"/>
                <a:cs typeface="Times New Roman"/>
              </a:rPr>
              <a:t>. </a:t>
            </a:r>
          </a:p>
          <a:p>
            <a:r>
              <a:rPr lang="en-US" sz="1800" dirty="0" err="1">
                <a:effectLst/>
                <a:latin typeface="+mn-lt"/>
                <a:ea typeface="ＭＳ 明朝"/>
                <a:cs typeface="Times New Roman"/>
              </a:rPr>
              <a:t>Typi</a:t>
            </a:r>
            <a:r>
              <a:rPr lang="en-US" sz="1800" dirty="0">
                <a:effectLst/>
                <a:latin typeface="+mn-lt"/>
                <a:ea typeface="ＭＳ 明朝"/>
                <a:cs typeface="Times New Roman"/>
              </a:rPr>
              <a:t> non </a:t>
            </a:r>
            <a:r>
              <a:rPr lang="en-US" sz="1800" dirty="0" err="1">
                <a:effectLst/>
                <a:latin typeface="+mn-lt"/>
                <a:ea typeface="ＭＳ 明朝"/>
                <a:cs typeface="Times New Roman"/>
              </a:rPr>
              <a:t>habent</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insitam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usus</a:t>
            </a:r>
            <a:r>
              <a:rPr lang="en-US" sz="1800" dirty="0">
                <a:effectLst/>
                <a:latin typeface="+mn-lt"/>
                <a:ea typeface="ＭＳ 明朝"/>
                <a:cs typeface="Times New Roman"/>
              </a:rPr>
              <a:t> </a:t>
            </a:r>
            <a:r>
              <a:rPr lang="en-US" sz="1800" dirty="0" err="1">
                <a:effectLst/>
                <a:latin typeface="+mn-lt"/>
                <a:ea typeface="ＭＳ 明朝"/>
                <a:cs typeface="Times New Roman"/>
              </a:rPr>
              <a:t>legentis</a:t>
            </a:r>
            <a:r>
              <a:rPr lang="en-US" sz="1800" dirty="0">
                <a:effectLst/>
                <a:latin typeface="+mn-lt"/>
                <a:ea typeface="ＭＳ 明朝"/>
                <a:cs typeface="Times New Roman"/>
              </a:rPr>
              <a:t> in </a:t>
            </a:r>
            <a:r>
              <a:rPr lang="en-US" sz="1800" dirty="0" err="1">
                <a:effectLst/>
                <a:latin typeface="+mn-lt"/>
                <a:ea typeface="ＭＳ 明朝"/>
                <a:cs typeface="Times New Roman"/>
              </a:rPr>
              <a:t>iis</a:t>
            </a:r>
            <a:r>
              <a:rPr lang="en-US" sz="1800" dirty="0">
                <a:effectLst/>
                <a:latin typeface="+mn-lt"/>
                <a:ea typeface="ＭＳ 明朝"/>
                <a:cs typeface="Times New Roman"/>
              </a:rPr>
              <a:t> qui </a:t>
            </a:r>
            <a:r>
              <a:rPr lang="en-US" sz="1800" dirty="0" err="1">
                <a:effectLst/>
                <a:latin typeface="+mn-lt"/>
                <a:ea typeface="ＭＳ 明朝"/>
                <a:cs typeface="Times New Roman"/>
              </a:rPr>
              <a:t>facit</a:t>
            </a:r>
            <a:r>
              <a:rPr lang="en-US" sz="1800" dirty="0">
                <a:effectLst/>
                <a:latin typeface="+mn-lt"/>
                <a:ea typeface="ＭＳ 明朝"/>
                <a:cs typeface="Times New Roman"/>
              </a:rPr>
              <a:t> </a:t>
            </a:r>
            <a:r>
              <a:rPr lang="en-US" sz="1800" dirty="0" err="1">
                <a:effectLst/>
                <a:latin typeface="+mn-lt"/>
                <a:ea typeface="ＭＳ 明朝"/>
                <a:cs typeface="Times New Roman"/>
              </a:rPr>
              <a:t>eorum</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Investigationes</a:t>
            </a:r>
            <a:r>
              <a:rPr lang="en-US" sz="1800" dirty="0">
                <a:effectLst/>
                <a:latin typeface="+mn-lt"/>
                <a:ea typeface="ＭＳ 明朝"/>
                <a:cs typeface="Times New Roman"/>
              </a:rPr>
              <a:t> </a:t>
            </a:r>
            <a:r>
              <a:rPr lang="en-US" sz="1800" dirty="0" err="1">
                <a:effectLst/>
                <a:latin typeface="+mn-lt"/>
                <a:ea typeface="ＭＳ 明朝"/>
                <a:cs typeface="Times New Roman"/>
              </a:rPr>
              <a:t>demonstraverunt</a:t>
            </a:r>
            <a:r>
              <a:rPr lang="en-US" sz="1800" dirty="0">
                <a:effectLst/>
                <a:latin typeface="+mn-lt"/>
                <a:ea typeface="ＭＳ 明朝"/>
                <a:cs typeface="Times New Roman"/>
              </a:rPr>
              <a:t> </a:t>
            </a:r>
            <a:r>
              <a:rPr lang="en-US" sz="1800" dirty="0" err="1">
                <a:effectLst/>
                <a:latin typeface="+mn-lt"/>
                <a:ea typeface="ＭＳ 明朝"/>
                <a:cs typeface="Times New Roman"/>
              </a:rPr>
              <a:t>lectores</a:t>
            </a:r>
            <a:r>
              <a:rPr lang="en-US" sz="1800" dirty="0">
                <a:effectLst/>
                <a:latin typeface="+mn-lt"/>
                <a:ea typeface="ＭＳ 明朝"/>
                <a:cs typeface="Times New Roman"/>
              </a:rPr>
              <a:t> </a:t>
            </a:r>
            <a:r>
              <a:rPr lang="en-US" sz="1800" dirty="0" err="1">
                <a:effectLst/>
                <a:latin typeface="+mn-lt"/>
                <a:ea typeface="ＭＳ 明朝"/>
                <a:cs typeface="Times New Roman"/>
              </a:rPr>
              <a:t>legere</a:t>
            </a:r>
            <a:r>
              <a:rPr lang="en-US" sz="1800" dirty="0">
                <a:effectLst/>
                <a:latin typeface="+mn-lt"/>
                <a:ea typeface="ＭＳ 明朝"/>
                <a:cs typeface="Times New Roman"/>
              </a:rPr>
              <a:t> me </a:t>
            </a:r>
            <a:r>
              <a:rPr lang="en-US" sz="1800" dirty="0" err="1">
                <a:effectLst/>
                <a:latin typeface="+mn-lt"/>
                <a:ea typeface="ＭＳ 明朝"/>
                <a:cs typeface="Times New Roman"/>
              </a:rPr>
              <a:t>lius</a:t>
            </a:r>
            <a:r>
              <a:rPr lang="en-US" sz="1800" dirty="0">
                <a:effectLst/>
                <a:latin typeface="+mn-lt"/>
                <a:ea typeface="ＭＳ 明朝"/>
                <a:cs typeface="Times New Roman"/>
              </a:rPr>
              <a:t> quod ii </a:t>
            </a:r>
            <a:r>
              <a:rPr lang="en-US" sz="1800" dirty="0" err="1">
                <a:effectLst/>
                <a:latin typeface="+mn-lt"/>
                <a:ea typeface="ＭＳ 明朝"/>
                <a:cs typeface="Times New Roman"/>
              </a:rPr>
              <a:t>legunt</a:t>
            </a:r>
            <a:r>
              <a:rPr lang="en-US" sz="1800" dirty="0">
                <a:effectLst/>
                <a:latin typeface="+mn-lt"/>
                <a:ea typeface="ＭＳ 明朝"/>
                <a:cs typeface="Times New Roman"/>
              </a:rPr>
              <a:t> </a:t>
            </a:r>
            <a:r>
              <a:rPr lang="en-US" sz="1800" dirty="0" err="1">
                <a:effectLst/>
                <a:latin typeface="+mn-lt"/>
                <a:ea typeface="ＭＳ 明朝"/>
                <a:cs typeface="Times New Roman"/>
              </a:rPr>
              <a:t>saepius</a:t>
            </a:r>
            <a:r>
              <a:rPr lang="en-US" sz="1800" dirty="0">
                <a:effectLst/>
                <a:latin typeface="+mn-lt"/>
                <a:ea typeface="ＭＳ 明朝"/>
                <a:cs typeface="Times New Roman"/>
              </a:rPr>
              <a:t>. </a:t>
            </a:r>
            <a:r>
              <a:rPr lang="en-US" sz="1800" dirty="0" err="1">
                <a:effectLst/>
                <a:latin typeface="+mn-lt"/>
                <a:ea typeface="ＭＳ 明朝"/>
                <a:cs typeface="Times New Roman"/>
              </a:rPr>
              <a:t>Claritas</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etiam</a:t>
            </a:r>
            <a:r>
              <a:rPr lang="en-US" sz="1800" dirty="0">
                <a:effectLst/>
                <a:latin typeface="+mn-lt"/>
                <a:ea typeface="ＭＳ 明朝"/>
                <a:cs typeface="Times New Roman"/>
              </a:rPr>
              <a:t> </a:t>
            </a:r>
            <a:r>
              <a:rPr lang="en-US" sz="1800" dirty="0" err="1">
                <a:effectLst/>
                <a:latin typeface="+mn-lt"/>
                <a:ea typeface="ＭＳ 明朝"/>
                <a:cs typeface="Times New Roman"/>
              </a:rPr>
              <a:t>processus</a:t>
            </a:r>
            <a:r>
              <a:rPr lang="en-US" sz="1800" dirty="0">
                <a:effectLst/>
                <a:latin typeface="+mn-lt"/>
                <a:ea typeface="ＭＳ 明朝"/>
                <a:cs typeface="Times New Roman"/>
              </a:rPr>
              <a:t> </a:t>
            </a:r>
            <a:r>
              <a:rPr lang="en-US" sz="1800" dirty="0" err="1">
                <a:effectLst/>
                <a:latin typeface="+mn-lt"/>
                <a:ea typeface="ＭＳ 明朝"/>
                <a:cs typeface="Times New Roman"/>
              </a:rPr>
              <a:t>dynamicus</a:t>
            </a:r>
            <a:r>
              <a:rPr lang="en-US" sz="1800" dirty="0">
                <a:effectLst/>
                <a:latin typeface="+mn-lt"/>
                <a:ea typeface="ＭＳ 明朝"/>
                <a:cs typeface="Times New Roman"/>
              </a:rPr>
              <a:t>, qui sequitur </a:t>
            </a:r>
            <a:r>
              <a:rPr lang="en-US" sz="1800" dirty="0" err="1">
                <a:effectLst/>
                <a:latin typeface="+mn-lt"/>
                <a:ea typeface="ＭＳ 明朝"/>
                <a:cs typeface="Times New Roman"/>
              </a:rPr>
              <a:t>mutationem</a:t>
            </a:r>
            <a:r>
              <a:rPr lang="en-US" sz="1800" dirty="0">
                <a:effectLst/>
                <a:latin typeface="+mn-lt"/>
                <a:ea typeface="ＭＳ 明朝"/>
                <a:cs typeface="Times New Roman"/>
              </a:rPr>
              <a:t> </a:t>
            </a:r>
            <a:r>
              <a:rPr lang="en-US" sz="1800" dirty="0" err="1">
                <a:effectLst/>
                <a:latin typeface="+mn-lt"/>
                <a:ea typeface="ＭＳ 明朝"/>
                <a:cs typeface="Times New Roman"/>
              </a:rPr>
              <a:t>consuetudium</a:t>
            </a:r>
            <a:r>
              <a:rPr lang="en-US" sz="1800" dirty="0">
                <a:effectLst/>
                <a:latin typeface="+mn-lt"/>
                <a:ea typeface="ＭＳ 明朝"/>
                <a:cs typeface="Times New Roman"/>
              </a:rPr>
              <a:t> </a:t>
            </a:r>
            <a:r>
              <a:rPr lang="en-US" sz="1800" dirty="0" err="1">
                <a:effectLst/>
                <a:latin typeface="+mn-lt"/>
                <a:ea typeface="ＭＳ 明朝"/>
                <a:cs typeface="Times New Roman"/>
              </a:rPr>
              <a:t>lectorum</a:t>
            </a:r>
            <a:r>
              <a:rPr lang="en-US" sz="1800" dirty="0">
                <a:effectLst/>
                <a:latin typeface="+mn-lt"/>
                <a:ea typeface="ＭＳ 明朝"/>
                <a:cs typeface="Times New Roman"/>
              </a:rPr>
              <a:t>. </a:t>
            </a:r>
          </a:p>
          <a:p>
            <a:r>
              <a:rPr lang="en-US" sz="1800" dirty="0" err="1">
                <a:effectLst/>
                <a:latin typeface="+mn-lt"/>
                <a:ea typeface="ＭＳ 明朝"/>
                <a:cs typeface="Times New Roman"/>
              </a:rPr>
              <a:t>Mirum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notare</a:t>
            </a:r>
            <a:r>
              <a:rPr lang="en-US" sz="1800" dirty="0">
                <a:effectLst/>
                <a:latin typeface="+mn-lt"/>
                <a:ea typeface="ＭＳ 明朝"/>
                <a:cs typeface="Times New Roman"/>
              </a:rPr>
              <a:t> quam </a:t>
            </a:r>
            <a:r>
              <a:rPr lang="en-US" sz="1800" dirty="0" err="1">
                <a:effectLst/>
                <a:latin typeface="+mn-lt"/>
                <a:ea typeface="ＭＳ 明朝"/>
                <a:cs typeface="Times New Roman"/>
              </a:rPr>
              <a:t>littera</a:t>
            </a:r>
            <a:r>
              <a:rPr lang="en-US" sz="1800" dirty="0">
                <a:effectLst/>
                <a:latin typeface="+mn-lt"/>
                <a:ea typeface="ＭＳ 明朝"/>
                <a:cs typeface="Times New Roman"/>
              </a:rPr>
              <a:t> </a:t>
            </a:r>
            <a:r>
              <a:rPr lang="en-US" sz="1800" dirty="0" err="1">
                <a:effectLst/>
                <a:latin typeface="+mn-lt"/>
                <a:ea typeface="ＭＳ 明朝"/>
                <a:cs typeface="Times New Roman"/>
              </a:rPr>
              <a:t>gothica</a:t>
            </a:r>
            <a:r>
              <a:rPr lang="en-US" sz="1800" dirty="0">
                <a:effectLst/>
                <a:latin typeface="+mn-lt"/>
                <a:ea typeface="ＭＳ 明朝"/>
                <a:cs typeface="Times New Roman"/>
              </a:rPr>
              <a:t>, quam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putamus</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claram</a:t>
            </a:r>
            <a:r>
              <a:rPr lang="en-US" sz="1800" dirty="0">
                <a:effectLst/>
                <a:latin typeface="+mn-lt"/>
                <a:ea typeface="ＭＳ 明朝"/>
                <a:cs typeface="Times New Roman"/>
              </a:rPr>
              <a:t>, </a:t>
            </a:r>
            <a:r>
              <a:rPr lang="en-US" sz="1800" dirty="0" err="1">
                <a:effectLst/>
                <a:latin typeface="+mn-lt"/>
                <a:ea typeface="ＭＳ 明朝"/>
                <a:cs typeface="Times New Roman"/>
              </a:rPr>
              <a:t>anteposuerit</a:t>
            </a:r>
            <a:r>
              <a:rPr lang="en-US" sz="1800" dirty="0">
                <a:effectLst/>
                <a:latin typeface="+mn-lt"/>
                <a:ea typeface="ＭＳ 明朝"/>
                <a:cs typeface="Times New Roman"/>
              </a:rPr>
              <a:t> </a:t>
            </a:r>
            <a:r>
              <a:rPr lang="en-US" sz="1800" dirty="0" err="1">
                <a:effectLst/>
                <a:latin typeface="+mn-lt"/>
                <a:ea typeface="ＭＳ 明朝"/>
                <a:cs typeface="Times New Roman"/>
              </a:rPr>
              <a:t>litterarum</a:t>
            </a:r>
            <a:r>
              <a:rPr lang="en-US" sz="1800" dirty="0">
                <a:effectLst/>
                <a:latin typeface="+mn-lt"/>
                <a:ea typeface="ＭＳ 明朝"/>
                <a:cs typeface="Times New Roman"/>
              </a:rPr>
              <a:t> </a:t>
            </a:r>
            <a:r>
              <a:rPr lang="en-US" sz="1800" dirty="0" err="1">
                <a:effectLst/>
                <a:latin typeface="+mn-lt"/>
                <a:ea typeface="ＭＳ 明朝"/>
                <a:cs typeface="Times New Roman"/>
              </a:rPr>
              <a:t>formas</a:t>
            </a:r>
            <a:r>
              <a:rPr lang="en-US" sz="1800" dirty="0">
                <a:effectLst/>
                <a:latin typeface="+mn-lt"/>
                <a:ea typeface="ＭＳ 明朝"/>
                <a:cs typeface="Times New Roman"/>
              </a:rPr>
              <a:t> </a:t>
            </a:r>
            <a:r>
              <a:rPr lang="en-US" sz="1800" dirty="0" err="1">
                <a:effectLst/>
                <a:latin typeface="+mn-lt"/>
                <a:ea typeface="ＭＳ 明朝"/>
                <a:cs typeface="Times New Roman"/>
              </a:rPr>
              <a:t>humanitatis</a:t>
            </a:r>
            <a:r>
              <a:rPr lang="en-US" sz="1800" dirty="0">
                <a:effectLst/>
                <a:latin typeface="+mn-lt"/>
                <a:ea typeface="ＭＳ 明朝"/>
                <a:cs typeface="Times New Roman"/>
              </a:rPr>
              <a:t> per </a:t>
            </a:r>
            <a:r>
              <a:rPr lang="en-US" sz="1800" dirty="0" err="1">
                <a:effectLst/>
                <a:latin typeface="+mn-lt"/>
                <a:ea typeface="ＭＳ 明朝"/>
                <a:cs typeface="Times New Roman"/>
              </a:rPr>
              <a:t>seacula</a:t>
            </a:r>
            <a:r>
              <a:rPr lang="en-US" sz="1800" dirty="0">
                <a:effectLst/>
                <a:latin typeface="+mn-lt"/>
                <a:ea typeface="ＭＳ 明朝"/>
                <a:cs typeface="Times New Roman"/>
              </a:rPr>
              <a:t> </a:t>
            </a:r>
            <a:r>
              <a:rPr lang="en-US" sz="1800" dirty="0" err="1">
                <a:effectLst/>
                <a:latin typeface="+mn-lt"/>
                <a:ea typeface="ＭＳ 明朝"/>
                <a:cs typeface="Times New Roman"/>
              </a:rPr>
              <a:t>quarta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et </a:t>
            </a:r>
            <a:r>
              <a:rPr lang="en-US" sz="1800" dirty="0" err="1">
                <a:effectLst/>
                <a:latin typeface="+mn-lt"/>
                <a:ea typeface="ＭＳ 明朝"/>
                <a:cs typeface="Times New Roman"/>
              </a:rPr>
              <a:t>quinta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a:t>
            </a:r>
            <a:r>
              <a:rPr lang="en-US" sz="1800" dirty="0" err="1">
                <a:effectLst/>
                <a:latin typeface="+mn-lt"/>
                <a:ea typeface="ＭＳ 明朝"/>
                <a:cs typeface="Times New Roman"/>
              </a:rPr>
              <a:t>Eodem</a:t>
            </a:r>
            <a:r>
              <a:rPr lang="en-US" sz="1800" dirty="0">
                <a:effectLst/>
                <a:latin typeface="+mn-lt"/>
                <a:ea typeface="ＭＳ 明朝"/>
                <a:cs typeface="Times New Roman"/>
              </a:rPr>
              <a:t> </a:t>
            </a:r>
            <a:r>
              <a:rPr lang="en-US" sz="1800" dirty="0" err="1">
                <a:effectLst/>
                <a:latin typeface="+mn-lt"/>
                <a:ea typeface="ＭＳ 明朝"/>
                <a:cs typeface="Times New Roman"/>
              </a:rPr>
              <a:t>modo</a:t>
            </a:r>
            <a:r>
              <a:rPr lang="en-US" sz="1800" dirty="0">
                <a:effectLst/>
                <a:latin typeface="+mn-lt"/>
                <a:ea typeface="ＭＳ 明朝"/>
                <a:cs typeface="Times New Roman"/>
              </a:rPr>
              <a:t> </a:t>
            </a:r>
            <a:r>
              <a:rPr lang="en-US" sz="1800" dirty="0" err="1">
                <a:effectLst/>
                <a:latin typeface="+mn-lt"/>
                <a:ea typeface="ＭＳ 明朝"/>
                <a:cs typeface="Times New Roman"/>
              </a:rPr>
              <a:t>typi</a:t>
            </a:r>
            <a:r>
              <a:rPr lang="en-US" sz="1800" dirty="0">
                <a:effectLst/>
                <a:latin typeface="+mn-lt"/>
                <a:ea typeface="ＭＳ 明朝"/>
                <a:cs typeface="Times New Roman"/>
              </a:rPr>
              <a:t>, qui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videntur</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clari</a:t>
            </a:r>
            <a:r>
              <a:rPr lang="en-US" sz="1800" dirty="0">
                <a:effectLst/>
                <a:latin typeface="+mn-lt"/>
                <a:ea typeface="ＭＳ 明朝"/>
                <a:cs typeface="Times New Roman"/>
              </a:rPr>
              <a:t>, </a:t>
            </a:r>
            <a:r>
              <a:rPr lang="en-US" sz="1800" dirty="0" err="1">
                <a:effectLst/>
                <a:latin typeface="+mn-lt"/>
                <a:ea typeface="ＭＳ 明朝"/>
                <a:cs typeface="Times New Roman"/>
              </a:rPr>
              <a:t>fiant</a:t>
            </a:r>
            <a:r>
              <a:rPr lang="en-US" sz="1800" dirty="0">
                <a:effectLst/>
                <a:latin typeface="+mn-lt"/>
                <a:ea typeface="ＭＳ 明朝"/>
                <a:cs typeface="Times New Roman"/>
              </a:rPr>
              <a:t> </a:t>
            </a:r>
            <a:r>
              <a:rPr lang="en-US" sz="1800" dirty="0" err="1">
                <a:effectLst/>
                <a:latin typeface="+mn-lt"/>
                <a:ea typeface="ＭＳ 明朝"/>
                <a:cs typeface="Times New Roman"/>
              </a:rPr>
              <a:t>sollemnes</a:t>
            </a:r>
            <a:r>
              <a:rPr lang="en-US" sz="1800" dirty="0">
                <a:effectLst/>
                <a:latin typeface="+mn-lt"/>
                <a:ea typeface="ＭＳ 明朝"/>
                <a:cs typeface="Times New Roman"/>
              </a:rPr>
              <a:t> in </a:t>
            </a:r>
            <a:r>
              <a:rPr lang="en-US" sz="1800" dirty="0" err="1">
                <a:effectLst/>
                <a:latin typeface="+mn-lt"/>
                <a:ea typeface="ＭＳ 明朝"/>
                <a:cs typeface="Times New Roman"/>
              </a:rPr>
              <a:t>futurum</a:t>
            </a:r>
            <a:r>
              <a:rPr lang="en-US" sz="1800"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277464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8" name="Picture Placeholder 2"/>
          <p:cNvSpPr>
            <a:spLocks noGrp="1"/>
          </p:cNvSpPr>
          <p:nvPr>
            <p:ph type="pic" sz="quarter" idx="13" hasCustomPrompt="1"/>
          </p:nvPr>
        </p:nvSpPr>
        <p:spPr>
          <a:xfrm>
            <a:off x="-10870" y="0"/>
            <a:ext cx="12202870" cy="6858000"/>
          </a:xfrm>
          <a:solidFill>
            <a:srgbClr val="F1EDED"/>
          </a:solidFill>
        </p:spPr>
        <p:txBody>
          <a:bodyPr anchor="ctr">
            <a:normAutofit/>
          </a:bodyPr>
          <a:lstStyle>
            <a:lvl1pPr marL="0" indent="0" algn="ctr" fontAlgn="ctr">
              <a:buNone/>
              <a:defRPr sz="2000">
                <a:solidFill>
                  <a:srgbClr val="A6A6A6"/>
                </a:solidFill>
              </a:defRPr>
            </a:lvl1pPr>
          </a:lstStyle>
          <a:p>
            <a:r>
              <a:rPr lang="en-US" dirty="0"/>
              <a:t>Your image goes here</a:t>
            </a:r>
          </a:p>
        </p:txBody>
      </p:sp>
      <p:sp>
        <p:nvSpPr>
          <p:cNvPr id="5"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6"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3/22/2017</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with 2 Images and Captions">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391928" y="5067740"/>
            <a:ext cx="3134169" cy="1211475"/>
          </a:xfrm>
        </p:spPr>
        <p:txBody>
          <a:bodyPr lIns="0">
            <a:noAutofit/>
          </a:bodyPr>
          <a:lstStyle>
            <a:lvl1pPr marL="0" indent="0" fontAlgn="t">
              <a:lnSpc>
                <a:spcPts val="2700"/>
              </a:lnSpc>
              <a:buFontTx/>
              <a:buNone/>
              <a:defRPr sz="2500" baseline="0">
                <a:solidFill>
                  <a:srgbClr val="323232"/>
                </a:solidFill>
                <a:latin typeface="Arial" charset="0"/>
              </a:defRPr>
            </a:lvl1pPr>
          </a:lstStyle>
          <a:p>
            <a:r>
              <a:rPr lang="en-US" dirty="0"/>
              <a:t>Caption for image goes here</a:t>
            </a:r>
          </a:p>
        </p:txBody>
      </p:sp>
      <p:sp>
        <p:nvSpPr>
          <p:cNvPr id="13" name="Picture Placeholder 2"/>
          <p:cNvSpPr>
            <a:spLocks noGrp="1"/>
          </p:cNvSpPr>
          <p:nvPr>
            <p:ph type="pic" sz="quarter" idx="13" hasCustomPrompt="1"/>
          </p:nvPr>
        </p:nvSpPr>
        <p:spPr>
          <a:xfrm>
            <a:off x="391928" y="1320800"/>
            <a:ext cx="4935081" cy="3369364"/>
          </a:xfrm>
          <a:solidFill>
            <a:srgbClr val="F1EDED"/>
          </a:solidFill>
        </p:spPr>
        <p:txBody>
          <a:bodyPr anchor="ctr">
            <a:normAutofit/>
          </a:bodyPr>
          <a:lstStyle>
            <a:lvl1pPr marL="0" indent="0" algn="ctr">
              <a:buNone/>
              <a:defRPr sz="2000">
                <a:solidFill>
                  <a:schemeClr val="bg1">
                    <a:lumMod val="65000"/>
                  </a:schemeClr>
                </a:solidFill>
              </a:defRPr>
            </a:lvl1pPr>
          </a:lstStyle>
          <a:p>
            <a:r>
              <a:rPr lang="en-US" dirty="0"/>
              <a:t>Your image goes here</a:t>
            </a:r>
          </a:p>
        </p:txBody>
      </p:sp>
      <p:sp>
        <p:nvSpPr>
          <p:cNvPr id="16" name="Picture Placeholder 2"/>
          <p:cNvSpPr>
            <a:spLocks noGrp="1"/>
          </p:cNvSpPr>
          <p:nvPr>
            <p:ph type="pic" sz="quarter" idx="16" hasCustomPrompt="1"/>
          </p:nvPr>
        </p:nvSpPr>
        <p:spPr>
          <a:xfrm>
            <a:off x="6512775" y="1320800"/>
            <a:ext cx="4935081" cy="3369364"/>
          </a:xfrm>
          <a:solidFill>
            <a:srgbClr val="F1EDED"/>
          </a:solidFill>
        </p:spPr>
        <p:txBody>
          <a:bodyPr anchor="ctr">
            <a:normAutofit/>
          </a:bodyPr>
          <a:lstStyle>
            <a:lvl1pPr marL="0" indent="0" algn="ctr">
              <a:buNone/>
              <a:defRPr sz="2000">
                <a:solidFill>
                  <a:schemeClr val="bg1">
                    <a:lumMod val="65000"/>
                  </a:schemeClr>
                </a:solidFill>
              </a:defRPr>
            </a:lvl1pPr>
          </a:lstStyle>
          <a:p>
            <a:r>
              <a:rPr lang="en-US" dirty="0"/>
              <a:t>Your image goes here</a:t>
            </a:r>
          </a:p>
        </p:txBody>
      </p:sp>
      <p:sp>
        <p:nvSpPr>
          <p:cNvPr id="19" name="Text Placeholder 15"/>
          <p:cNvSpPr>
            <a:spLocks noGrp="1"/>
          </p:cNvSpPr>
          <p:nvPr>
            <p:ph type="body" sz="quarter" idx="17" hasCustomPrompt="1"/>
          </p:nvPr>
        </p:nvSpPr>
        <p:spPr>
          <a:xfrm>
            <a:off x="6512775" y="5067740"/>
            <a:ext cx="3134169" cy="1211475"/>
          </a:xfrm>
        </p:spPr>
        <p:txBody>
          <a:bodyPr lIns="0">
            <a:noAutofit/>
          </a:bodyPr>
          <a:lstStyle>
            <a:lvl1pPr marL="0" indent="0" fontAlgn="t">
              <a:lnSpc>
                <a:spcPts val="2700"/>
              </a:lnSpc>
              <a:buFontTx/>
              <a:buNone/>
              <a:defRPr sz="2500" baseline="0">
                <a:solidFill>
                  <a:srgbClr val="323232"/>
                </a:solidFill>
                <a:latin typeface="Arial" charset="0"/>
              </a:defRPr>
            </a:lvl1pPr>
          </a:lstStyle>
          <a:p>
            <a:r>
              <a:rPr lang="en-US" dirty="0"/>
              <a:t>Caption for image goes here</a:t>
            </a:r>
          </a:p>
        </p:txBody>
      </p:sp>
      <p:sp>
        <p:nvSpPr>
          <p:cNvPr id="20"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22"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3/22/2017</a:t>
            </a:fld>
            <a:endParaRPr lang="en-US" dirty="0"/>
          </a:p>
        </p:txBody>
      </p:sp>
      <p:sp>
        <p:nvSpPr>
          <p:cNvPr id="23"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with Copy and Image">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70021" y="1206605"/>
            <a:ext cx="5027021"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3" name="Picture Placeholder 2"/>
          <p:cNvSpPr>
            <a:spLocks noGrp="1"/>
          </p:cNvSpPr>
          <p:nvPr>
            <p:ph type="pic" sz="quarter" idx="13" hasCustomPrompt="1"/>
          </p:nvPr>
        </p:nvSpPr>
        <p:spPr>
          <a:xfrm>
            <a:off x="6090834" y="0"/>
            <a:ext cx="6091306" cy="6858000"/>
          </a:xfrm>
          <a:solidFill>
            <a:srgbClr val="F1EDED"/>
          </a:solidFill>
          <a:ln>
            <a:noFill/>
          </a:ln>
        </p:spPr>
        <p:txBody>
          <a:bodyPr anchor="ctr">
            <a:normAutofit/>
          </a:bodyPr>
          <a:lstStyle>
            <a:lvl1pPr marL="0" indent="0" algn="ctr">
              <a:buNone/>
              <a:defRPr sz="2000">
                <a:ln>
                  <a:noFill/>
                </a:ln>
                <a:solidFill>
                  <a:srgbClr val="A6A6A6"/>
                </a:solidFill>
              </a:defRPr>
            </a:lvl1pPr>
          </a:lstStyle>
          <a:p>
            <a:r>
              <a:rPr lang="en-US" dirty="0"/>
              <a:t>Your image goes here</a:t>
            </a:r>
          </a:p>
        </p:txBody>
      </p:sp>
      <p:sp>
        <p:nvSpPr>
          <p:cNvPr id="9"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0"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3/22/2017</a:t>
            </a:fld>
            <a:endParaRPr lang="en-US" dirty="0"/>
          </a:p>
        </p:txBody>
      </p:sp>
      <p:sp>
        <p:nvSpPr>
          <p:cNvPr id="7"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5446853" cy="1325563"/>
          </a:xfrm>
          <a:prstGeom prst="rect">
            <a:avLst/>
          </a:prstGeom>
        </p:spPr>
        <p:txBody>
          <a:bodyPr vert="horz" lIns="91440" tIns="45720" rIns="91440" bIns="45720" rtlCol="0" anchor="ctr">
            <a:noAutofit/>
          </a:bodyPr>
          <a:lstStyle/>
          <a:p>
            <a:r>
              <a:rPr lang="en-US" dirty="0"/>
              <a:t>Click to edit Master title style</a:t>
            </a:r>
          </a:p>
        </p:txBody>
      </p:sp>
      <p:sp>
        <p:nvSpPr>
          <p:cNvPr id="7" name="Text Placeholder 6"/>
          <p:cNvSpPr>
            <a:spLocks noGrp="1"/>
          </p:cNvSpPr>
          <p:nvPr>
            <p:ph type="body" idx="1"/>
          </p:nvPr>
        </p:nvSpPr>
        <p:spPr>
          <a:xfrm>
            <a:off x="838200" y="1825625"/>
            <a:ext cx="5446853"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Click to add text</a:t>
            </a:r>
          </a:p>
        </p:txBody>
      </p:sp>
      <p:sp>
        <p:nvSpPr>
          <p:cNvPr id="3" name="Footer Placeholder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Event Name</a:t>
            </a:r>
          </a:p>
        </p:txBody>
      </p:sp>
      <p:sp>
        <p:nvSpPr>
          <p:cNvPr id="4" name="Slide Number Placeholder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8A213-8E92-D94A-82D7-8578C89CAF17}" type="slidenum">
              <a:rPr lang="en-US" smtClean="0"/>
              <a:t>‹#›</a:t>
            </a:fld>
            <a:endParaRPr lang="en-US" dirty="0"/>
          </a:p>
        </p:txBody>
      </p:sp>
      <p:sp>
        <p:nvSpPr>
          <p:cNvPr id="5" name="Date Placeholder 4"/>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11897-AAF5-9F48-8CFE-C7A0C3E8F556}" type="datetime1">
              <a:rPr lang="en-US" smtClean="0"/>
              <a:t>3/22/2017</a:t>
            </a:fld>
            <a:endParaRPr lang="en-US" dirty="0"/>
          </a:p>
        </p:txBody>
      </p:sp>
    </p:spTree>
    <p:extLst>
      <p:ext uri="{BB962C8B-B14F-4D97-AF65-F5344CB8AC3E}">
        <p14:creationId xmlns:p14="http://schemas.microsoft.com/office/powerpoint/2010/main" val="201075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6" r:id="rId4"/>
    <p:sldLayoutId id="2147483677" r:id="rId5"/>
    <p:sldLayoutId id="2147483676" r:id="rId6"/>
    <p:sldLayoutId id="2147483667" r:id="rId7"/>
    <p:sldLayoutId id="2147483668" r:id="rId8"/>
    <p:sldLayoutId id="2147483673" r:id="rId9"/>
    <p:sldLayoutId id="2147483671" r:id="rId10"/>
    <p:sldLayoutId id="2147483672" r:id="rId11"/>
    <p:sldLayoutId id="2147483675" r:id="rId12"/>
  </p:sldLayoutIdLst>
  <p:hf hdr="0"/>
  <p:txStyles>
    <p:titleStyle>
      <a:lvl1pPr algn="l" defTabSz="914400" rtl="0" eaLnBrk="1" latinLnBrk="0" hangingPunct="1">
        <a:lnSpc>
          <a:spcPct val="90000"/>
        </a:lnSpc>
        <a:spcBef>
          <a:spcPct val="0"/>
        </a:spcBef>
        <a:buNone/>
        <a:defRPr sz="3000" kern="1200" baseline="0">
          <a:solidFill>
            <a:srgbClr val="5498E4"/>
          </a:solidFill>
          <a:latin typeface="Arial"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500" kern="1200" baseline="0">
          <a:solidFill>
            <a:srgbClr val="32323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Introduction to </a:t>
            </a:r>
            <a:r>
              <a:rPr lang="en-US" dirty="0" err="1"/>
              <a:t>LoopBack</a:t>
            </a:r>
            <a:endParaRPr lang="en-US" dirty="0"/>
          </a:p>
        </p:txBody>
      </p:sp>
      <p:sp>
        <p:nvSpPr>
          <p:cNvPr id="3" name="Text Placeholder 2"/>
          <p:cNvSpPr>
            <a:spLocks noGrp="1"/>
          </p:cNvSpPr>
          <p:nvPr>
            <p:ph type="body" sz="quarter" idx="12"/>
          </p:nvPr>
        </p:nvSpPr>
        <p:spPr/>
        <p:txBody>
          <a:bodyPr/>
          <a:lstStyle/>
          <a:p>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1</a:t>
            </a:fld>
            <a:endParaRPr lang="en-US" dirty="0"/>
          </a:p>
        </p:txBody>
      </p:sp>
      <p:sp>
        <p:nvSpPr>
          <p:cNvPr id="6" name="Date Placeholder 5"/>
          <p:cNvSpPr>
            <a:spLocks noGrp="1"/>
          </p:cNvSpPr>
          <p:nvPr>
            <p:ph type="dt" sz="half" idx="2"/>
          </p:nvPr>
        </p:nvSpPr>
        <p:spPr/>
        <p:txBody>
          <a:bodyPr/>
          <a:lstStyle/>
          <a:p>
            <a:fld id="{CD911897-AAF5-9F48-8CFE-C7A0C3E8F556}" type="datetime1">
              <a:rPr lang="en-US" smtClean="0"/>
              <a:pPr/>
              <a:t>3/22/2017</a:t>
            </a:fld>
            <a:endParaRPr lang="en-US" dirty="0"/>
          </a:p>
        </p:txBody>
      </p:sp>
    </p:spTree>
    <p:extLst>
      <p:ext uri="{BB962C8B-B14F-4D97-AF65-F5344CB8AC3E}">
        <p14:creationId xmlns:p14="http://schemas.microsoft.com/office/powerpoint/2010/main" val="116442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10</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a:t>Installation</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Requires </a:t>
            </a:r>
            <a:r>
              <a:rPr lang="en-US" sz="2400" dirty="0" err="1"/>
              <a:t>npm</a:t>
            </a:r>
            <a:r>
              <a:rPr lang="en-US" sz="2400" dirty="0"/>
              <a:t> (Node Package Manager)</a:t>
            </a:r>
          </a:p>
          <a:p>
            <a:pPr marL="285750" indent="-285750">
              <a:buFont typeface="Arial" panose="020B0604020202020204" pitchFamily="34" charset="0"/>
              <a:buChar char="•"/>
            </a:pPr>
            <a:r>
              <a:rPr lang="en-US" sz="2400" dirty="0"/>
              <a:t>Install Node.js (nodejs.org)</a:t>
            </a:r>
          </a:p>
          <a:p>
            <a:pPr marL="285750" indent="-285750">
              <a:buFont typeface="Arial" panose="020B0604020202020204" pitchFamily="34" charset="0"/>
              <a:buChar char="•"/>
            </a:pPr>
            <a:r>
              <a:rPr lang="en-US" sz="2400" dirty="0" err="1"/>
              <a:t>npm</a:t>
            </a:r>
            <a:r>
              <a:rPr lang="en-US" sz="2400" dirty="0"/>
              <a:t> install –g loopback-cli</a:t>
            </a:r>
          </a:p>
          <a:p>
            <a:pPr marL="285750" indent="-285750">
              <a:buFont typeface="Arial" panose="020B0604020202020204" pitchFamily="34" charset="0"/>
              <a:buChar char="•"/>
            </a:pPr>
            <a:r>
              <a:rPr lang="en-US" sz="2400" dirty="0"/>
              <a:t>CLI: </a:t>
            </a:r>
            <a:r>
              <a:rPr lang="en-US" sz="2400" dirty="0" err="1"/>
              <a:t>lb</a:t>
            </a:r>
            <a:endParaRPr lang="en-US" sz="2400" dirty="0"/>
          </a:p>
        </p:txBody>
      </p:sp>
      <p:pic>
        <p:nvPicPr>
          <p:cNvPr id="2050" name="Picture 2" descr="https://cdn.meme.am/cache/instances/folder584/499185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641" y="94855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6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11</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pic>
        <p:nvPicPr>
          <p:cNvPr id="9" name="Picture 8"/>
          <p:cNvPicPr>
            <a:picLocks noChangeAspect="1"/>
          </p:cNvPicPr>
          <p:nvPr/>
        </p:nvPicPr>
        <p:blipFill>
          <a:blip r:embed="rId2"/>
          <a:stretch>
            <a:fillRect/>
          </a:stretch>
        </p:blipFill>
        <p:spPr>
          <a:xfrm>
            <a:off x="1726561" y="1363718"/>
            <a:ext cx="8283608" cy="4335820"/>
          </a:xfrm>
          <a:prstGeom prst="rect">
            <a:avLst/>
          </a:prstGeom>
        </p:spPr>
      </p:pic>
    </p:spTree>
    <p:extLst>
      <p:ext uri="{BB962C8B-B14F-4D97-AF65-F5344CB8AC3E}">
        <p14:creationId xmlns:p14="http://schemas.microsoft.com/office/powerpoint/2010/main" val="219536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12</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a:t>Creating an Application</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err="1"/>
              <a:t>lb</a:t>
            </a:r>
            <a:endParaRPr lang="en-US" sz="2400" dirty="0"/>
          </a:p>
          <a:p>
            <a:pPr marL="285750" indent="-285750">
              <a:buFont typeface="Arial" panose="020B0604020202020204" pitchFamily="34" charset="0"/>
              <a:buChar char="•"/>
            </a:pPr>
            <a:r>
              <a:rPr lang="en-US" sz="2400" dirty="0" err="1"/>
              <a:t>lb</a:t>
            </a:r>
            <a:r>
              <a:rPr lang="en-US" sz="2400" dirty="0"/>
              <a:t> app</a:t>
            </a:r>
          </a:p>
          <a:p>
            <a:pPr marL="285750" indent="-285750">
              <a:buFont typeface="Arial" panose="020B0604020202020204" pitchFamily="34" charset="0"/>
              <a:buChar char="•"/>
            </a:pPr>
            <a:r>
              <a:rPr lang="en-US" sz="2400" dirty="0"/>
              <a:t>Follow the prompts and run it</a:t>
            </a:r>
          </a:p>
        </p:txBody>
      </p:sp>
    </p:spTree>
    <p:extLst>
      <p:ext uri="{BB962C8B-B14F-4D97-AF65-F5344CB8AC3E}">
        <p14:creationId xmlns:p14="http://schemas.microsoft.com/office/powerpoint/2010/main" val="190904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13</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93231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14</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err="1"/>
              <a:t>LoopBack</a:t>
            </a:r>
            <a:r>
              <a:rPr lang="en-US" dirty="0"/>
              <a:t> and APIs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You aren’t defining an API</a:t>
            </a:r>
          </a:p>
          <a:p>
            <a:pPr marL="742950" lvl="1" indent="-285750">
              <a:buFont typeface="Arial" panose="020B0604020202020204" pitchFamily="34" charset="0"/>
              <a:buChar char="•"/>
            </a:pPr>
            <a:r>
              <a:rPr lang="en-US" dirty="0"/>
              <a:t>I want to support GET /cats</a:t>
            </a:r>
          </a:p>
          <a:p>
            <a:pPr marL="742950" lvl="1" indent="-285750">
              <a:buFont typeface="Arial" panose="020B0604020202020204" pitchFamily="34" charset="0"/>
              <a:buChar char="•"/>
            </a:pPr>
            <a:r>
              <a:rPr lang="en-US" dirty="0"/>
              <a:t>I want to handle PUT /cats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You are defining data</a:t>
            </a:r>
          </a:p>
          <a:p>
            <a:pPr marL="742950" lvl="1" indent="-285750">
              <a:buFont typeface="Arial" panose="020B0604020202020204" pitchFamily="34" charset="0"/>
              <a:buChar char="•"/>
            </a:pPr>
            <a:r>
              <a:rPr lang="en-US" dirty="0"/>
              <a:t>I work with Cats (they have names and weights)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“Ok, let me handle the API for you!”</a:t>
            </a:r>
          </a:p>
        </p:txBody>
      </p:sp>
    </p:spTree>
    <p:extLst>
      <p:ext uri="{BB962C8B-B14F-4D97-AF65-F5344CB8AC3E}">
        <p14:creationId xmlns:p14="http://schemas.microsoft.com/office/powerpoint/2010/main" val="154086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15</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a:t>Models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Models define your API</a:t>
            </a:r>
          </a:p>
          <a:p>
            <a:pPr marL="285750" indent="-285750">
              <a:buFont typeface="Arial" panose="020B0604020202020204" pitchFamily="34" charset="0"/>
              <a:buChar char="•"/>
            </a:pPr>
            <a:r>
              <a:rPr lang="en-US" sz="2400" dirty="0"/>
              <a:t>You describe properties – </a:t>
            </a:r>
            <a:r>
              <a:rPr lang="en-US" sz="2400" dirty="0" err="1"/>
              <a:t>LoopBack</a:t>
            </a:r>
            <a:r>
              <a:rPr lang="en-US" sz="2400" dirty="0"/>
              <a:t> does the rest (get it – “REST” heh)</a:t>
            </a:r>
          </a:p>
          <a:p>
            <a:pPr marL="285750" indent="-285750">
              <a:buFont typeface="Arial" panose="020B0604020202020204" pitchFamily="34" charset="0"/>
              <a:buChar char="•"/>
            </a:pPr>
            <a:r>
              <a:rPr lang="en-US" sz="2400" dirty="0"/>
              <a:t>Inheritance and Relationships</a:t>
            </a:r>
          </a:p>
          <a:p>
            <a:pPr marL="285750" indent="-285750">
              <a:buFont typeface="Arial" panose="020B0604020202020204" pitchFamily="34" charset="0"/>
              <a:buChar char="•"/>
            </a:pPr>
            <a:r>
              <a:rPr lang="en-US" sz="2400" dirty="0"/>
              <a:t>Out of the box – full CRUD + search APIs</a:t>
            </a:r>
          </a:p>
        </p:txBody>
      </p:sp>
    </p:spTree>
    <p:extLst>
      <p:ext uri="{BB962C8B-B14F-4D97-AF65-F5344CB8AC3E}">
        <p14:creationId xmlns:p14="http://schemas.microsoft.com/office/powerpoint/2010/main" val="200372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16</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168109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17</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err="1"/>
              <a:t>Datasources</a:t>
            </a:r>
            <a:endParaRPr lang="en-US" dirty="0"/>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Where </a:t>
            </a:r>
            <a:r>
              <a:rPr lang="en-US" sz="2400" dirty="0" err="1"/>
              <a:t>LoopBack</a:t>
            </a:r>
            <a:r>
              <a:rPr lang="en-US" sz="2400" dirty="0"/>
              <a:t> stores stuff</a:t>
            </a:r>
          </a:p>
          <a:p>
            <a:pPr marL="285750" indent="-285750">
              <a:buFont typeface="Arial" panose="020B0604020202020204" pitchFamily="34" charset="0"/>
              <a:buChar char="•"/>
            </a:pPr>
            <a:r>
              <a:rPr lang="en-US" sz="2400" dirty="0"/>
              <a:t>Connectors define the connection (brilliant, I know)</a:t>
            </a:r>
          </a:p>
          <a:p>
            <a:pPr marL="285750" indent="-285750">
              <a:buFont typeface="Arial" panose="020B0604020202020204" pitchFamily="34" charset="0"/>
              <a:buChar char="•"/>
            </a:pPr>
            <a:r>
              <a:rPr lang="en-US" sz="2400" dirty="0"/>
              <a:t>Cloudant, DB2, Memory, MongoDB, MySQL, Oracle, PostgreSQL, </a:t>
            </a:r>
            <a:r>
              <a:rPr lang="en-US" sz="2400" dirty="0" err="1"/>
              <a:t>Redis</a:t>
            </a:r>
            <a:r>
              <a:rPr lang="en-US" sz="2400" dirty="0"/>
              <a:t>, SQL Server</a:t>
            </a:r>
          </a:p>
          <a:p>
            <a:pPr marL="285750" indent="-285750">
              <a:buFont typeface="Arial" panose="020B0604020202020204" pitchFamily="34" charset="0"/>
              <a:buChar char="•"/>
            </a:pPr>
            <a:r>
              <a:rPr lang="en-US" sz="2400" dirty="0" err="1"/>
              <a:t>npm</a:t>
            </a:r>
            <a:r>
              <a:rPr lang="en-US" sz="2400" dirty="0"/>
              <a:t> install loopback-connector-</a:t>
            </a:r>
            <a:r>
              <a:rPr lang="en-US" sz="2400" dirty="0" err="1"/>
              <a:t>mongodb</a:t>
            </a:r>
            <a:r>
              <a:rPr lang="en-US" sz="2400" dirty="0"/>
              <a:t> –save</a:t>
            </a:r>
          </a:p>
          <a:p>
            <a:pPr marL="285750" indent="-285750">
              <a:buFont typeface="Arial" panose="020B0604020202020204" pitchFamily="34" charset="0"/>
              <a:buChar char="•"/>
            </a:pPr>
            <a:r>
              <a:rPr lang="en-US" sz="2400" dirty="0"/>
              <a:t>Roll your own</a:t>
            </a:r>
          </a:p>
        </p:txBody>
      </p:sp>
    </p:spTree>
    <p:extLst>
      <p:ext uri="{BB962C8B-B14F-4D97-AF65-F5344CB8AC3E}">
        <p14:creationId xmlns:p14="http://schemas.microsoft.com/office/powerpoint/2010/main" val="271080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18</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3167665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Security</a:t>
            </a:r>
          </a:p>
        </p:txBody>
      </p:sp>
      <p:sp>
        <p:nvSpPr>
          <p:cNvPr id="4" name="Slide Number Placeholder 3"/>
          <p:cNvSpPr>
            <a:spLocks noGrp="1"/>
          </p:cNvSpPr>
          <p:nvPr>
            <p:ph type="sldNum" sz="quarter" idx="4"/>
          </p:nvPr>
        </p:nvSpPr>
        <p:spPr/>
        <p:txBody>
          <a:bodyPr/>
          <a:lstStyle/>
          <a:p>
            <a:fld id="{64A8A213-8E92-D94A-82D7-8578C89CAF17}" type="slidenum">
              <a:rPr lang="en-US" smtClean="0"/>
              <a:pPr/>
              <a:t>19</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3/22/2017</a:t>
            </a:fld>
            <a:endParaRPr lang="en-US" dirty="0"/>
          </a:p>
        </p:txBody>
      </p:sp>
    </p:spTree>
    <p:extLst>
      <p:ext uri="{BB962C8B-B14F-4D97-AF65-F5344CB8AC3E}">
        <p14:creationId xmlns:p14="http://schemas.microsoft.com/office/powerpoint/2010/main" val="286786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a:t>Nice to meet you!</a:t>
            </a:r>
          </a:p>
        </p:txBody>
      </p:sp>
      <p:sp>
        <p:nvSpPr>
          <p:cNvPr id="5" name="Text Placeholder 4"/>
          <p:cNvSpPr>
            <a:spLocks noGrp="1"/>
          </p:cNvSpPr>
          <p:nvPr>
            <p:ph type="body" sz="quarter" idx="13"/>
          </p:nvPr>
        </p:nvSpPr>
        <p:spPr>
          <a:xfrm>
            <a:off x="266702" y="1121940"/>
            <a:ext cx="5829546" cy="4306358"/>
          </a:xfrm>
        </p:spPr>
        <p:txBody>
          <a:bodyPr numCol="1"/>
          <a:lstStyle/>
          <a:p>
            <a:pPr marL="285750" indent="-285750">
              <a:buFont typeface="Arial" panose="020B0604020202020204" pitchFamily="34" charset="0"/>
              <a:buChar char="•"/>
            </a:pPr>
            <a:r>
              <a:rPr lang="en-US" sz="2400" dirty="0"/>
              <a:t>I’m Raymond Camden!</a:t>
            </a:r>
          </a:p>
          <a:p>
            <a:pPr marL="285750" indent="-285750">
              <a:buFont typeface="Arial" panose="020B0604020202020204" pitchFamily="34" charset="0"/>
              <a:buChar char="•"/>
            </a:pPr>
            <a:r>
              <a:rPr lang="en-US" sz="2400" dirty="0"/>
              <a:t>Developer Advocate for IBM</a:t>
            </a:r>
          </a:p>
          <a:p>
            <a:pPr marL="285750" indent="-285750">
              <a:buFont typeface="Arial" panose="020B0604020202020204" pitchFamily="34" charset="0"/>
              <a:buChar char="•"/>
            </a:pPr>
            <a:r>
              <a:rPr lang="en-US" sz="2400" dirty="0" err="1"/>
              <a:t>LoopBack</a:t>
            </a:r>
            <a:r>
              <a:rPr lang="en-US" sz="2400" dirty="0"/>
              <a:t>, </a:t>
            </a:r>
            <a:r>
              <a:rPr lang="en-US" sz="2400" dirty="0" err="1"/>
              <a:t>Bluemix</a:t>
            </a:r>
            <a:r>
              <a:rPr lang="en-US" sz="2400" dirty="0"/>
              <a:t>, </a:t>
            </a:r>
            <a:r>
              <a:rPr lang="en-US" sz="2400" dirty="0" err="1"/>
              <a:t>OpenWhisk</a:t>
            </a:r>
            <a:r>
              <a:rPr lang="en-US" sz="2400" dirty="0"/>
              <a:t>, Cordova/PhoneGap, Node, and web stuff in general</a:t>
            </a:r>
          </a:p>
          <a:p>
            <a:pPr marL="285750" indent="-285750">
              <a:buFont typeface="Arial" panose="020B0604020202020204" pitchFamily="34" charset="0"/>
              <a:buChar char="•"/>
            </a:pPr>
            <a:r>
              <a:rPr lang="en-US" sz="2400" dirty="0"/>
              <a:t>Blogging at www.raymondcamden.com</a:t>
            </a:r>
          </a:p>
          <a:p>
            <a:pPr marL="285750" indent="-285750">
              <a:buFont typeface="Arial" panose="020B0604020202020204" pitchFamily="34" charset="0"/>
              <a:buChar char="•"/>
            </a:pPr>
            <a:r>
              <a:rPr lang="en-US" sz="2400" dirty="0"/>
              <a:t>Tweet at @</a:t>
            </a:r>
            <a:r>
              <a:rPr lang="en-US" sz="2400" dirty="0" err="1"/>
              <a:t>raymondcamden</a:t>
            </a:r>
            <a:endParaRPr lang="en-US" sz="2400" dirty="0"/>
          </a:p>
          <a:p>
            <a:pPr marL="285750" indent="-285750">
              <a:buFont typeface="Arial" panose="020B0604020202020204" pitchFamily="34" charset="0"/>
              <a:buChar char="•"/>
            </a:pPr>
            <a:r>
              <a:rPr lang="en-US" sz="2400" dirty="0"/>
              <a:t>Warning: Star Wars/Cat person</a:t>
            </a:r>
          </a:p>
        </p:txBody>
      </p:sp>
      <p:pic>
        <p:nvPicPr>
          <p:cNvPr id="6" name="pasted-image.pdf"/>
          <p:cNvPicPr>
            <a:picLocks noChangeAspect="1"/>
          </p:cNvPicPr>
          <p:nvPr/>
        </p:nvPicPr>
        <p:blipFill>
          <a:blip r:embed="rId2">
            <a:extLst/>
          </a:blip>
          <a:srcRect t="15166" b="34928"/>
          <a:stretch>
            <a:fillRect/>
          </a:stretch>
        </p:blipFill>
        <p:spPr>
          <a:xfrm>
            <a:off x="6096247" y="1140381"/>
            <a:ext cx="4978152" cy="4403264"/>
          </a:xfrm>
          <a:prstGeom prst="rect">
            <a:avLst/>
          </a:prstGeom>
          <a:ln w="12700">
            <a:miter lim="400000"/>
          </a:ln>
        </p:spPr>
      </p:pic>
    </p:spTree>
    <p:extLst>
      <p:ext uri="{BB962C8B-B14F-4D97-AF65-F5344CB8AC3E}">
        <p14:creationId xmlns:p14="http://schemas.microsoft.com/office/powerpoint/2010/main" val="5709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20</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pic>
        <p:nvPicPr>
          <p:cNvPr id="5" name="pasted-image.png"/>
          <p:cNvPicPr>
            <a:picLocks noGrp="1" noChangeAspect="1"/>
          </p:cNvPicPr>
          <p:nvPr>
            <p:ph type="pic" sz="quarter" idx="13"/>
          </p:nvPr>
        </p:nvPicPr>
        <p:blipFill>
          <a:blip r:embed="rId2">
            <a:extLst/>
          </a:blip>
          <a:srcRect t="12534" b="12534"/>
          <a:stretch>
            <a:fillRect/>
          </a:stretch>
        </p:blipFill>
        <p:spPr>
          <a:prstGeom prst="rect">
            <a:avLst/>
          </a:prstGeom>
          <a:ln w="12700">
            <a:miter lim="400000"/>
          </a:ln>
        </p:spPr>
      </p:pic>
    </p:spTree>
    <p:extLst>
      <p:ext uri="{BB962C8B-B14F-4D97-AF65-F5344CB8AC3E}">
        <p14:creationId xmlns:p14="http://schemas.microsoft.com/office/powerpoint/2010/main" val="693872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21</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pic>
        <p:nvPicPr>
          <p:cNvPr id="5" name="pasted-image.png"/>
          <p:cNvPicPr>
            <a:picLocks noGrp="1" noChangeAspect="1"/>
          </p:cNvPicPr>
          <p:nvPr>
            <p:ph type="pic" sz="quarter" idx="13"/>
          </p:nvPr>
        </p:nvPicPr>
        <p:blipFill>
          <a:blip r:embed="rId2">
            <a:extLst/>
          </a:blip>
          <a:srcRect t="640" b="640"/>
          <a:stretch>
            <a:fillRect/>
          </a:stretch>
        </p:blipFill>
        <p:spPr>
          <a:prstGeom prst="rect">
            <a:avLst/>
          </a:prstGeom>
          <a:ln w="12700">
            <a:miter lim="400000"/>
          </a:ln>
        </p:spPr>
      </p:pic>
    </p:spTree>
    <p:extLst>
      <p:ext uri="{BB962C8B-B14F-4D97-AF65-F5344CB8AC3E}">
        <p14:creationId xmlns:p14="http://schemas.microsoft.com/office/powerpoint/2010/main" val="1722583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22</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a:t>Security</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Security system models built in</a:t>
            </a:r>
          </a:p>
          <a:p>
            <a:pPr marL="285750" indent="-285750">
              <a:buFont typeface="Arial" panose="020B0604020202020204" pitchFamily="34" charset="0"/>
              <a:buChar char="•"/>
            </a:pPr>
            <a:r>
              <a:rPr lang="en-US" sz="2400" dirty="0"/>
              <a:t>Access Control List</a:t>
            </a:r>
          </a:p>
          <a:p>
            <a:pPr marL="285750" indent="-285750">
              <a:buFont typeface="Arial" panose="020B0604020202020204" pitchFamily="34" charset="0"/>
              <a:buChar char="•"/>
            </a:pPr>
            <a:r>
              <a:rPr lang="en-US" sz="2400" dirty="0"/>
              <a:t>What users can do what</a:t>
            </a:r>
          </a:p>
          <a:p>
            <a:pPr marL="285750" indent="-285750">
              <a:buFont typeface="Arial" panose="020B0604020202020204" pitchFamily="34" charset="0"/>
              <a:buChar char="•"/>
            </a:pPr>
            <a:r>
              <a:rPr lang="en-US" sz="2400" dirty="0"/>
              <a:t>Users can be grouped into Roles</a:t>
            </a:r>
          </a:p>
          <a:p>
            <a:pPr marL="285750" indent="-285750">
              <a:buFont typeface="Arial" panose="020B0604020202020204" pitchFamily="34" charset="0"/>
              <a:buChar char="•"/>
            </a:pPr>
            <a:r>
              <a:rPr lang="en-US" sz="2400" dirty="0"/>
              <a:t>Methods can be grouped into read/write</a:t>
            </a:r>
          </a:p>
        </p:txBody>
      </p:sp>
    </p:spTree>
    <p:extLst>
      <p:ext uri="{BB962C8B-B14F-4D97-AF65-F5344CB8AC3E}">
        <p14:creationId xmlns:p14="http://schemas.microsoft.com/office/powerpoint/2010/main" val="53243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23</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pic>
        <p:nvPicPr>
          <p:cNvPr id="5" name="pasted-image.png"/>
          <p:cNvPicPr>
            <a:picLocks noChangeAspect="1"/>
          </p:cNvPicPr>
          <p:nvPr/>
        </p:nvPicPr>
        <p:blipFill>
          <a:blip r:embed="rId2">
            <a:extLst/>
          </a:blip>
          <a:stretch>
            <a:fillRect/>
          </a:stretch>
        </p:blipFill>
        <p:spPr>
          <a:xfrm>
            <a:off x="1550319" y="270581"/>
            <a:ext cx="9338978" cy="6201082"/>
          </a:xfrm>
          <a:prstGeom prst="rect">
            <a:avLst/>
          </a:prstGeom>
          <a:ln w="12700">
            <a:miter lim="400000"/>
          </a:ln>
        </p:spPr>
      </p:pic>
    </p:spTree>
    <p:extLst>
      <p:ext uri="{BB962C8B-B14F-4D97-AF65-F5344CB8AC3E}">
        <p14:creationId xmlns:p14="http://schemas.microsoft.com/office/powerpoint/2010/main" val="41641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24</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a:t>Customizations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Remote Hooks</a:t>
            </a:r>
          </a:p>
          <a:p>
            <a:pPr marL="285750" indent="-285750">
              <a:buFont typeface="Arial" panose="020B0604020202020204" pitchFamily="34" charset="0"/>
              <a:buChar char="•"/>
            </a:pPr>
            <a:r>
              <a:rPr lang="en-US" sz="2400" dirty="0"/>
              <a:t>Operation Hooks</a:t>
            </a:r>
          </a:p>
          <a:p>
            <a:pPr marL="285750" indent="-285750">
              <a:buFont typeface="Arial" panose="020B0604020202020204" pitchFamily="34" charset="0"/>
              <a:buChar char="•"/>
            </a:pPr>
            <a:r>
              <a:rPr lang="en-US" sz="2400" dirty="0"/>
              <a:t>Remote Methods</a:t>
            </a:r>
          </a:p>
          <a:p>
            <a:pPr marL="285750" indent="-285750">
              <a:buFont typeface="Arial" panose="020B0604020202020204" pitchFamily="34" charset="0"/>
              <a:buChar char="•"/>
            </a:pPr>
            <a:r>
              <a:rPr lang="en-US" sz="2400" dirty="0"/>
              <a:t>Stuff for Express too</a:t>
            </a:r>
          </a:p>
        </p:txBody>
      </p:sp>
    </p:spTree>
    <p:extLst>
      <p:ext uri="{BB962C8B-B14F-4D97-AF65-F5344CB8AC3E}">
        <p14:creationId xmlns:p14="http://schemas.microsoft.com/office/powerpoint/2010/main" val="56115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25</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236226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26</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a:t>Additional Random Stuff</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File Attachments</a:t>
            </a:r>
          </a:p>
          <a:p>
            <a:pPr marL="285750" indent="-285750">
              <a:buFont typeface="Arial" panose="020B0604020202020204" pitchFamily="34" charset="0"/>
              <a:buChar char="•"/>
            </a:pPr>
            <a:r>
              <a:rPr lang="en-US" sz="2400" dirty="0"/>
              <a:t>Models based on APIs (an API for an API)</a:t>
            </a:r>
          </a:p>
          <a:p>
            <a:pPr marL="285750" indent="-285750">
              <a:buFont typeface="Arial" panose="020B0604020202020204" pitchFamily="34" charset="0"/>
              <a:buChar char="•"/>
            </a:pPr>
            <a:r>
              <a:rPr lang="en-US" sz="2400" dirty="0"/>
              <a:t>And more…</a:t>
            </a:r>
          </a:p>
        </p:txBody>
      </p:sp>
    </p:spTree>
    <p:extLst>
      <p:ext uri="{BB962C8B-B14F-4D97-AF65-F5344CB8AC3E}">
        <p14:creationId xmlns:p14="http://schemas.microsoft.com/office/powerpoint/2010/main" val="398875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27</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a:t>Resources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Main Site - http://loopback.io/</a:t>
            </a:r>
          </a:p>
          <a:p>
            <a:pPr marL="285750" indent="-285750">
              <a:buFont typeface="Arial" panose="020B0604020202020204" pitchFamily="34" charset="0"/>
              <a:buChar char="•"/>
            </a:pPr>
            <a:r>
              <a:rPr lang="en-US" sz="2400" dirty="0"/>
              <a:t>Docs - http://loopback.io/doc/</a:t>
            </a:r>
          </a:p>
          <a:p>
            <a:pPr marL="285750" indent="-285750">
              <a:buFont typeface="Arial" panose="020B0604020202020204" pitchFamily="34" charset="0"/>
              <a:buChar char="•"/>
            </a:pPr>
            <a:r>
              <a:rPr lang="en-US" sz="2400" dirty="0"/>
              <a:t>Random cool blog entries - https://strongloop.com/strongblog/category/loopback-2/</a:t>
            </a:r>
          </a:p>
          <a:p>
            <a:pPr marL="285750" indent="-285750">
              <a:buFont typeface="Arial" panose="020B0604020202020204" pitchFamily="34" charset="0"/>
              <a:buChar char="•"/>
            </a:pPr>
            <a:r>
              <a:rPr lang="en-US" sz="2400" dirty="0"/>
              <a:t>This deck plus demos: https://github.com/StrongLoop-Evangelists/preso-intro-loopback</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29079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28</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sp>
        <p:nvSpPr>
          <p:cNvPr id="6" name="Picture Placeholder 5"/>
          <p:cNvSpPr>
            <a:spLocks noGrp="1"/>
          </p:cNvSpPr>
          <p:nvPr>
            <p:ph type="pic" sz="quarter" idx="13"/>
          </p:nvPr>
        </p:nvSpPr>
        <p:spPr>
          <a:solidFill>
            <a:schemeClr val="bg1"/>
          </a:solidFill>
        </p:spPr>
      </p:sp>
      <p:pic>
        <p:nvPicPr>
          <p:cNvPr id="1030" name="Picture 6" descr="https://strongloop.com/wp-content/uploads/2016/03/API-Connect_logo-2-e14579531119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021" y="448117"/>
            <a:ext cx="7981088" cy="52208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flipV="1">
            <a:off x="4269219" y="5668938"/>
            <a:ext cx="4693112" cy="459359"/>
          </a:xfrm>
          <a:prstGeom prst="rect">
            <a:avLst/>
          </a:prstGeom>
        </p:spPr>
        <p:txBody>
          <a:bodyPr vert="horz" wrap="square" lIns="91440" tIns="45720" rIns="91440" bIns="45720" rtlCol="0" anchor="t" anchorCtr="0">
            <a:noAutofit/>
          </a:bodyPr>
          <a:lstStyle/>
          <a:p>
            <a:pPr>
              <a:lnSpc>
                <a:spcPct val="90000"/>
              </a:lnSpc>
              <a:spcBef>
                <a:spcPts val="1000"/>
              </a:spcBef>
            </a:pPr>
            <a:endParaRPr lang="en-US" sz="2500" dirty="0"/>
          </a:p>
        </p:txBody>
      </p:sp>
      <p:sp>
        <p:nvSpPr>
          <p:cNvPr id="9" name="Rectangle 8"/>
          <p:cNvSpPr/>
          <p:nvPr/>
        </p:nvSpPr>
        <p:spPr>
          <a:xfrm>
            <a:off x="2559886" y="5777913"/>
            <a:ext cx="7061357" cy="584775"/>
          </a:xfrm>
          <a:prstGeom prst="rect">
            <a:avLst/>
          </a:prstGeom>
        </p:spPr>
        <p:txBody>
          <a:bodyPr wrap="none">
            <a:spAutoFit/>
          </a:bodyPr>
          <a:lstStyle/>
          <a:p>
            <a:r>
              <a:rPr lang="en-US" sz="3200" dirty="0">
                <a:solidFill>
                  <a:srgbClr val="006621"/>
                </a:solidFill>
                <a:latin typeface="arial" panose="020B0604020202020204" pitchFamily="34" charset="0"/>
              </a:rPr>
              <a:t>https://developer.ibm.com/apiconnect/</a:t>
            </a:r>
            <a:endParaRPr lang="en-US" sz="3200" dirty="0"/>
          </a:p>
        </p:txBody>
      </p:sp>
    </p:spTree>
    <p:extLst>
      <p:ext uri="{BB962C8B-B14F-4D97-AF65-F5344CB8AC3E}">
        <p14:creationId xmlns:p14="http://schemas.microsoft.com/office/powerpoint/2010/main" val="181368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29</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pic>
        <p:nvPicPr>
          <p:cNvPr id="3078" name="Picture 6" descr="http://www.funnycatsite.com/pictures/i_has_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63" y="445974"/>
            <a:ext cx="8806273" cy="596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44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Why </a:t>
            </a:r>
            <a:r>
              <a:rPr lang="en-US" dirty="0" err="1"/>
              <a:t>LoopBack</a:t>
            </a:r>
            <a:r>
              <a:rPr lang="en-US" dirty="0"/>
              <a:t>?</a:t>
            </a:r>
          </a:p>
        </p:txBody>
      </p:sp>
      <p:sp>
        <p:nvSpPr>
          <p:cNvPr id="4" name="Slide Number Placeholder 3"/>
          <p:cNvSpPr>
            <a:spLocks noGrp="1"/>
          </p:cNvSpPr>
          <p:nvPr>
            <p:ph type="sldNum" sz="quarter" idx="4"/>
          </p:nvPr>
        </p:nvSpPr>
        <p:spPr/>
        <p:txBody>
          <a:bodyPr/>
          <a:lstStyle/>
          <a:p>
            <a:fld id="{64A8A213-8E92-D94A-82D7-8578C89CAF17}" type="slidenum">
              <a:rPr lang="en-US" smtClean="0"/>
              <a:pPr/>
              <a:t>3</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3/22/2017</a:t>
            </a:fld>
            <a:endParaRPr lang="en-US" dirty="0"/>
          </a:p>
        </p:txBody>
      </p:sp>
    </p:spTree>
    <p:extLst>
      <p:ext uri="{BB962C8B-B14F-4D97-AF65-F5344CB8AC3E}">
        <p14:creationId xmlns:p14="http://schemas.microsoft.com/office/powerpoint/2010/main" val="1705159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30</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6" name="Text Placeholder 5"/>
          <p:cNvSpPr>
            <a:spLocks noGrp="1"/>
          </p:cNvSpPr>
          <p:nvPr>
            <p:ph type="body" sz="quarter" idx="11"/>
          </p:nvPr>
        </p:nvSpPr>
        <p:spPr/>
        <p:txBody>
          <a:bodyPr/>
          <a:lstStyle/>
          <a:p>
            <a:r>
              <a:rPr lang="en-US" dirty="0"/>
              <a:t>Notices and disclaimers</a:t>
            </a:r>
          </a:p>
          <a:p>
            <a:endParaRPr lang="en-US" dirty="0"/>
          </a:p>
        </p:txBody>
      </p:sp>
      <p:sp>
        <p:nvSpPr>
          <p:cNvPr id="7" name="Text Placeholder 6"/>
          <p:cNvSpPr>
            <a:spLocks noGrp="1"/>
          </p:cNvSpPr>
          <p:nvPr>
            <p:ph type="body" sz="quarter" idx="13"/>
          </p:nvPr>
        </p:nvSpPr>
        <p:spPr>
          <a:xfrm>
            <a:off x="266701" y="1121939"/>
            <a:ext cx="10909300" cy="4616579"/>
          </a:xfrm>
        </p:spPr>
        <p:txBody>
          <a:bodyPr/>
          <a:lstStyle/>
          <a:p>
            <a:r>
              <a:rPr lang="en-US" sz="1200" dirty="0"/>
              <a:t>Copyright © 2017 by International Business Machines Corporation (IBM). No part of this document may be reproduced or transmitted in any form without written permission from IBM.</a:t>
            </a:r>
          </a:p>
          <a:p>
            <a:r>
              <a:rPr lang="en-US" sz="1200" b="1" dirty="0"/>
              <a:t>U.S. Government Users Restricted Rights — use, duplication or disclosure restricted by GSA ADP Schedule Contract with IBM.</a:t>
            </a:r>
          </a:p>
          <a:p>
            <a:r>
              <a:rPr lang="en-US" sz="1200" dirty="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b="1" dirty="0"/>
              <a:t>This document is distributed “as is” without any warranty, either express or implied. In no event shall IBM be liable for any damage arising from the use of this information, including but not limited to, loss of data, business interruption, loss of profit or loss of opportunity. </a:t>
            </a:r>
            <a:r>
              <a:rPr lang="en-US" sz="1200" dirty="0"/>
              <a:t>IBM products and services are warranted according to the terms and conditions of the agreements under which they are provided.</a:t>
            </a:r>
          </a:p>
          <a:p>
            <a:r>
              <a:rPr lang="en-US" sz="1200" dirty="0"/>
              <a:t>IBM products are manufactured from new parts or new and used parts. </a:t>
            </a:r>
            <a:br>
              <a:rPr lang="en-US" sz="1200" dirty="0"/>
            </a:br>
            <a:r>
              <a:rPr lang="en-US" sz="1200" dirty="0"/>
              <a:t>In some cases, a product may not be new and may have been previously installed. Regardless, our warranty terms apply.”</a:t>
            </a:r>
          </a:p>
          <a:p>
            <a:r>
              <a:rPr lang="en-US" sz="1200" b="1" dirty="0"/>
              <a:t>Any statements regarding IBM's future direction, intent or product plans are subject to change or withdrawal without notice.</a:t>
            </a:r>
          </a:p>
          <a:p>
            <a:r>
              <a:rPr lang="en-US" sz="1200" dirty="0"/>
              <a:t>Performance data contained herein was generally obtained in a controlled, isolated environments. Customer examples are presented </a:t>
            </a:r>
            <a:br>
              <a:rPr lang="en-US" sz="1200" dirty="0"/>
            </a:br>
            <a:r>
              <a:rPr lang="en-US" sz="1200" dirty="0"/>
              <a:t>as illustrations of how those customers have used IBM products and </a:t>
            </a:r>
            <a:br>
              <a:rPr lang="en-US" sz="1200" dirty="0"/>
            </a:br>
            <a:r>
              <a:rPr lang="en-US" sz="1200" dirty="0"/>
              <a:t>the results they may have achieved. Actual performance, cost, savings or other results in other operating environments may vary. </a:t>
            </a:r>
          </a:p>
          <a:p>
            <a:r>
              <a:rPr lang="en-US" sz="1200" dirty="0"/>
              <a:t>References in this document to IBM products, programs, or services does not imply that IBM intends to make such products, programs or services available in all countries in which IBM operates or does business. </a:t>
            </a:r>
          </a:p>
          <a:p>
            <a:r>
              <a:rPr lang="en-US" sz="1200" dirty="0"/>
              <a:t>Workshops, sessions and associated materials may have been prepared  by independent session speakers, and do not necessarily reflect the </a:t>
            </a:r>
            <a:br>
              <a:rPr lang="en-US" sz="1200" dirty="0"/>
            </a:br>
            <a:r>
              <a:rPr lang="en-US" sz="1200" dirty="0"/>
              <a:t>views of IBM. All materials and discussions are provided for informational purposes only, and are neither intended to, nor shall constitute legal or other guidance or advice to any individual participant or their specific situation.</a:t>
            </a:r>
          </a:p>
          <a:p>
            <a:r>
              <a:rPr lang="en-US" sz="1200" dirty="0"/>
              <a:t>It 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a:t>
            </a:r>
            <a:br>
              <a:rPr lang="en-US" sz="1200" dirty="0"/>
            </a:br>
            <a:r>
              <a:rPr lang="en-US" sz="1200" dirty="0"/>
              <a:t> the customer may need to take to comply with such laws. IBM does not provide legal advice or represent or warrant that its services or products will ensure that the customer is in compliance with any law.</a:t>
            </a:r>
          </a:p>
          <a:p>
            <a:endParaRPr lang="en-US" sz="1200" b="1" dirty="0"/>
          </a:p>
          <a:p>
            <a:endParaRPr lang="en-US" sz="1200" dirty="0"/>
          </a:p>
          <a:p>
            <a:endParaRPr lang="en-US" sz="1200" dirty="0"/>
          </a:p>
        </p:txBody>
      </p:sp>
    </p:spTree>
    <p:extLst>
      <p:ext uri="{BB962C8B-B14F-4D97-AF65-F5344CB8AC3E}">
        <p14:creationId xmlns:p14="http://schemas.microsoft.com/office/powerpoint/2010/main" val="1460448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31</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a:t>Notices and disclaimers continued</a:t>
            </a:r>
          </a:p>
        </p:txBody>
      </p:sp>
      <p:sp>
        <p:nvSpPr>
          <p:cNvPr id="5" name="Text Placeholder 4"/>
          <p:cNvSpPr>
            <a:spLocks noGrp="1"/>
          </p:cNvSpPr>
          <p:nvPr>
            <p:ph type="body" sz="quarter" idx="13"/>
          </p:nvPr>
        </p:nvSpPr>
        <p:spPr>
          <a:xfrm>
            <a:off x="266701" y="1545272"/>
            <a:ext cx="10909300" cy="3026728"/>
          </a:xfrm>
        </p:spPr>
        <p:txBody>
          <a:bodyPr spcCol="822960"/>
          <a:lstStyle/>
          <a:p>
            <a:r>
              <a:rPr lang="en-US" sz="1200" dirty="0"/>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IBM’s products. </a:t>
            </a:r>
            <a:r>
              <a:rPr lang="en-US" sz="1200" b="1" dirty="0"/>
              <a:t>IBM expressly disclaims all warranties, expressed or implied, including but not limited to, the implied warranties of merchantability and fitness for a particular</a:t>
            </a:r>
            <a:r>
              <a:rPr lang="en-US" sz="1200" dirty="0"/>
              <a:t>, </a:t>
            </a:r>
            <a:r>
              <a:rPr lang="en-US" sz="1200" b="1" dirty="0"/>
              <a:t>purpose.</a:t>
            </a:r>
            <a:endParaRPr lang="en-US" sz="1200" dirty="0"/>
          </a:p>
          <a:p>
            <a:r>
              <a:rPr lang="en-US" sz="1200" dirty="0"/>
              <a:t>The provision of the information contained herein is not intended to, and does not, grant any right or license under any IBM patents, copyrights, trademarks or other intellectual property right.</a:t>
            </a:r>
          </a:p>
          <a:p>
            <a:r>
              <a:rPr lang="en-US" sz="1200" dirty="0"/>
              <a:t>IBM, the IBM logo, ibm.com, Aspera</a:t>
            </a:r>
            <a:r>
              <a:rPr lang="en-US" sz="1200" baseline="30000" dirty="0"/>
              <a:t>®</a:t>
            </a:r>
            <a:r>
              <a:rPr lang="en-US" sz="1200" dirty="0"/>
              <a:t>, Bluemix, Blueworks Live, CICS, Clearcase, Cognos</a:t>
            </a:r>
            <a:r>
              <a:rPr lang="en-US" sz="1200" baseline="30000" dirty="0"/>
              <a:t>®</a:t>
            </a:r>
            <a:r>
              <a:rPr lang="en-US" sz="1200" dirty="0"/>
              <a:t>, DOORS</a:t>
            </a:r>
            <a:r>
              <a:rPr lang="en-US" sz="1200" baseline="30000" dirty="0"/>
              <a:t>®</a:t>
            </a:r>
            <a:r>
              <a:rPr lang="en-US" sz="1200" dirty="0"/>
              <a:t>, Emptoris</a:t>
            </a:r>
            <a:r>
              <a:rPr lang="en-US" sz="1200" baseline="30000" dirty="0"/>
              <a:t>®</a:t>
            </a:r>
            <a:r>
              <a:rPr lang="en-US" sz="1200" dirty="0"/>
              <a:t>, Enterprise Document Management System™, FASP</a:t>
            </a:r>
            <a:r>
              <a:rPr lang="en-US" sz="1200" baseline="30000" dirty="0"/>
              <a:t>®</a:t>
            </a:r>
            <a:r>
              <a:rPr lang="en-US" sz="1200" dirty="0"/>
              <a:t>, FileNet</a:t>
            </a:r>
            <a:r>
              <a:rPr lang="en-US" sz="1200" baseline="30000" dirty="0"/>
              <a:t>®</a:t>
            </a:r>
            <a:r>
              <a:rPr lang="en-US" sz="1200" dirty="0"/>
              <a:t>, Global Business Services</a:t>
            </a:r>
            <a:r>
              <a:rPr lang="en-US" sz="1200" baseline="30000" dirty="0"/>
              <a:t>®</a:t>
            </a:r>
            <a:r>
              <a:rPr lang="en-US" sz="1200" dirty="0"/>
              <a:t>,</a:t>
            </a:r>
            <a:br>
              <a:rPr lang="en-US" sz="1200" dirty="0"/>
            </a:br>
            <a:r>
              <a:rPr lang="en-US" sz="1200" dirty="0"/>
              <a:t>Global Technology Services</a:t>
            </a:r>
            <a:r>
              <a:rPr lang="en-US" sz="1200" baseline="30000" dirty="0"/>
              <a:t>®</a:t>
            </a:r>
            <a:r>
              <a:rPr lang="en-US" sz="1200" dirty="0"/>
              <a:t>, IBM ExperienceOne™, IBM SmartCloud</a:t>
            </a:r>
            <a:r>
              <a:rPr lang="en-US" sz="1200" baseline="30000" dirty="0"/>
              <a:t>®</a:t>
            </a:r>
            <a:r>
              <a:rPr lang="en-US" sz="1200" dirty="0"/>
              <a:t>, IBM Social Business</a:t>
            </a:r>
            <a:r>
              <a:rPr lang="en-US" sz="1200" baseline="30000" dirty="0"/>
              <a:t>®</a:t>
            </a:r>
            <a:r>
              <a:rPr lang="en-US" sz="1200" dirty="0"/>
              <a:t>, Information on Demand, ILOG, Maximo</a:t>
            </a:r>
            <a:r>
              <a:rPr lang="en-US" sz="1200" baseline="30000" dirty="0"/>
              <a:t>®</a:t>
            </a:r>
            <a:r>
              <a:rPr lang="en-US" sz="1200" dirty="0"/>
              <a:t>, MQIntegrator</a:t>
            </a:r>
            <a:r>
              <a:rPr lang="en-US" sz="1200" baseline="30000" dirty="0"/>
              <a:t>®</a:t>
            </a:r>
            <a:r>
              <a:rPr lang="en-US" sz="1200" dirty="0"/>
              <a:t>, MQSeries</a:t>
            </a:r>
            <a:r>
              <a:rPr lang="en-US" sz="1200" baseline="30000" dirty="0"/>
              <a:t>®</a:t>
            </a:r>
            <a:r>
              <a:rPr lang="en-US" sz="1200" dirty="0"/>
              <a:t>, Netcool</a:t>
            </a:r>
            <a:r>
              <a:rPr lang="en-US" sz="1200" baseline="30000" dirty="0"/>
              <a:t>®</a:t>
            </a:r>
            <a:r>
              <a:rPr lang="en-US" sz="1200" dirty="0"/>
              <a:t>, OMEGAMON, OpenPower, PureAnalytics™, PureApplication</a:t>
            </a:r>
            <a:r>
              <a:rPr lang="en-US" sz="1200" baseline="30000" dirty="0"/>
              <a:t>®</a:t>
            </a:r>
            <a:r>
              <a:rPr lang="en-US" sz="1200" dirty="0"/>
              <a:t>, pureCluster™, PureCoverage</a:t>
            </a:r>
            <a:r>
              <a:rPr lang="en-US" sz="1200" baseline="30000" dirty="0"/>
              <a:t>®</a:t>
            </a:r>
            <a:r>
              <a:rPr lang="en-US" sz="1200" dirty="0"/>
              <a:t>, PureData</a:t>
            </a:r>
            <a:r>
              <a:rPr lang="en-US" sz="1200" baseline="30000" dirty="0"/>
              <a:t>®</a:t>
            </a:r>
            <a:r>
              <a:rPr lang="en-US" sz="1200" dirty="0"/>
              <a:t>, PureExperience</a:t>
            </a:r>
            <a:r>
              <a:rPr lang="en-US" sz="1200" baseline="30000" dirty="0"/>
              <a:t>®</a:t>
            </a:r>
            <a:r>
              <a:rPr lang="en-US" sz="1200" dirty="0"/>
              <a:t>, PureFlex</a:t>
            </a:r>
            <a:r>
              <a:rPr lang="en-US" sz="1200" baseline="30000" dirty="0"/>
              <a:t>®</a:t>
            </a:r>
            <a:r>
              <a:rPr lang="en-US" sz="1200" dirty="0"/>
              <a:t>, pureQuery</a:t>
            </a:r>
            <a:r>
              <a:rPr lang="en-US" sz="1200" baseline="30000" dirty="0"/>
              <a:t>®</a:t>
            </a:r>
            <a:r>
              <a:rPr lang="en-US" sz="1200" dirty="0"/>
              <a:t>, pureScale</a:t>
            </a:r>
            <a:r>
              <a:rPr lang="en-US" sz="1200" baseline="30000" dirty="0"/>
              <a:t>®</a:t>
            </a:r>
            <a:r>
              <a:rPr lang="en-US" sz="1200" dirty="0"/>
              <a:t>, PureSystems</a:t>
            </a:r>
            <a:r>
              <a:rPr lang="en-US" sz="1200" baseline="30000" dirty="0"/>
              <a:t>®</a:t>
            </a:r>
            <a:r>
              <a:rPr lang="en-US" sz="1200" dirty="0"/>
              <a:t>, QRadar</a:t>
            </a:r>
            <a:r>
              <a:rPr lang="en-US" sz="1200" baseline="30000" dirty="0"/>
              <a:t>®</a:t>
            </a:r>
            <a:r>
              <a:rPr lang="en-US" sz="1200" dirty="0"/>
              <a:t>, Rational</a:t>
            </a:r>
            <a:r>
              <a:rPr lang="en-US" sz="1200" baseline="30000" dirty="0"/>
              <a:t>®</a:t>
            </a:r>
            <a:r>
              <a:rPr lang="en-US" sz="1200" dirty="0"/>
              <a:t>, Rhapsody</a:t>
            </a:r>
            <a:r>
              <a:rPr lang="en-US" sz="1200" baseline="30000" dirty="0"/>
              <a:t>®</a:t>
            </a:r>
            <a:r>
              <a:rPr lang="en-US" sz="1200" dirty="0"/>
              <a:t>, Smarter Commerce</a:t>
            </a:r>
            <a:r>
              <a:rPr lang="en-US" sz="1200" baseline="30000" dirty="0"/>
              <a:t>®</a:t>
            </a:r>
            <a:r>
              <a:rPr lang="en-US" sz="1200" dirty="0"/>
              <a:t>, SoDA, SPSS, Sterling Commerce</a:t>
            </a:r>
            <a:r>
              <a:rPr lang="en-US" sz="1200" baseline="30000" dirty="0"/>
              <a:t>®</a:t>
            </a:r>
            <a:r>
              <a:rPr lang="en-US" sz="1200" dirty="0"/>
              <a:t>, StoredIQ, Tealeaf</a:t>
            </a:r>
            <a:r>
              <a:rPr lang="en-US" sz="1200" baseline="30000" dirty="0"/>
              <a:t>®</a:t>
            </a:r>
            <a:r>
              <a:rPr lang="en-US" sz="1200" dirty="0"/>
              <a:t>, Tivoli</a:t>
            </a:r>
            <a:r>
              <a:rPr lang="en-US" sz="1200" baseline="30000" dirty="0"/>
              <a:t>®</a:t>
            </a:r>
            <a:r>
              <a:rPr lang="en-US" sz="1200" dirty="0"/>
              <a:t> Trusteer</a:t>
            </a:r>
            <a:r>
              <a:rPr lang="en-US" sz="1200" baseline="30000" dirty="0"/>
              <a:t>®</a:t>
            </a:r>
            <a:r>
              <a:rPr lang="en-US" sz="1200" dirty="0"/>
              <a:t>, Unica</a:t>
            </a:r>
            <a:r>
              <a:rPr lang="en-US" sz="1200" baseline="30000" dirty="0"/>
              <a:t>®</a:t>
            </a:r>
            <a:r>
              <a:rPr lang="en-US" sz="1200" dirty="0"/>
              <a:t>, urban{code}</a:t>
            </a:r>
            <a:r>
              <a:rPr lang="en-US" sz="1200" baseline="30000" dirty="0"/>
              <a:t>®</a:t>
            </a:r>
            <a:r>
              <a:rPr lang="en-US" sz="1200" dirty="0"/>
              <a:t>, Watson, WebSphere</a:t>
            </a:r>
            <a:r>
              <a:rPr lang="en-US" sz="1200" baseline="30000" dirty="0"/>
              <a:t>®</a:t>
            </a:r>
            <a:r>
              <a:rPr lang="en-US" sz="1200" dirty="0"/>
              <a:t>, Worklight</a:t>
            </a:r>
            <a:r>
              <a:rPr lang="en-US" sz="1200" baseline="30000" dirty="0"/>
              <a:t>®</a:t>
            </a:r>
            <a:r>
              <a:rPr lang="en-US" sz="1200" dirty="0"/>
              <a:t>, X-Force</a:t>
            </a:r>
            <a:r>
              <a:rPr lang="en-US" sz="1200" baseline="30000" dirty="0"/>
              <a:t>®</a:t>
            </a:r>
            <a:r>
              <a:rPr lang="en-US" sz="1200" dirty="0"/>
              <a:t> and System z</a:t>
            </a:r>
            <a:r>
              <a:rPr lang="en-US" sz="1200" baseline="30000" dirty="0"/>
              <a:t>®</a:t>
            </a:r>
            <a:r>
              <a:rPr lang="en-US" sz="1200" dirty="0"/>
              <a:t>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200" u="none" dirty="0">
                <a:hlinkClick r:id="rId2"/>
              </a:rPr>
              <a:t>: </a:t>
            </a:r>
            <a:r>
              <a:rPr lang="en-US" sz="1200" dirty="0">
                <a:hlinkClick r:id="rId2"/>
              </a:rPr>
              <a:t>www.ibm.com/legal/copytrade.shtml</a:t>
            </a:r>
            <a:r>
              <a:rPr lang="en-US" sz="1200" dirty="0"/>
              <a:t>.</a:t>
            </a:r>
            <a:endParaRPr lang="en-US" altLang="en-US" sz="1200" dirty="0">
              <a:latin typeface="Arial" panose="020B0604020202020204" pitchFamily="34" charset="0"/>
            </a:endParaRPr>
          </a:p>
        </p:txBody>
      </p:sp>
    </p:spTree>
    <p:extLst>
      <p:ext uri="{BB962C8B-B14F-4D97-AF65-F5344CB8AC3E}">
        <p14:creationId xmlns:p14="http://schemas.microsoft.com/office/powerpoint/2010/main" val="3178609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32</a:t>
            </a:fld>
            <a:endParaRPr lang="en-US" dirty="0"/>
          </a:p>
        </p:txBody>
      </p:sp>
      <p:sp>
        <p:nvSpPr>
          <p:cNvPr id="6" name="Date Placeholder 5"/>
          <p:cNvSpPr>
            <a:spLocks noGrp="1"/>
          </p:cNvSpPr>
          <p:nvPr>
            <p:ph type="dt" sz="half" idx="2"/>
          </p:nvPr>
        </p:nvSpPr>
        <p:spPr/>
        <p:txBody>
          <a:bodyPr/>
          <a:lstStyle/>
          <a:p>
            <a:fld id="{CD911897-AAF5-9F48-8CFE-C7A0C3E8F556}" type="datetime1">
              <a:rPr lang="en-US" smtClean="0"/>
              <a:pPr/>
              <a:t>3/22/2017</a:t>
            </a:fld>
            <a:endParaRPr lang="en-US" dirty="0"/>
          </a:p>
        </p:txBody>
      </p:sp>
    </p:spTree>
    <p:extLst>
      <p:ext uri="{BB962C8B-B14F-4D97-AF65-F5344CB8AC3E}">
        <p14:creationId xmlns:p14="http://schemas.microsoft.com/office/powerpoint/2010/main" val="366082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4</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a:xfrm>
            <a:off x="270022" y="387902"/>
            <a:ext cx="8099278" cy="618691"/>
          </a:xfrm>
        </p:spPr>
        <p:txBody>
          <a:bodyPr/>
          <a:lstStyle/>
          <a:p>
            <a:r>
              <a:rPr lang="en-US" dirty="0"/>
              <a:t>Why </a:t>
            </a:r>
            <a:r>
              <a:rPr lang="en-US" dirty="0" err="1"/>
              <a:t>LoopBack</a:t>
            </a:r>
            <a:r>
              <a:rPr lang="en-US" dirty="0"/>
              <a:t> indeed….</a:t>
            </a:r>
          </a:p>
        </p:txBody>
      </p:sp>
      <p:sp>
        <p:nvSpPr>
          <p:cNvPr id="8" name="TextBox 7"/>
          <p:cNvSpPr txBox="1"/>
          <p:nvPr/>
        </p:nvSpPr>
        <p:spPr>
          <a:xfrm>
            <a:off x="3524397" y="2272278"/>
            <a:ext cx="6594328" cy="2933700"/>
          </a:xfrm>
          <a:prstGeom prst="rect">
            <a:avLst/>
          </a:prstGeom>
        </p:spPr>
        <p:txBody>
          <a:bodyPr vert="horz" wrap="none" lIns="91440" tIns="45720" rIns="91440" bIns="45720" rtlCol="0" anchor="t" anchorCtr="0">
            <a:noAutofit/>
          </a:bodyPr>
          <a:lstStyle/>
          <a:p>
            <a:pPr>
              <a:lnSpc>
                <a:spcPct val="90000"/>
              </a:lnSpc>
              <a:spcBef>
                <a:spcPts val="1000"/>
              </a:spcBef>
            </a:pPr>
            <a:endParaRPr lang="en-US" sz="2500" dirty="0"/>
          </a:p>
        </p:txBody>
      </p:sp>
      <p:sp>
        <p:nvSpPr>
          <p:cNvPr id="12" name="Text Placeholder 4"/>
          <p:cNvSpPr>
            <a:spLocks noGrp="1"/>
          </p:cNvSpPr>
          <p:nvPr>
            <p:ph type="body" sz="quarter" idx="13"/>
          </p:nvPr>
        </p:nvSpPr>
        <p:spPr>
          <a:xfrm>
            <a:off x="266701" y="1121940"/>
            <a:ext cx="8439149" cy="4306358"/>
          </a:xfrm>
        </p:spPr>
        <p:txBody>
          <a:bodyPr wrap="square" numCol="1"/>
          <a:lstStyle/>
          <a:p>
            <a:pPr marL="285750" indent="-285750">
              <a:buFont typeface="Arial" panose="020B0604020202020204" pitchFamily="34" charset="0"/>
              <a:buChar char="•"/>
            </a:pPr>
            <a:r>
              <a:rPr lang="en-US" sz="2400" dirty="0"/>
              <a:t>Built on Node</a:t>
            </a:r>
          </a:p>
          <a:p>
            <a:pPr marL="285750" indent="-285750">
              <a:buFont typeface="Arial" panose="020B0604020202020204" pitchFamily="34" charset="0"/>
              <a:buChar char="•"/>
            </a:pPr>
            <a:r>
              <a:rPr lang="en-US" sz="2400" dirty="0"/>
              <a:t>Easy to Use</a:t>
            </a:r>
          </a:p>
          <a:p>
            <a:pPr marL="285750" indent="-285750">
              <a:buFont typeface="Arial" panose="020B0604020202020204" pitchFamily="34" charset="0"/>
              <a:buChar char="•"/>
            </a:pPr>
            <a:r>
              <a:rPr lang="en-US" sz="2400" dirty="0"/>
              <a:t>Open Source</a:t>
            </a:r>
          </a:p>
          <a:p>
            <a:pPr marL="285750" indent="-285750">
              <a:buFont typeface="Arial" panose="020B0604020202020204" pitchFamily="34" charset="0"/>
              <a:buChar char="•"/>
            </a:pPr>
            <a:r>
              <a:rPr lang="en-US" sz="2400" dirty="0"/>
              <a:t>Laser focused on API creation…</a:t>
            </a:r>
          </a:p>
          <a:p>
            <a:pPr marL="285750" indent="-285750">
              <a:buFont typeface="Arial" panose="020B0604020202020204" pitchFamily="34" charset="0"/>
              <a:buChar char="•"/>
            </a:pPr>
            <a:r>
              <a:rPr lang="en-US" sz="2400" dirty="0"/>
              <a:t>But supports everything else too</a:t>
            </a:r>
          </a:p>
        </p:txBody>
      </p:sp>
      <p:pic>
        <p:nvPicPr>
          <p:cNvPr id="1026" name="Picture 2" descr="Image result for cat thumbs 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4705" y="1245476"/>
            <a:ext cx="5733877" cy="429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95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Why Build APIs?</a:t>
            </a:r>
          </a:p>
        </p:txBody>
      </p:sp>
      <p:sp>
        <p:nvSpPr>
          <p:cNvPr id="4" name="Slide Number Placeholder 3"/>
          <p:cNvSpPr>
            <a:spLocks noGrp="1"/>
          </p:cNvSpPr>
          <p:nvPr>
            <p:ph type="sldNum" sz="quarter" idx="4"/>
          </p:nvPr>
        </p:nvSpPr>
        <p:spPr/>
        <p:txBody>
          <a:bodyPr/>
          <a:lstStyle/>
          <a:p>
            <a:fld id="{64A8A213-8E92-D94A-82D7-8578C89CAF17}" type="slidenum">
              <a:rPr lang="en-US" smtClean="0"/>
              <a:pPr/>
              <a:t>5</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3/22/2017</a:t>
            </a:fld>
            <a:endParaRPr lang="en-US" dirty="0"/>
          </a:p>
        </p:txBody>
      </p:sp>
    </p:spTree>
    <p:extLst>
      <p:ext uri="{BB962C8B-B14F-4D97-AF65-F5344CB8AC3E}">
        <p14:creationId xmlns:p14="http://schemas.microsoft.com/office/powerpoint/2010/main" val="211446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6</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a:t>APIs give you…</a:t>
            </a:r>
          </a:p>
        </p:txBody>
      </p:sp>
      <p:sp>
        <p:nvSpPr>
          <p:cNvPr id="5" name="Text Placeholder 4"/>
          <p:cNvSpPr>
            <a:spLocks noGrp="1"/>
          </p:cNvSpPr>
          <p:nvPr>
            <p:ph type="body" sz="quarter" idx="13"/>
          </p:nvPr>
        </p:nvSpPr>
        <p:spPr/>
        <p:txBody>
          <a:bodyPr numCol="1">
            <a:noAutofit/>
          </a:bodyPr>
          <a:lstStyle/>
          <a:p>
            <a:pPr marL="285750" indent="-285750">
              <a:buFont typeface="Arial" panose="020B0604020202020204" pitchFamily="34" charset="0"/>
              <a:buChar char="•"/>
            </a:pPr>
            <a:r>
              <a:rPr lang="en-US" sz="2400" dirty="0"/>
              <a:t>A way to share your data or processes with others</a:t>
            </a:r>
          </a:p>
          <a:p>
            <a:pPr marL="285750" indent="-285750">
              <a:buFont typeface="Arial" panose="020B0604020202020204" pitchFamily="34" charset="0"/>
              <a:buChar char="•"/>
            </a:pPr>
            <a:r>
              <a:rPr lang="en-US" sz="2400" dirty="0"/>
              <a:t>A way to provide data for your client-side/mobile/hybrid/TV/</a:t>
            </a:r>
            <a:r>
              <a:rPr lang="en-US" sz="2400" dirty="0" err="1"/>
              <a:t>etc</a:t>
            </a:r>
            <a:r>
              <a:rPr lang="en-US" sz="2400" dirty="0"/>
              <a:t> app</a:t>
            </a:r>
          </a:p>
          <a:p>
            <a:pPr marL="285750" indent="-285750">
              <a:buFont typeface="Arial" panose="020B0604020202020204" pitchFamily="34" charset="0"/>
              <a:buChar char="•"/>
            </a:pPr>
            <a:r>
              <a:rPr lang="en-US" sz="2400" dirty="0"/>
              <a:t>Or both!</a:t>
            </a:r>
          </a:p>
        </p:txBody>
      </p:sp>
    </p:spTree>
    <p:extLst>
      <p:ext uri="{BB962C8B-B14F-4D97-AF65-F5344CB8AC3E}">
        <p14:creationId xmlns:p14="http://schemas.microsoft.com/office/powerpoint/2010/main" val="143202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7</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3/22/2017</a:t>
            </a:fld>
            <a:endParaRPr lang="en-US" dirty="0"/>
          </a:p>
        </p:txBody>
      </p:sp>
      <p:pic>
        <p:nvPicPr>
          <p:cNvPr id="5" name="pasted-image.png"/>
          <p:cNvPicPr>
            <a:picLocks noGrp="1" noChangeAspect="1"/>
          </p:cNvPicPr>
          <p:nvPr>
            <p:ph type="pic" sz="quarter" idx="13"/>
          </p:nvPr>
        </p:nvPicPr>
        <p:blipFill>
          <a:blip r:embed="rId2">
            <a:extLst/>
          </a:blip>
          <a:srcRect l="21224" r="21224"/>
          <a:stretch>
            <a:fillRect/>
          </a:stretch>
        </p:blipFill>
        <p:spPr>
          <a:prstGeom prst="rect">
            <a:avLst/>
          </a:prstGeom>
          <a:ln w="12700">
            <a:miter lim="400000"/>
          </a:ln>
        </p:spPr>
      </p:pic>
    </p:spTree>
    <p:extLst>
      <p:ext uri="{BB962C8B-B14F-4D97-AF65-F5344CB8AC3E}">
        <p14:creationId xmlns:p14="http://schemas.microsoft.com/office/powerpoint/2010/main" val="75491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8</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3/22/2017</a:t>
            </a:fld>
            <a:endParaRPr lang="en-US" dirty="0"/>
          </a:p>
        </p:txBody>
      </p:sp>
      <p:sp>
        <p:nvSpPr>
          <p:cNvPr id="4" name="Text Placeholder 3"/>
          <p:cNvSpPr>
            <a:spLocks noGrp="1"/>
          </p:cNvSpPr>
          <p:nvPr>
            <p:ph type="body" sz="quarter" idx="11"/>
          </p:nvPr>
        </p:nvSpPr>
        <p:spPr/>
        <p:txBody>
          <a:bodyPr/>
          <a:lstStyle/>
          <a:p>
            <a:r>
              <a:rPr lang="en-US" dirty="0" err="1"/>
              <a:t>LoopBack</a:t>
            </a:r>
            <a:endParaRPr lang="en-US" dirty="0"/>
          </a:p>
        </p:txBody>
      </p:sp>
      <p:sp>
        <p:nvSpPr>
          <p:cNvPr id="5" name="Text Placeholder 4"/>
          <p:cNvSpPr>
            <a:spLocks noGrp="1"/>
          </p:cNvSpPr>
          <p:nvPr>
            <p:ph type="body" sz="quarter" idx="13"/>
          </p:nvPr>
        </p:nvSpPr>
        <p:spPr/>
        <p:txBody>
          <a:bodyPr numCol="1">
            <a:noAutofit/>
          </a:bodyPr>
          <a:lstStyle/>
          <a:p>
            <a:pPr marL="285750" indent="-285750">
              <a:buFont typeface="Arial" panose="020B0604020202020204" pitchFamily="34" charset="0"/>
              <a:buChar char="•"/>
            </a:pPr>
            <a:r>
              <a:rPr lang="en-US" sz="2400" dirty="0"/>
              <a:t>Open source framework designed for APIs</a:t>
            </a:r>
          </a:p>
          <a:p>
            <a:pPr marL="285750" indent="-285750">
              <a:buFont typeface="Arial" panose="020B0604020202020204" pitchFamily="34" charset="0"/>
              <a:buChar char="•"/>
            </a:pPr>
            <a:r>
              <a:rPr lang="en-US" sz="2400" dirty="0"/>
              <a:t>Rapid creation of Models and REST APIs</a:t>
            </a:r>
          </a:p>
          <a:p>
            <a:pPr marL="285750" indent="-285750">
              <a:buFont typeface="Arial" panose="020B0604020202020204" pitchFamily="34" charset="0"/>
              <a:buChar char="•"/>
            </a:pPr>
            <a:r>
              <a:rPr lang="en-US" sz="2400" dirty="0"/>
              <a:t>Simple ORM system for CRUD</a:t>
            </a:r>
          </a:p>
          <a:p>
            <a:pPr marL="285750" indent="-285750">
              <a:buFont typeface="Arial" panose="020B0604020202020204" pitchFamily="34" charset="0"/>
              <a:buChar char="•"/>
            </a:pPr>
            <a:r>
              <a:rPr lang="en-US" sz="2400" dirty="0"/>
              <a:t>Built on Express</a:t>
            </a:r>
          </a:p>
          <a:p>
            <a:pPr marL="285750" indent="-285750">
              <a:buFont typeface="Arial" panose="020B0604020202020204" pitchFamily="34" charset="0"/>
              <a:buChar char="•"/>
            </a:pPr>
            <a:r>
              <a:rPr lang="en-US" sz="2400" dirty="0"/>
              <a:t>Very detailed/configurable security policies</a:t>
            </a:r>
          </a:p>
          <a:p>
            <a:pPr marL="285750" indent="-285750">
              <a:buFont typeface="Arial" panose="020B0604020202020204" pitchFamily="34" charset="0"/>
              <a:buChar char="•"/>
            </a:pPr>
            <a:r>
              <a:rPr lang="en-US" sz="2400" dirty="0"/>
              <a:t>Web site: loopback.io</a:t>
            </a:r>
          </a:p>
        </p:txBody>
      </p:sp>
    </p:spTree>
    <p:extLst>
      <p:ext uri="{BB962C8B-B14F-4D97-AF65-F5344CB8AC3E}">
        <p14:creationId xmlns:p14="http://schemas.microsoft.com/office/powerpoint/2010/main" val="3177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Getting Started</a:t>
            </a:r>
          </a:p>
        </p:txBody>
      </p:sp>
      <p:sp>
        <p:nvSpPr>
          <p:cNvPr id="4" name="Slide Number Placeholder 3"/>
          <p:cNvSpPr>
            <a:spLocks noGrp="1"/>
          </p:cNvSpPr>
          <p:nvPr>
            <p:ph type="sldNum" sz="quarter" idx="4"/>
          </p:nvPr>
        </p:nvSpPr>
        <p:spPr/>
        <p:txBody>
          <a:bodyPr/>
          <a:lstStyle/>
          <a:p>
            <a:fld id="{64A8A213-8E92-D94A-82D7-8578C89CAF17}" type="slidenum">
              <a:rPr lang="en-US" smtClean="0"/>
              <a:pPr/>
              <a:t>9</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3/22/2017</a:t>
            </a:fld>
            <a:endParaRPr lang="en-US" dirty="0"/>
          </a:p>
        </p:txBody>
      </p:sp>
    </p:spTree>
    <p:extLst>
      <p:ext uri="{BB962C8B-B14F-4D97-AF65-F5344CB8AC3E}">
        <p14:creationId xmlns:p14="http://schemas.microsoft.com/office/powerpoint/2010/main" val="1175540713"/>
      </p:ext>
    </p:extLst>
  </p:cSld>
  <p:clrMapOvr>
    <a:masterClrMapping/>
  </p:clrMapOvr>
</p:sld>
</file>

<file path=ppt/theme/theme1.xml><?xml version="1.0" encoding="utf-8"?>
<a:theme xmlns:a="http://schemas.openxmlformats.org/drawingml/2006/main" name="IBM InterConnect 2017">
  <a:themeElements>
    <a:clrScheme name="InterConnect 2017-FNL">
      <a:dk1>
        <a:srgbClr val="000000"/>
      </a:dk1>
      <a:lt1>
        <a:srgbClr val="FFFFFF"/>
      </a:lt1>
      <a:dk2>
        <a:srgbClr val="44546A"/>
      </a:dk2>
      <a:lt2>
        <a:srgbClr val="E7E6E6"/>
      </a:lt2>
      <a:accent1>
        <a:srgbClr val="B8AEAE"/>
      </a:accent1>
      <a:accent2>
        <a:srgbClr val="E4E1E4"/>
      </a:accent2>
      <a:accent3>
        <a:srgbClr val="F05253"/>
      </a:accent3>
      <a:accent4>
        <a:srgbClr val="1C3649"/>
      </a:accent4>
      <a:accent5>
        <a:srgbClr val="5498D5"/>
      </a:accent5>
      <a:accent6>
        <a:srgbClr val="AC72E6"/>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rtlCol="0" anchor="t" anchorCtr="0">
        <a:noAutofit/>
      </a:bodyPr>
      <a:lstStyle>
        <a:defPPr>
          <a:lnSpc>
            <a:spcPct val="90000"/>
          </a:lnSpc>
          <a:spcBef>
            <a:spcPts val="1000"/>
          </a:spcBef>
          <a:defRPr sz="25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7234</TotalTime>
  <Words>456</Words>
  <Application>Microsoft Office PowerPoint</Application>
  <PresentationFormat>Widescreen</PresentationFormat>
  <Paragraphs>158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vt:lpstr>
      <vt:lpstr>Calibri</vt:lpstr>
      <vt:lpstr>Cambria</vt:lpstr>
      <vt:lpstr>ＭＳ 明朝</vt:lpstr>
      <vt:lpstr>Times New Roman</vt:lpstr>
      <vt:lpstr>IBM InterConnect 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Cormier</dc:creator>
  <cp:lastModifiedBy>Raymond Camden</cp:lastModifiedBy>
  <cp:revision>268</cp:revision>
  <dcterms:created xsi:type="dcterms:W3CDTF">2016-12-19T13:55:54Z</dcterms:created>
  <dcterms:modified xsi:type="dcterms:W3CDTF">2017-03-22T14:19:47Z</dcterms:modified>
</cp:coreProperties>
</file>