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559675" cy="10691813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7662F-7234-41DA-8CF3-7059487F1CC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Bitstream Ver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6D332-D5B0-4660-8791-B2D77076032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Bitstream Ver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06226-3FCD-4BEA-87F4-FC6AC636ED5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Bitstream Ver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81D23-A123-465A-AD4B-CDFE51E554C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DFBE425-CB20-42BA-AB18-9DF8DFFBA670}" type="slidenum">
              <a:t>‹#›</a:t>
            </a:fld>
            <a:endParaRPr lang="en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Bitstream Ver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6556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02F6E-916A-4CB0-9B1A-D4A0496DA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23168-82CE-4826-8B64-479A83BDE00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non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6BA8810-8525-485C-AA55-14B2F319B9A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endParaRPr lang="en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1788-A21B-4694-93F7-AE86843060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endParaRPr lang="en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8416-9FFA-47C3-8C85-D6F72CD366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endParaRPr lang="en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3FD4B-EEF6-4D1E-9D89-BB255AE7D4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fld id="{17931375-5A32-4DB4-AFE4-7049D392ABC4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300966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none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1D7E-DBD7-4837-A50F-20E3D4F7FA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B1F23-D43B-4CBF-89B3-5062E498C915}" type="slidenum">
              <a:t>1</a:t>
            </a:fld>
            <a:endParaRPr lang="en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2107A-EBF6-40DA-87F2-81042A4E29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C3F66-4418-4F81-8A54-F0261C30F2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E2C73-E330-45B5-AF26-0D0F103DAC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9BC108-525B-41EB-9C33-D7D72E0D584C}" type="slidenum">
              <a:t>2</a:t>
            </a:fld>
            <a:endParaRPr lang="en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861D2-3119-4FD3-BAA3-F61122347F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3DD90-CFAD-4338-B748-14628BBE1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2712-6C70-412D-AE2A-E88B5E3D4A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EFB331-2DFE-4EB7-98C2-1F2C01EEFB74}" type="slidenum">
              <a:t>3</a:t>
            </a:fld>
            <a:endParaRPr lang="en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EC02C-A2E4-41CB-80FA-6E82993AC4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8B5F0-400B-4751-AE1E-EC4C397E10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32A4-171C-4529-B05C-C7D1FC8231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82471F-4612-4A26-A8F9-839EA460E6A2}" type="slidenum">
              <a:t>4</a:t>
            </a:fld>
            <a:endParaRPr lang="en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D9798-9C18-4895-98DF-C2A6C0E327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4FA0D-D7A7-4D2E-B697-00AB5766E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C6FC3-6208-4BE1-A02D-6C9BCE971C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F0A7D6-B7F6-4719-9FA9-E520F7857785}" type="slidenum">
              <a:t>5</a:t>
            </a:fld>
            <a:endParaRPr lang="en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32449-6C80-4848-BDA7-11E56092EF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7E3A4-D79B-44EA-9A1B-0E5FA3EBD3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455F-0DC0-40D5-8EEA-6A7274837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E8801-E722-491F-9033-0B016E0BF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12D0-6C0C-449B-8600-1A91E1E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1188-DE8A-40AF-B529-4DFD82F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9C1C-D365-4C0F-86FC-2AB32E2C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FEF481-CC1F-4244-A27E-D6F4ADFE2193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249508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DA96-7597-4669-AB6A-A6F3656D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ACD88-12E0-4D69-A8D4-77683F6E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0F73-D1D3-4F4D-AC67-D24F4B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B218-BE89-4E30-9FED-FAF3F45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B5F-C4DF-412F-BC78-F1D60650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B1281A-9675-4135-83DE-0142A6A43B01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264229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05C1B-5932-47AF-9A66-C69CF1580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15900"/>
            <a:ext cx="2266950" cy="4440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CE23-1F38-4852-AB1F-45E5DA669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3212" cy="4440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5AFE-CDE4-448D-891E-22E28D54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FDCB-167C-4A3E-BB45-365F887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3F0-6B5A-4571-BB52-1534347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CCE33-15C2-44C6-9C70-340537329430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607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DDA-8A71-4662-8FD8-F633DF7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D856-19A5-43F7-AB21-F1157FCA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DA4D-0DAF-423F-B4AC-4A33E7D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62F8-AB97-4600-9A50-2422A338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7453-EDA8-4598-91DD-A31A736E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8F29D-9B47-4FEC-BB92-C3ABB0DE0B6D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7743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0AF3-9964-4686-93AD-58AD485F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0895-458E-4E69-8C4D-1F280CB3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5D93-6BAE-4184-8D86-C8EEC1F8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206C-98EA-482F-AC6F-C384DC6C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623D-8A58-4D44-8ADC-9795B94B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BCF9B-949D-444C-B422-E5BC489F44B7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07286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45E9-3E48-4BD3-9054-2152AA9C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E0F4-15EF-48FC-A668-E3EFBFC0C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453C-D147-4BC8-85D3-75D22FB8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662C-FC3E-489B-9A89-B578BE66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95F0-7B23-444F-ABF2-6EE37A8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45DF1-4B20-421B-B798-68F58E98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CF5E3C-5350-4E06-A4D3-33F3F2C7CDC3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4595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8C6E-6B94-4F5A-A0BA-0F06BF96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D0500-9481-4E70-9133-A185D80A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960C-C4C8-4AE5-A27C-55352769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0E8F4-5330-4224-B2DA-C5CC7767B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41658-CD0D-4AAC-AA3B-94F708A64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2B882-D177-4092-9783-2051BC46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7948-C71D-4FD2-B76F-05D68A52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88334-5E34-4DC7-A86B-882D86BB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D4E04B-1C66-4944-BB87-D7967CB25B5A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274696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2C09-3ABD-4FE0-8F85-564C4F61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6E9D1-2B80-44FF-BEC1-7D6D3DF7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3166-4ED3-423E-8B33-1D6023BA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AF4D-92E5-49F3-B331-567F1563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EC1697-1695-4FEA-A84C-B771E6335814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6135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788E-D44A-4C68-BCDE-91F927FE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E256-302A-4E28-9F50-62C4F90B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A7C4-6A77-4AB8-95EA-2B11A9C4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76FB19-08C5-4324-9DFA-4B1F9A56E786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3787029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84BD-A084-44A8-83CC-0468A2FC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7921-AFAF-494C-9718-A0A28B26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6609-D587-4EC3-ACD5-71460AD6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BEC6-6CB2-443E-8CD2-6124C808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1663-F084-4DC9-8538-3B9ED008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C9ECD-47DE-4152-A5C1-4A42EF0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04719-5EF7-49E1-AD73-95A2A2971AC1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81676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8E48-E544-4A44-B47F-9D20FD6F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77582-76E9-4D75-9786-4BBE04D06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3E27-98EF-4769-BAFF-F845BBB2A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AE87-F951-4654-848F-C8A23409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D7A0-288C-417D-89FE-EC7E7471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03F2-E0A5-4131-8060-345FF395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378903-E36F-4D74-B0DB-7739CDFD5BFE}" type="slidenum">
              <a:t>‹#›</a:t>
            </a:fld>
            <a:endParaRPr lang="en-none"/>
          </a:p>
        </p:txBody>
      </p:sp>
    </p:spTree>
    <p:extLst>
      <p:ext uri="{BB962C8B-B14F-4D97-AF65-F5344CB8AC3E}">
        <p14:creationId xmlns:p14="http://schemas.microsoft.com/office/powerpoint/2010/main" val="140101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F4D1ADD-C150-4231-A174-45306497E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1000"/>
            <a:ext cx="7794360" cy="12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92DCE8D-956E-4253-9552-07B2B0148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4889C-B86E-4630-8A09-2329C532D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68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D660-CB56-4538-8F62-B682E0825F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endParaRPr lang="en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0C7F-F7FE-48A8-A5BC-2D80EC5095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endParaRPr lang="en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8BC8-01C3-4DE8-9C71-8498524101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one" sz="1400" kern="1200">
                <a:latin typeface="Liberation Sans" pitchFamily="18"/>
                <a:ea typeface="DejaVu Sans" pitchFamily="2"/>
                <a:cs typeface="Bitstream Vera Sans" pitchFamily="2"/>
              </a:defRPr>
            </a:lvl1pPr>
          </a:lstStyle>
          <a:p>
            <a:pPr lvl="0"/>
            <a:fld id="{92BD29DF-FD9E-4887-B3DD-9F48D1BE1C13}" type="slidenum">
              <a:t>‹#›</a:t>
            </a:fld>
            <a:endParaRPr lang="en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none" sz="357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148"/>
        </a:spcAft>
        <a:tabLst/>
        <a:defRPr lang="en-none" sz="26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1B241D-CEA7-45B7-9906-5A714334E6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none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8FCCDD-32E6-46CB-8113-8CDC65A725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none"/>
              <a:t>Room Designer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4F8B-2EFE-435C-8D2D-A7664B4D4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53" y="1368000"/>
            <a:ext cx="7247292" cy="4076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4A5-0D58-4280-9DDD-0B39199C76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 vert="horz"/>
          <a:lstStyle/>
          <a:p>
            <a:pPr lvl="0"/>
            <a:r>
              <a:rPr lang="en-none"/>
              <a:t>Why did we choose Room Designer?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9BBA-79D3-4A0E-8D42-C7B0080296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none"/>
              <a:t>Electronics and components are not our area of expertise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/>
              <a:t>Requirements: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/>
              <a:t>- GUI</a:t>
            </a:r>
            <a:br>
              <a:rPr lang="en-none"/>
            </a:br>
            <a:r>
              <a:rPr lang="en-none"/>
              <a:t>- Updated ShoppingList</a:t>
            </a:r>
            <a:br>
              <a:rPr lang="en-none"/>
            </a:br>
            <a:r>
              <a:rPr lang="en-none"/>
              <a:t>- A variety of furnitures</a:t>
            </a:r>
            <a:br>
              <a:rPr lang="en-none"/>
            </a:br>
            <a:r>
              <a:rPr lang="en-none"/>
              <a:t>- Save and Load functions</a:t>
            </a:r>
            <a:br>
              <a:rPr lang="en-none"/>
            </a:br>
            <a:r>
              <a:rPr lang="en-none"/>
              <a:t>- A security function for doors/windows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F2B-C8A6-467F-A792-7B49DBFD9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none"/>
              <a:t>Design of the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7BAF-AD29-4B75-A539-6221691744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6320" y="2289600"/>
            <a:ext cx="9072000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none"/>
              <a:t>Layout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/>
              <a:t>Organized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/>
              <a:t>Divided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BB1E-D60A-4636-9A1A-088BA740F6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none"/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0B90-4236-4BD2-9F42-78A7C3630F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none"/>
              <a:t>Frame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/>
              <a:t>Observer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BA9BD4-CEC4-4F96-B60A-B62489B2E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24" y="1305817"/>
            <a:ext cx="4961392" cy="4380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4937-7F5A-4BCF-BE57-2395AFB284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none"/>
              <a:t>What could we do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FC2-2754-4A73-B9A4-47B2278123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none"/>
              <a:t>Non-stackable furnitures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 dirty="0"/>
              <a:t>Paint out your own room of choice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none" dirty="0"/>
              <a:t>A real life printable shopping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58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Liberation Sans</vt:lpstr>
      <vt:lpstr>StarSymbol</vt:lpstr>
      <vt:lpstr>BrightBlue</vt:lpstr>
      <vt:lpstr>Room Designer</vt:lpstr>
      <vt:lpstr>Why did we choose Room Designer?</vt:lpstr>
      <vt:lpstr>Design of the program</vt:lpstr>
      <vt:lpstr>Structure</vt:lpstr>
      <vt:lpstr>What could we do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46734</dc:creator>
  <cp:lastModifiedBy>andrefrisk98@gmail.com</cp:lastModifiedBy>
  <cp:revision>5</cp:revision>
  <dcterms:created xsi:type="dcterms:W3CDTF">2020-05-25T13:08:21Z</dcterms:created>
  <dcterms:modified xsi:type="dcterms:W3CDTF">2020-05-29T14:34:07Z</dcterms:modified>
</cp:coreProperties>
</file>