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7f29bff4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7f29bff4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7f29bff4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7f29bff4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f29bff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f29bff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7f29bff4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7f29bff4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f29bff4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f29bff4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7f29bff4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7f29bff4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7f29bff4e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7f29bff4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7f29bff4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7f29bff4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f29bff4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7f29bff4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7f29bff4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7f29bff4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Hur hanterar Discord växande datamängder?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37575" y="3924925"/>
            <a:ext cx="4317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André Frisk, Axel Tobieson Rova &amp; Samuel Andersson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händer och varför?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v"/>
              <a:t>Minimal trafik i tyst läge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sv"/>
              <a:t>Discord använder röstdetektion för att optimera mängd trafik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v"/>
              <a:t>Ingen signifikant förändring mellan 3 och 4 i samtalet (+33%)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sv"/>
              <a:t>Trafik beror av talmängd enligt ovan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sv"/>
              <a:t>Folk talar inte godtyckligt i mun	 →	 relativt konstant talmängd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sv"/>
              <a:t>Vi mäter (client-server) över </a:t>
            </a:r>
            <a:r>
              <a:rPr lang="sv" u="sng"/>
              <a:t>en</a:t>
            </a:r>
            <a:r>
              <a:rPr lang="sv"/>
              <a:t> nod	 → 	 lokal trafik oberoende av antal deltagare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sv"/>
              <a:t>Konstant belastning för användaren!		 Linjär belastning för servern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v"/>
              <a:t>Två → Fler personer: byter port och </a:t>
            </a:r>
            <a:r>
              <a:rPr lang="sv" u="sng"/>
              <a:t>minskar</a:t>
            </a:r>
            <a:r>
              <a:rPr lang="sv"/>
              <a:t> trafik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sv"/>
              <a:t>Liknande </a:t>
            </a:r>
            <a:r>
              <a:rPr lang="sv"/>
              <a:t>idé</a:t>
            </a:r>
            <a:r>
              <a:rPr lang="sv"/>
              <a:t> som i spamhanteringen?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sv"/>
              <a:t>Färre </a:t>
            </a:r>
            <a:r>
              <a:rPr i="1" lang="sv"/>
              <a:t>sender reports</a:t>
            </a:r>
            <a:r>
              <a:rPr lang="sv"/>
              <a:t>: mindre prestandaoptimering för att kompensera för belastningen?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v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Tack för oss!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är Discord för något?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VoIP-program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Hammer &amp; Chisel, 2015, spelföretag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100+ miljoner användare/månad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Vision: Att få en lättare kommunikation till spelare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High-Performance VoIP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750" y="1487962"/>
            <a:ext cx="3195800" cy="21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Lite teori om Discord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Client-server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Protokoll:</a:t>
            </a:r>
            <a:br>
              <a:rPr lang="sv"/>
            </a:br>
            <a:r>
              <a:rPr lang="sv"/>
              <a:t>	- UDP</a:t>
            </a:r>
            <a:br>
              <a:rPr lang="sv"/>
            </a:br>
            <a:r>
              <a:rPr lang="sv"/>
              <a:t>	- TCP</a:t>
            </a:r>
            <a:br>
              <a:rPr lang="sv"/>
            </a:br>
            <a:r>
              <a:rPr lang="sv"/>
              <a:t>	- TLS 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097" y="1567551"/>
            <a:ext cx="3182425" cy="244572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6265550" y="4013275"/>
            <a:ext cx="262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Client-server modellen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Frågeställningar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Hur påverkas trafiken beroende på hög belastning av skickade meddelanden?</a:t>
            </a:r>
            <a:br>
              <a:rPr lang="sv"/>
            </a:br>
            <a:r>
              <a:rPr lang="sv"/>
              <a:t>	- Särskilt protokoll som hanterar detta?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Hur påverkas trafiken beroende på antal aktiva i samtalet?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Text- och röstchatt i Discord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Passivt tillstånd: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TCP &amp; TLS: 2 paket/40s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Aktivt tillstånd: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Textchatt: 7 paket, TCP &amp; TLS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Röstsamtal: 100 paket/s, UDP               45 paket/s, UDP             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082125" y="3236800"/>
            <a:ext cx="345300" cy="9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425" y="3436550"/>
            <a:ext cx="3164825" cy="16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225" y="1006523"/>
            <a:ext cx="4375026" cy="17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7309775" y="2787500"/>
            <a:ext cx="1587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Röstsamtal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4738125" y="4634900"/>
            <a:ext cx="103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Textchatt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Spam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914625" y="1465250"/>
            <a:ext cx="245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Byter förbindelse vid hög belastning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Anledning?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900" y="897325"/>
            <a:ext cx="5160775" cy="329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4099038" y="4267125"/>
            <a:ext cx="4372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röd:  “spam”-port, svart: “vanlig”-port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6098200" y="1006500"/>
            <a:ext cx="1073100" cy="1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100">
                <a:latin typeface="Lato"/>
                <a:ea typeface="Lato"/>
                <a:cs typeface="Lato"/>
                <a:sym typeface="Lato"/>
              </a:rPr>
              <a:t>spam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Ny förbindelse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2162125"/>
            <a:ext cx="70389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Ökar fönsterstorleken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Cloudflare -&gt; Google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TLSv1.2 -&gt; TLSv1.3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Flera meddelanden per paket?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263" y="1307838"/>
            <a:ext cx="57626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Kort om komplexitet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Tillväxtbeteende som funktion av parametrar: t.ex  T = f(n)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Ordo-notation:    </a:t>
            </a:r>
            <a:r>
              <a:rPr i="1" lang="sv"/>
              <a:t>f(n) = 2n+3 	</a:t>
            </a:r>
            <a:r>
              <a:rPr i="1" lang="sv"/>
              <a:t>→	</a:t>
            </a:r>
            <a:r>
              <a:rPr i="1" lang="sv"/>
              <a:t> f = O(n)  	⇔	Linjär komplexitet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Används för att studera algoritmer/protokoll på en generell nivå och </a:t>
            </a:r>
            <a:r>
              <a:rPr lang="sv"/>
              <a:t>rangordna dem i förhållande till olika syften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Vanligt är tid och rum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Specifika mått såsom för trafiken vid kommunikation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Ex: ARP request är linjär eftersom den skickas till alla </a:t>
            </a:r>
            <a:r>
              <a:rPr i="1" lang="sv"/>
              <a:t>n</a:t>
            </a:r>
            <a:r>
              <a:rPr lang="sv"/>
              <a:t> hosts på subnätet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Vår data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77375"/>
            <a:ext cx="69151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2888425" y="3424375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4057700" y="34731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Lato"/>
                <a:ea typeface="Lato"/>
                <a:cs typeface="Lato"/>
                <a:sym typeface="Lato"/>
              </a:rPr>
              <a:t>Tyst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5630700" y="3424375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6619050" y="3424375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