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Roboto Thin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Didact Gothic"/>
      <p:regular r:id="rId27"/>
    </p:embeddedFont>
    <p:embeddedFont>
      <p:font typeface="Roboto Mono Thin"/>
      <p:regular r:id="rId28"/>
      <p:bold r:id="rId29"/>
      <p:italic r:id="rId30"/>
      <p:boldItalic r:id="rId31"/>
    </p:embeddedFont>
    <p:embeddedFont>
      <p:font typeface="Roboto Light"/>
      <p:regular r:id="rId32"/>
      <p:bold r:id="rId33"/>
      <p:italic r:id="rId34"/>
      <p:boldItalic r:id="rId35"/>
    </p:embeddedFont>
    <p:embeddedFont>
      <p:font typeface="Bree Serif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.fntdata"/><Relationship Id="rId22" Type="http://schemas.openxmlformats.org/officeDocument/2006/relationships/font" Target="fonts/RobotoThin-boldItalic.fntdata"/><Relationship Id="rId21" Type="http://schemas.openxmlformats.org/officeDocument/2006/relationships/font" Target="fonts/RobotoThin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Thin-regular.fntdata"/><Relationship Id="rId27" Type="http://schemas.openxmlformats.org/officeDocument/2006/relationships/font" Target="fonts/Didact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Thi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Thin-boldItalic.fntdata"/><Relationship Id="rId30" Type="http://schemas.openxmlformats.org/officeDocument/2006/relationships/font" Target="fonts/RobotoMonoThin-italic.fntdata"/><Relationship Id="rId11" Type="http://schemas.openxmlformats.org/officeDocument/2006/relationships/slide" Target="slides/slide7.xml"/><Relationship Id="rId33" Type="http://schemas.openxmlformats.org/officeDocument/2006/relationships/font" Target="fonts/RobotoLight-bold.fntdata"/><Relationship Id="rId10" Type="http://schemas.openxmlformats.org/officeDocument/2006/relationships/slide" Target="slides/slide6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9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BreeSerif-regular.fntdata"/><Relationship Id="rId17" Type="http://schemas.openxmlformats.org/officeDocument/2006/relationships/font" Target="fonts/RobotoBlack-bold.fntdata"/><Relationship Id="rId16" Type="http://schemas.openxmlformats.org/officeDocument/2006/relationships/slide" Target="slides/slide12.xml"/><Relationship Id="rId19" Type="http://schemas.openxmlformats.org/officeDocument/2006/relationships/font" Target="fonts/RobotoThin-regular.fntdata"/><Relationship Id="rId1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f2ff6893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f2ff689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vem fan tog bort min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3b02d0b5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c3b02d0b5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c3b02d0b55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c3b02d0b55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f2ff68931_5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bf2ff68931_5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f2ff68931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f2ff68931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3cca6e1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3cca6e1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3cca6e17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3cca6e17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f2ff6893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f2ff6893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f2ff68931_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bf2ff68931_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bb3dc62fd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bb3dc62fd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3b02d0b55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3b02d0b55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B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1699" l="800" r="-800" t="-1700"/>
          <a:stretch/>
        </p:blipFill>
        <p:spPr>
          <a:xfrm>
            <a:off x="0" y="-1630325"/>
            <a:ext cx="9292899" cy="65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Analys av koden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2483399" y="1412873"/>
            <a:ext cx="4173650" cy="3483508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7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7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27"/>
          <p:cNvGrpSpPr/>
          <p:nvPr/>
        </p:nvGrpSpPr>
        <p:grpSpPr>
          <a:xfrm>
            <a:off x="2783945" y="3643425"/>
            <a:ext cx="3567611" cy="379200"/>
            <a:chOff x="1071175" y="3688175"/>
            <a:chExt cx="3257200" cy="379200"/>
          </a:xfrm>
        </p:grpSpPr>
        <p:sp>
          <p:nvSpPr>
            <p:cNvPr id="428" name="Google Shape;428;p27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5" name="Google Shape;435;p27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36" name="Google Shape;436;p27"/>
          <p:cNvCxnSpPr/>
          <p:nvPr/>
        </p:nvCxnSpPr>
        <p:spPr>
          <a:xfrm flipH="1" rot="10800000">
            <a:off x="2810425" y="1703725"/>
            <a:ext cx="3536400" cy="87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37" name="Google Shape;437;p27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38" name="Google Shape;438;p27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39" name="Google Shape;439;p27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40" name="Google Shape;440;p27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41" name="Google Shape;441;p27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42" name="Google Shape;442;p27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43" name="Google Shape;443;p27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44" name="Google Shape;444;p27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45" name="Google Shape;445;p27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46" name="Google Shape;446;p27"/>
          <p:cNvSpPr txBox="1"/>
          <p:nvPr>
            <p:ph idx="4294967295" type="ctrTitle"/>
          </p:nvPr>
        </p:nvSpPr>
        <p:spPr>
          <a:xfrm>
            <a:off x="7220400" y="1717675"/>
            <a:ext cx="16479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0000"/>
                </a:solidFill>
              </a:rPr>
              <a:t>VIDAREUTVECKLING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447" name="Google Shape;447;p27"/>
          <p:cNvSpPr txBox="1"/>
          <p:nvPr>
            <p:ph idx="4294967295" type="ctrTitle"/>
          </p:nvPr>
        </p:nvSpPr>
        <p:spPr>
          <a:xfrm>
            <a:off x="566678" y="3043900"/>
            <a:ext cx="10641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0000"/>
                </a:solidFill>
              </a:rPr>
              <a:t>KVALITET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448" name="Google Shape;448;p27"/>
          <p:cNvCxnSpPr/>
          <p:nvPr/>
        </p:nvCxnSpPr>
        <p:spPr>
          <a:xfrm>
            <a:off x="1630675" y="3214500"/>
            <a:ext cx="1002000" cy="436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7"/>
          <p:cNvCxnSpPr/>
          <p:nvPr/>
        </p:nvCxnSpPr>
        <p:spPr>
          <a:xfrm flipH="1" rot="10800000">
            <a:off x="6210278" y="1907387"/>
            <a:ext cx="1068300" cy="299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0" name="Google Shape;4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00" y="1577750"/>
            <a:ext cx="3794649" cy="2555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Google Shape;451;p27"/>
          <p:cNvGrpSpPr/>
          <p:nvPr/>
        </p:nvGrpSpPr>
        <p:grpSpPr>
          <a:xfrm>
            <a:off x="5437576" y="782056"/>
            <a:ext cx="334419" cy="331599"/>
            <a:chOff x="-47529700" y="2342000"/>
            <a:chExt cx="302450" cy="299900"/>
          </a:xfrm>
        </p:grpSpPr>
        <p:sp>
          <p:nvSpPr>
            <p:cNvPr id="452" name="Google Shape;452;p27"/>
            <p:cNvSpPr/>
            <p:nvPr/>
          </p:nvSpPr>
          <p:spPr>
            <a:xfrm>
              <a:off x="-47529700" y="2342000"/>
              <a:ext cx="302450" cy="299900"/>
            </a:xfrm>
            <a:custGeom>
              <a:rect b="b" l="l" r="r" t="t"/>
              <a:pathLst>
                <a:path extrusionOk="0" h="11996" w="12098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-47404475" y="2395550"/>
              <a:ext cx="124475" cy="123675"/>
            </a:xfrm>
            <a:custGeom>
              <a:rect b="b" l="l" r="r" t="t"/>
              <a:pathLst>
                <a:path extrusionOk="0" h="4947" w="4979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Analys av koden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9" name="Google Shape;459;p28"/>
          <p:cNvSpPr/>
          <p:nvPr/>
        </p:nvSpPr>
        <p:spPr>
          <a:xfrm>
            <a:off x="2483399" y="1412873"/>
            <a:ext cx="4173650" cy="3483508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28"/>
          <p:cNvGrpSpPr/>
          <p:nvPr/>
        </p:nvGrpSpPr>
        <p:grpSpPr>
          <a:xfrm>
            <a:off x="2783945" y="3643425"/>
            <a:ext cx="3567611" cy="379200"/>
            <a:chOff x="1071175" y="3688175"/>
            <a:chExt cx="3257200" cy="379200"/>
          </a:xfrm>
        </p:grpSpPr>
        <p:sp>
          <p:nvSpPr>
            <p:cNvPr id="464" name="Google Shape;464;p28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1" name="Google Shape;471;p28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72" name="Google Shape;472;p28"/>
          <p:cNvCxnSpPr/>
          <p:nvPr/>
        </p:nvCxnSpPr>
        <p:spPr>
          <a:xfrm flipH="1" rot="10800000">
            <a:off x="2810425" y="1703725"/>
            <a:ext cx="3536400" cy="87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73" name="Google Shape;473;p28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74" name="Google Shape;474;p28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75" name="Google Shape;475;p28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76" name="Google Shape;476;p28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77" name="Google Shape;477;p28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78" name="Google Shape;478;p28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79" name="Google Shape;479;p28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80" name="Google Shape;480;p28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81" name="Google Shape;481;p28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pSp>
        <p:nvGrpSpPr>
          <p:cNvPr id="482" name="Google Shape;482;p28"/>
          <p:cNvGrpSpPr/>
          <p:nvPr/>
        </p:nvGrpSpPr>
        <p:grpSpPr>
          <a:xfrm>
            <a:off x="5437576" y="782056"/>
            <a:ext cx="334419" cy="331599"/>
            <a:chOff x="-47529700" y="2342000"/>
            <a:chExt cx="302450" cy="299900"/>
          </a:xfrm>
        </p:grpSpPr>
        <p:sp>
          <p:nvSpPr>
            <p:cNvPr id="483" name="Google Shape;483;p28"/>
            <p:cNvSpPr/>
            <p:nvPr/>
          </p:nvSpPr>
          <p:spPr>
            <a:xfrm>
              <a:off x="-47529700" y="2342000"/>
              <a:ext cx="302450" cy="299900"/>
            </a:xfrm>
            <a:custGeom>
              <a:rect b="b" l="l" r="r" t="t"/>
              <a:pathLst>
                <a:path extrusionOk="0" h="11996" w="12098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-47404475" y="2395550"/>
              <a:ext cx="124475" cy="123675"/>
            </a:xfrm>
            <a:custGeom>
              <a:rect b="b" l="l" r="r" t="t"/>
              <a:pathLst>
                <a:path extrusionOk="0" h="4947" w="4979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5" name="Google Shape;485;p28"/>
          <p:cNvCxnSpPr/>
          <p:nvPr/>
        </p:nvCxnSpPr>
        <p:spPr>
          <a:xfrm>
            <a:off x="1714775" y="2234825"/>
            <a:ext cx="1002000" cy="436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28"/>
          <p:cNvCxnSpPr/>
          <p:nvPr/>
        </p:nvCxnSpPr>
        <p:spPr>
          <a:xfrm flipH="1" rot="10800000">
            <a:off x="6657453" y="1939624"/>
            <a:ext cx="1234800" cy="295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28"/>
          <p:cNvSpPr txBox="1"/>
          <p:nvPr>
            <p:ph idx="4294967295" type="ctrTitle"/>
          </p:nvPr>
        </p:nvSpPr>
        <p:spPr>
          <a:xfrm>
            <a:off x="7230050" y="3690225"/>
            <a:ext cx="12348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0000"/>
                </a:solidFill>
              </a:rPr>
              <a:t>Övrigt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8" name="Google Shape;488;p28"/>
          <p:cNvSpPr txBox="1"/>
          <p:nvPr>
            <p:ph idx="4294967295" type="ctrTitle"/>
          </p:nvPr>
        </p:nvSpPr>
        <p:spPr>
          <a:xfrm>
            <a:off x="7315400" y="1788625"/>
            <a:ext cx="10641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0000"/>
                </a:solidFill>
              </a:rPr>
              <a:t>UML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489" name="Google Shape;489;p28"/>
          <p:cNvCxnSpPr/>
          <p:nvPr/>
        </p:nvCxnSpPr>
        <p:spPr>
          <a:xfrm>
            <a:off x="6424078" y="3166599"/>
            <a:ext cx="1397400" cy="727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28"/>
          <p:cNvSpPr txBox="1"/>
          <p:nvPr>
            <p:ph idx="4294967295" type="ctrTitle"/>
          </p:nvPr>
        </p:nvSpPr>
        <p:spPr>
          <a:xfrm>
            <a:off x="-414925" y="2074225"/>
            <a:ext cx="21297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0000"/>
                </a:solidFill>
              </a:rPr>
              <a:t>Teknisk dokumentation</a:t>
            </a:r>
            <a:endParaRPr sz="1200"/>
          </a:p>
        </p:txBody>
      </p:sp>
      <p:pic>
        <p:nvPicPr>
          <p:cNvPr id="491" name="Google Shape;4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475" y="1606025"/>
            <a:ext cx="3743149" cy="2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/>
          <p:nvPr/>
        </p:nvSpPr>
        <p:spPr>
          <a:xfrm>
            <a:off x="2833143" y="4316835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3293631" y="4688662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2743617" y="4027815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774283" y="4176488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684158" y="3819011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3152588" y="4631866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3452790" y="4670162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29"/>
          <p:cNvGrpSpPr/>
          <p:nvPr/>
        </p:nvGrpSpPr>
        <p:grpSpPr>
          <a:xfrm>
            <a:off x="2325406" y="3692196"/>
            <a:ext cx="301068" cy="297974"/>
            <a:chOff x="-30805300" y="1938725"/>
            <a:chExt cx="291450" cy="290650"/>
          </a:xfrm>
        </p:grpSpPr>
        <p:sp>
          <p:nvSpPr>
            <p:cNvPr id="504" name="Google Shape;504;p29"/>
            <p:cNvSpPr/>
            <p:nvPr/>
          </p:nvSpPr>
          <p:spPr>
            <a:xfrm>
              <a:off x="-30805300" y="1938725"/>
              <a:ext cx="291450" cy="290650"/>
            </a:xfrm>
            <a:custGeom>
              <a:rect b="b" l="l" r="r" t="t"/>
              <a:pathLst>
                <a:path extrusionOk="0" h="11626" w="11658">
                  <a:moveTo>
                    <a:pt x="6806" y="694"/>
                  </a:moveTo>
                  <a:lnTo>
                    <a:pt x="6806" y="1450"/>
                  </a:lnTo>
                  <a:lnTo>
                    <a:pt x="6112" y="1450"/>
                  </a:lnTo>
                  <a:lnTo>
                    <a:pt x="6112" y="694"/>
                  </a:lnTo>
                  <a:close/>
                  <a:moveTo>
                    <a:pt x="10586" y="4821"/>
                  </a:moveTo>
                  <a:cubicBezTo>
                    <a:pt x="10807" y="4821"/>
                    <a:pt x="10964" y="5010"/>
                    <a:pt x="10964" y="5199"/>
                  </a:cubicBezTo>
                  <a:cubicBezTo>
                    <a:pt x="10964" y="5388"/>
                    <a:pt x="10807" y="5545"/>
                    <a:pt x="10586" y="5545"/>
                  </a:cubicBezTo>
                  <a:lnTo>
                    <a:pt x="8570" y="5545"/>
                  </a:lnTo>
                  <a:cubicBezTo>
                    <a:pt x="8349" y="5545"/>
                    <a:pt x="8192" y="5388"/>
                    <a:pt x="8192" y="5199"/>
                  </a:cubicBezTo>
                  <a:cubicBezTo>
                    <a:pt x="8192" y="5010"/>
                    <a:pt x="8349" y="4821"/>
                    <a:pt x="8570" y="4821"/>
                  </a:cubicBezTo>
                  <a:close/>
                  <a:moveTo>
                    <a:pt x="6459" y="3529"/>
                  </a:moveTo>
                  <a:cubicBezTo>
                    <a:pt x="7089" y="3529"/>
                    <a:pt x="7656" y="3844"/>
                    <a:pt x="7971" y="4411"/>
                  </a:cubicBezTo>
                  <a:cubicBezTo>
                    <a:pt x="7688" y="4600"/>
                    <a:pt x="7499" y="4915"/>
                    <a:pt x="7499" y="5262"/>
                  </a:cubicBezTo>
                  <a:cubicBezTo>
                    <a:pt x="7499" y="5388"/>
                    <a:pt x="7530" y="5545"/>
                    <a:pt x="7562" y="5672"/>
                  </a:cubicBezTo>
                  <a:cubicBezTo>
                    <a:pt x="7121" y="5703"/>
                    <a:pt x="6806" y="6113"/>
                    <a:pt x="6806" y="6585"/>
                  </a:cubicBezTo>
                  <a:cubicBezTo>
                    <a:pt x="6806" y="6680"/>
                    <a:pt x="6806" y="6774"/>
                    <a:pt x="6869" y="6900"/>
                  </a:cubicBezTo>
                  <a:cubicBezTo>
                    <a:pt x="6743" y="6932"/>
                    <a:pt x="6617" y="6932"/>
                    <a:pt x="6459" y="6932"/>
                  </a:cubicBezTo>
                  <a:cubicBezTo>
                    <a:pt x="5514" y="6932"/>
                    <a:pt x="4758" y="6176"/>
                    <a:pt x="4758" y="5230"/>
                  </a:cubicBezTo>
                  <a:cubicBezTo>
                    <a:pt x="4758" y="4285"/>
                    <a:pt x="5514" y="3529"/>
                    <a:pt x="6459" y="3529"/>
                  </a:cubicBezTo>
                  <a:close/>
                  <a:moveTo>
                    <a:pt x="9893" y="6207"/>
                  </a:moveTo>
                  <a:cubicBezTo>
                    <a:pt x="10082" y="6207"/>
                    <a:pt x="10240" y="6365"/>
                    <a:pt x="10240" y="6585"/>
                  </a:cubicBezTo>
                  <a:cubicBezTo>
                    <a:pt x="10240" y="6774"/>
                    <a:pt x="10082" y="6932"/>
                    <a:pt x="9893" y="6932"/>
                  </a:cubicBezTo>
                  <a:lnTo>
                    <a:pt x="7845" y="6932"/>
                  </a:lnTo>
                  <a:cubicBezTo>
                    <a:pt x="7656" y="6932"/>
                    <a:pt x="7499" y="6774"/>
                    <a:pt x="7499" y="6585"/>
                  </a:cubicBezTo>
                  <a:cubicBezTo>
                    <a:pt x="7499" y="6365"/>
                    <a:pt x="7656" y="6207"/>
                    <a:pt x="7845" y="6207"/>
                  </a:cubicBezTo>
                  <a:close/>
                  <a:moveTo>
                    <a:pt x="9231" y="7562"/>
                  </a:moveTo>
                  <a:cubicBezTo>
                    <a:pt x="9420" y="7562"/>
                    <a:pt x="9578" y="7719"/>
                    <a:pt x="9578" y="7908"/>
                  </a:cubicBezTo>
                  <a:cubicBezTo>
                    <a:pt x="9578" y="8097"/>
                    <a:pt x="9420" y="8255"/>
                    <a:pt x="9231" y="8255"/>
                  </a:cubicBezTo>
                  <a:lnTo>
                    <a:pt x="7845" y="8255"/>
                  </a:lnTo>
                  <a:cubicBezTo>
                    <a:pt x="7656" y="8255"/>
                    <a:pt x="7499" y="8097"/>
                    <a:pt x="7499" y="7908"/>
                  </a:cubicBezTo>
                  <a:cubicBezTo>
                    <a:pt x="7499" y="7719"/>
                    <a:pt x="7656" y="7562"/>
                    <a:pt x="7845" y="7562"/>
                  </a:cubicBezTo>
                  <a:close/>
                  <a:moveTo>
                    <a:pt x="6595" y="2171"/>
                  </a:moveTo>
                  <a:cubicBezTo>
                    <a:pt x="7889" y="2171"/>
                    <a:pt x="8963" y="3033"/>
                    <a:pt x="9389" y="4159"/>
                  </a:cubicBezTo>
                  <a:lnTo>
                    <a:pt x="8633" y="4159"/>
                  </a:lnTo>
                  <a:cubicBezTo>
                    <a:pt x="8223" y="3340"/>
                    <a:pt x="7404" y="2805"/>
                    <a:pt x="6459" y="2805"/>
                  </a:cubicBezTo>
                  <a:cubicBezTo>
                    <a:pt x="5136" y="2805"/>
                    <a:pt x="4065" y="3844"/>
                    <a:pt x="4065" y="5199"/>
                  </a:cubicBezTo>
                  <a:cubicBezTo>
                    <a:pt x="4065" y="6522"/>
                    <a:pt x="5136" y="7593"/>
                    <a:pt x="6459" y="7593"/>
                  </a:cubicBezTo>
                  <a:cubicBezTo>
                    <a:pt x="6617" y="7593"/>
                    <a:pt x="6743" y="7593"/>
                    <a:pt x="6900" y="7562"/>
                  </a:cubicBezTo>
                  <a:lnTo>
                    <a:pt x="6900" y="7562"/>
                  </a:lnTo>
                  <a:cubicBezTo>
                    <a:pt x="6869" y="7688"/>
                    <a:pt x="6806" y="7782"/>
                    <a:pt x="6806" y="7940"/>
                  </a:cubicBezTo>
                  <a:cubicBezTo>
                    <a:pt x="6806" y="8066"/>
                    <a:pt x="6806" y="8192"/>
                    <a:pt x="6869" y="8255"/>
                  </a:cubicBezTo>
                  <a:cubicBezTo>
                    <a:pt x="6743" y="8255"/>
                    <a:pt x="6585" y="8318"/>
                    <a:pt x="6459" y="8318"/>
                  </a:cubicBezTo>
                  <a:cubicBezTo>
                    <a:pt x="4758" y="8318"/>
                    <a:pt x="3403" y="6932"/>
                    <a:pt x="3403" y="5230"/>
                  </a:cubicBezTo>
                  <a:cubicBezTo>
                    <a:pt x="3403" y="3529"/>
                    <a:pt x="4758" y="2174"/>
                    <a:pt x="6459" y="2174"/>
                  </a:cubicBezTo>
                  <a:cubicBezTo>
                    <a:pt x="6505" y="2172"/>
                    <a:pt x="6550" y="2171"/>
                    <a:pt x="6595" y="2171"/>
                  </a:cubicBezTo>
                  <a:close/>
                  <a:moveTo>
                    <a:pt x="8538" y="8917"/>
                  </a:moveTo>
                  <a:cubicBezTo>
                    <a:pt x="8759" y="8917"/>
                    <a:pt x="8916" y="9074"/>
                    <a:pt x="8916" y="9295"/>
                  </a:cubicBezTo>
                  <a:cubicBezTo>
                    <a:pt x="8853" y="9484"/>
                    <a:pt x="8696" y="9641"/>
                    <a:pt x="8538" y="9641"/>
                  </a:cubicBezTo>
                  <a:lnTo>
                    <a:pt x="7877" y="9641"/>
                  </a:lnTo>
                  <a:cubicBezTo>
                    <a:pt x="7688" y="9641"/>
                    <a:pt x="7530" y="9484"/>
                    <a:pt x="7530" y="9295"/>
                  </a:cubicBezTo>
                  <a:cubicBezTo>
                    <a:pt x="7530" y="9074"/>
                    <a:pt x="7688" y="8917"/>
                    <a:pt x="7877" y="8917"/>
                  </a:cubicBezTo>
                  <a:close/>
                  <a:moveTo>
                    <a:pt x="3592" y="1765"/>
                  </a:moveTo>
                  <a:cubicBezTo>
                    <a:pt x="3655" y="2111"/>
                    <a:pt x="3655" y="2427"/>
                    <a:pt x="3592" y="2805"/>
                  </a:cubicBezTo>
                  <a:cubicBezTo>
                    <a:pt x="3025" y="3466"/>
                    <a:pt x="2710" y="4285"/>
                    <a:pt x="2710" y="5199"/>
                  </a:cubicBezTo>
                  <a:cubicBezTo>
                    <a:pt x="2710" y="7278"/>
                    <a:pt x="4411" y="8917"/>
                    <a:pt x="6459" y="8917"/>
                  </a:cubicBezTo>
                  <a:cubicBezTo>
                    <a:pt x="6585" y="8917"/>
                    <a:pt x="6743" y="8917"/>
                    <a:pt x="6869" y="8885"/>
                  </a:cubicBezTo>
                  <a:lnTo>
                    <a:pt x="6869" y="8885"/>
                  </a:lnTo>
                  <a:cubicBezTo>
                    <a:pt x="6806" y="9011"/>
                    <a:pt x="6774" y="9137"/>
                    <a:pt x="6774" y="9232"/>
                  </a:cubicBezTo>
                  <a:cubicBezTo>
                    <a:pt x="6774" y="9358"/>
                    <a:pt x="6806" y="9484"/>
                    <a:pt x="6806" y="9610"/>
                  </a:cubicBezTo>
                  <a:lnTo>
                    <a:pt x="4915" y="9610"/>
                  </a:lnTo>
                  <a:cubicBezTo>
                    <a:pt x="4537" y="9641"/>
                    <a:pt x="4096" y="9830"/>
                    <a:pt x="3781" y="10145"/>
                  </a:cubicBezTo>
                  <a:lnTo>
                    <a:pt x="3088" y="10870"/>
                  </a:lnTo>
                  <a:lnTo>
                    <a:pt x="788" y="8633"/>
                  </a:lnTo>
                  <a:lnTo>
                    <a:pt x="1544" y="7908"/>
                  </a:lnTo>
                  <a:cubicBezTo>
                    <a:pt x="1859" y="7593"/>
                    <a:pt x="2048" y="7152"/>
                    <a:pt x="2048" y="6680"/>
                  </a:cubicBezTo>
                  <a:lnTo>
                    <a:pt x="2048" y="3655"/>
                  </a:lnTo>
                  <a:cubicBezTo>
                    <a:pt x="2048" y="3592"/>
                    <a:pt x="2080" y="3498"/>
                    <a:pt x="2143" y="3435"/>
                  </a:cubicBezTo>
                  <a:lnTo>
                    <a:pt x="3592" y="1765"/>
                  </a:lnTo>
                  <a:close/>
                  <a:moveTo>
                    <a:pt x="5167" y="1"/>
                  </a:moveTo>
                  <a:cubicBezTo>
                    <a:pt x="4978" y="1"/>
                    <a:pt x="4821" y="158"/>
                    <a:pt x="4821" y="347"/>
                  </a:cubicBezTo>
                  <a:cubicBezTo>
                    <a:pt x="4821" y="536"/>
                    <a:pt x="4978" y="694"/>
                    <a:pt x="5167" y="694"/>
                  </a:cubicBezTo>
                  <a:lnTo>
                    <a:pt x="5514" y="694"/>
                  </a:lnTo>
                  <a:lnTo>
                    <a:pt x="5514" y="1576"/>
                  </a:lnTo>
                  <a:cubicBezTo>
                    <a:pt x="5136" y="1702"/>
                    <a:pt x="4726" y="1891"/>
                    <a:pt x="4380" y="2111"/>
                  </a:cubicBezTo>
                  <a:cubicBezTo>
                    <a:pt x="4380" y="1796"/>
                    <a:pt x="4317" y="1481"/>
                    <a:pt x="4222" y="1229"/>
                  </a:cubicBezTo>
                  <a:lnTo>
                    <a:pt x="4159" y="977"/>
                  </a:lnTo>
                  <a:cubicBezTo>
                    <a:pt x="4096" y="851"/>
                    <a:pt x="4033" y="788"/>
                    <a:pt x="3907" y="757"/>
                  </a:cubicBezTo>
                  <a:cubicBezTo>
                    <a:pt x="3872" y="739"/>
                    <a:pt x="3839" y="731"/>
                    <a:pt x="3808" y="731"/>
                  </a:cubicBezTo>
                  <a:cubicBezTo>
                    <a:pt x="3728" y="731"/>
                    <a:pt x="3660" y="783"/>
                    <a:pt x="3592" y="851"/>
                  </a:cubicBezTo>
                  <a:lnTo>
                    <a:pt x="1702" y="2962"/>
                  </a:lnTo>
                  <a:cubicBezTo>
                    <a:pt x="1544" y="3151"/>
                    <a:pt x="1418" y="3372"/>
                    <a:pt x="1418" y="3624"/>
                  </a:cubicBezTo>
                  <a:lnTo>
                    <a:pt x="1418" y="6648"/>
                  </a:lnTo>
                  <a:cubicBezTo>
                    <a:pt x="1418" y="6932"/>
                    <a:pt x="1292" y="7152"/>
                    <a:pt x="1103" y="7373"/>
                  </a:cubicBezTo>
                  <a:lnTo>
                    <a:pt x="127" y="8349"/>
                  </a:lnTo>
                  <a:cubicBezTo>
                    <a:pt x="64" y="8412"/>
                    <a:pt x="1" y="8507"/>
                    <a:pt x="1" y="8570"/>
                  </a:cubicBezTo>
                  <a:cubicBezTo>
                    <a:pt x="1" y="8664"/>
                    <a:pt x="32" y="8790"/>
                    <a:pt x="127" y="8822"/>
                  </a:cubicBezTo>
                  <a:lnTo>
                    <a:pt x="2867" y="11531"/>
                  </a:lnTo>
                  <a:cubicBezTo>
                    <a:pt x="2930" y="11594"/>
                    <a:pt x="3025" y="11626"/>
                    <a:pt x="3116" y="11626"/>
                  </a:cubicBezTo>
                  <a:cubicBezTo>
                    <a:pt x="3206" y="11626"/>
                    <a:pt x="3293" y="11594"/>
                    <a:pt x="3340" y="11531"/>
                  </a:cubicBezTo>
                  <a:lnTo>
                    <a:pt x="4348" y="10555"/>
                  </a:lnTo>
                  <a:cubicBezTo>
                    <a:pt x="4537" y="10366"/>
                    <a:pt x="4758" y="10240"/>
                    <a:pt x="5041" y="10240"/>
                  </a:cubicBezTo>
                  <a:lnTo>
                    <a:pt x="8601" y="10240"/>
                  </a:lnTo>
                  <a:cubicBezTo>
                    <a:pt x="9137" y="10240"/>
                    <a:pt x="9610" y="9767"/>
                    <a:pt x="9610" y="9200"/>
                  </a:cubicBezTo>
                  <a:cubicBezTo>
                    <a:pt x="9610" y="9106"/>
                    <a:pt x="9578" y="8948"/>
                    <a:pt x="9547" y="8822"/>
                  </a:cubicBezTo>
                  <a:cubicBezTo>
                    <a:pt x="9956" y="8696"/>
                    <a:pt x="10303" y="8318"/>
                    <a:pt x="10303" y="7845"/>
                  </a:cubicBezTo>
                  <a:cubicBezTo>
                    <a:pt x="10303" y="7719"/>
                    <a:pt x="10240" y="7562"/>
                    <a:pt x="10208" y="7436"/>
                  </a:cubicBezTo>
                  <a:cubicBezTo>
                    <a:pt x="10649" y="7310"/>
                    <a:pt x="10964" y="6932"/>
                    <a:pt x="10964" y="6459"/>
                  </a:cubicBezTo>
                  <a:cubicBezTo>
                    <a:pt x="10964" y="6333"/>
                    <a:pt x="10933" y="6176"/>
                    <a:pt x="10870" y="6050"/>
                  </a:cubicBezTo>
                  <a:cubicBezTo>
                    <a:pt x="11027" y="6018"/>
                    <a:pt x="11185" y="5955"/>
                    <a:pt x="11342" y="5798"/>
                  </a:cubicBezTo>
                  <a:cubicBezTo>
                    <a:pt x="11563" y="5577"/>
                    <a:pt x="11657" y="5325"/>
                    <a:pt x="11657" y="5041"/>
                  </a:cubicBezTo>
                  <a:cubicBezTo>
                    <a:pt x="11657" y="4758"/>
                    <a:pt x="11563" y="4474"/>
                    <a:pt x="11342" y="4285"/>
                  </a:cubicBezTo>
                  <a:cubicBezTo>
                    <a:pt x="11122" y="4285"/>
                    <a:pt x="10870" y="4159"/>
                    <a:pt x="10586" y="4159"/>
                  </a:cubicBezTo>
                  <a:lnTo>
                    <a:pt x="10145" y="4159"/>
                  </a:lnTo>
                  <a:cubicBezTo>
                    <a:pt x="9767" y="2899"/>
                    <a:pt x="8790" y="1922"/>
                    <a:pt x="7530" y="1576"/>
                  </a:cubicBezTo>
                  <a:lnTo>
                    <a:pt x="7530" y="694"/>
                  </a:lnTo>
                  <a:lnTo>
                    <a:pt x="7877" y="694"/>
                  </a:lnTo>
                  <a:cubicBezTo>
                    <a:pt x="8097" y="694"/>
                    <a:pt x="8255" y="536"/>
                    <a:pt x="8255" y="347"/>
                  </a:cubicBezTo>
                  <a:cubicBezTo>
                    <a:pt x="8255" y="158"/>
                    <a:pt x="8097" y="1"/>
                    <a:pt x="78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-30670625" y="2042700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25"/>
                  </a:lnTo>
                  <a:lnTo>
                    <a:pt x="379" y="725"/>
                  </a:lnTo>
                  <a:cubicBezTo>
                    <a:pt x="158" y="725"/>
                    <a:pt x="1" y="882"/>
                    <a:pt x="1" y="1071"/>
                  </a:cubicBezTo>
                  <a:cubicBezTo>
                    <a:pt x="1" y="1260"/>
                    <a:pt x="158" y="1418"/>
                    <a:pt x="379" y="1418"/>
                  </a:cubicBezTo>
                  <a:lnTo>
                    <a:pt x="1041" y="1418"/>
                  </a:lnTo>
                  <a:cubicBezTo>
                    <a:pt x="1230" y="1418"/>
                    <a:pt x="1387" y="1260"/>
                    <a:pt x="1387" y="1071"/>
                  </a:cubicBezTo>
                  <a:lnTo>
                    <a:pt x="1387" y="410"/>
                  </a:ln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29"/>
          <p:cNvSpPr/>
          <p:nvPr/>
        </p:nvSpPr>
        <p:spPr>
          <a:xfrm rot="-3288683">
            <a:off x="3925925" y="4627526"/>
            <a:ext cx="309461" cy="31514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 rot="-3288683">
            <a:off x="4429011" y="4595069"/>
            <a:ext cx="125565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 rot="-3288683">
            <a:off x="3743869" y="4735285"/>
            <a:ext cx="71865" cy="110136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 rot="-3288683">
            <a:off x="4306322" y="4674785"/>
            <a:ext cx="126021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 rot="-3288683">
            <a:off x="4522112" y="4392809"/>
            <a:ext cx="227711" cy="151287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 rot="6904671">
            <a:off x="4960188" y="3957632"/>
            <a:ext cx="309456" cy="315142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 rot="6904671">
            <a:off x="4675651" y="4316980"/>
            <a:ext cx="125563" cy="57922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 rot="6904671">
            <a:off x="5533991" y="4027727"/>
            <a:ext cx="53627" cy="112102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 rot="6904671">
            <a:off x="5374242" y="4002152"/>
            <a:ext cx="71863" cy="110134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 rot="6904671">
            <a:off x="5652049" y="4064550"/>
            <a:ext cx="151285" cy="171152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 rot="6904671">
            <a:off x="4780895" y="4204624"/>
            <a:ext cx="126019" cy="70400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5577156" y="4319471"/>
            <a:ext cx="301068" cy="297974"/>
            <a:chOff x="-30805300" y="1938725"/>
            <a:chExt cx="291450" cy="290650"/>
          </a:xfrm>
        </p:grpSpPr>
        <p:sp>
          <p:nvSpPr>
            <p:cNvPr id="518" name="Google Shape;518;p29"/>
            <p:cNvSpPr/>
            <p:nvPr/>
          </p:nvSpPr>
          <p:spPr>
            <a:xfrm>
              <a:off x="-30805300" y="1938725"/>
              <a:ext cx="291450" cy="290650"/>
            </a:xfrm>
            <a:custGeom>
              <a:rect b="b" l="l" r="r" t="t"/>
              <a:pathLst>
                <a:path extrusionOk="0" h="11626" w="11658">
                  <a:moveTo>
                    <a:pt x="6806" y="694"/>
                  </a:moveTo>
                  <a:lnTo>
                    <a:pt x="6806" y="1450"/>
                  </a:lnTo>
                  <a:lnTo>
                    <a:pt x="6112" y="1450"/>
                  </a:lnTo>
                  <a:lnTo>
                    <a:pt x="6112" y="694"/>
                  </a:lnTo>
                  <a:close/>
                  <a:moveTo>
                    <a:pt x="10586" y="4821"/>
                  </a:moveTo>
                  <a:cubicBezTo>
                    <a:pt x="10807" y="4821"/>
                    <a:pt x="10964" y="5010"/>
                    <a:pt x="10964" y="5199"/>
                  </a:cubicBezTo>
                  <a:cubicBezTo>
                    <a:pt x="10964" y="5388"/>
                    <a:pt x="10807" y="5545"/>
                    <a:pt x="10586" y="5545"/>
                  </a:cubicBezTo>
                  <a:lnTo>
                    <a:pt x="8570" y="5545"/>
                  </a:lnTo>
                  <a:cubicBezTo>
                    <a:pt x="8349" y="5545"/>
                    <a:pt x="8192" y="5388"/>
                    <a:pt x="8192" y="5199"/>
                  </a:cubicBezTo>
                  <a:cubicBezTo>
                    <a:pt x="8192" y="5010"/>
                    <a:pt x="8349" y="4821"/>
                    <a:pt x="8570" y="4821"/>
                  </a:cubicBezTo>
                  <a:close/>
                  <a:moveTo>
                    <a:pt x="6459" y="3529"/>
                  </a:moveTo>
                  <a:cubicBezTo>
                    <a:pt x="7089" y="3529"/>
                    <a:pt x="7656" y="3844"/>
                    <a:pt x="7971" y="4411"/>
                  </a:cubicBezTo>
                  <a:cubicBezTo>
                    <a:pt x="7688" y="4600"/>
                    <a:pt x="7499" y="4915"/>
                    <a:pt x="7499" y="5262"/>
                  </a:cubicBezTo>
                  <a:cubicBezTo>
                    <a:pt x="7499" y="5388"/>
                    <a:pt x="7530" y="5545"/>
                    <a:pt x="7562" y="5672"/>
                  </a:cubicBezTo>
                  <a:cubicBezTo>
                    <a:pt x="7121" y="5703"/>
                    <a:pt x="6806" y="6113"/>
                    <a:pt x="6806" y="6585"/>
                  </a:cubicBezTo>
                  <a:cubicBezTo>
                    <a:pt x="6806" y="6680"/>
                    <a:pt x="6806" y="6774"/>
                    <a:pt x="6869" y="6900"/>
                  </a:cubicBezTo>
                  <a:cubicBezTo>
                    <a:pt x="6743" y="6932"/>
                    <a:pt x="6617" y="6932"/>
                    <a:pt x="6459" y="6932"/>
                  </a:cubicBezTo>
                  <a:cubicBezTo>
                    <a:pt x="5514" y="6932"/>
                    <a:pt x="4758" y="6176"/>
                    <a:pt x="4758" y="5230"/>
                  </a:cubicBezTo>
                  <a:cubicBezTo>
                    <a:pt x="4758" y="4285"/>
                    <a:pt x="5514" y="3529"/>
                    <a:pt x="6459" y="3529"/>
                  </a:cubicBezTo>
                  <a:close/>
                  <a:moveTo>
                    <a:pt x="9893" y="6207"/>
                  </a:moveTo>
                  <a:cubicBezTo>
                    <a:pt x="10082" y="6207"/>
                    <a:pt x="10240" y="6365"/>
                    <a:pt x="10240" y="6585"/>
                  </a:cubicBezTo>
                  <a:cubicBezTo>
                    <a:pt x="10240" y="6774"/>
                    <a:pt x="10082" y="6932"/>
                    <a:pt x="9893" y="6932"/>
                  </a:cubicBezTo>
                  <a:lnTo>
                    <a:pt x="7845" y="6932"/>
                  </a:lnTo>
                  <a:cubicBezTo>
                    <a:pt x="7656" y="6932"/>
                    <a:pt x="7499" y="6774"/>
                    <a:pt x="7499" y="6585"/>
                  </a:cubicBezTo>
                  <a:cubicBezTo>
                    <a:pt x="7499" y="6365"/>
                    <a:pt x="7656" y="6207"/>
                    <a:pt x="7845" y="6207"/>
                  </a:cubicBezTo>
                  <a:close/>
                  <a:moveTo>
                    <a:pt x="9231" y="7562"/>
                  </a:moveTo>
                  <a:cubicBezTo>
                    <a:pt x="9420" y="7562"/>
                    <a:pt x="9578" y="7719"/>
                    <a:pt x="9578" y="7908"/>
                  </a:cubicBezTo>
                  <a:cubicBezTo>
                    <a:pt x="9578" y="8097"/>
                    <a:pt x="9420" y="8255"/>
                    <a:pt x="9231" y="8255"/>
                  </a:cubicBezTo>
                  <a:lnTo>
                    <a:pt x="7845" y="8255"/>
                  </a:lnTo>
                  <a:cubicBezTo>
                    <a:pt x="7656" y="8255"/>
                    <a:pt x="7499" y="8097"/>
                    <a:pt x="7499" y="7908"/>
                  </a:cubicBezTo>
                  <a:cubicBezTo>
                    <a:pt x="7499" y="7719"/>
                    <a:pt x="7656" y="7562"/>
                    <a:pt x="7845" y="7562"/>
                  </a:cubicBezTo>
                  <a:close/>
                  <a:moveTo>
                    <a:pt x="6595" y="2171"/>
                  </a:moveTo>
                  <a:cubicBezTo>
                    <a:pt x="7889" y="2171"/>
                    <a:pt x="8963" y="3033"/>
                    <a:pt x="9389" y="4159"/>
                  </a:cubicBezTo>
                  <a:lnTo>
                    <a:pt x="8633" y="4159"/>
                  </a:lnTo>
                  <a:cubicBezTo>
                    <a:pt x="8223" y="3340"/>
                    <a:pt x="7404" y="2805"/>
                    <a:pt x="6459" y="2805"/>
                  </a:cubicBezTo>
                  <a:cubicBezTo>
                    <a:pt x="5136" y="2805"/>
                    <a:pt x="4065" y="3844"/>
                    <a:pt x="4065" y="5199"/>
                  </a:cubicBezTo>
                  <a:cubicBezTo>
                    <a:pt x="4065" y="6522"/>
                    <a:pt x="5136" y="7593"/>
                    <a:pt x="6459" y="7593"/>
                  </a:cubicBezTo>
                  <a:cubicBezTo>
                    <a:pt x="6617" y="7593"/>
                    <a:pt x="6743" y="7593"/>
                    <a:pt x="6900" y="7562"/>
                  </a:cubicBezTo>
                  <a:lnTo>
                    <a:pt x="6900" y="7562"/>
                  </a:lnTo>
                  <a:cubicBezTo>
                    <a:pt x="6869" y="7688"/>
                    <a:pt x="6806" y="7782"/>
                    <a:pt x="6806" y="7940"/>
                  </a:cubicBezTo>
                  <a:cubicBezTo>
                    <a:pt x="6806" y="8066"/>
                    <a:pt x="6806" y="8192"/>
                    <a:pt x="6869" y="8255"/>
                  </a:cubicBezTo>
                  <a:cubicBezTo>
                    <a:pt x="6743" y="8255"/>
                    <a:pt x="6585" y="8318"/>
                    <a:pt x="6459" y="8318"/>
                  </a:cubicBezTo>
                  <a:cubicBezTo>
                    <a:pt x="4758" y="8318"/>
                    <a:pt x="3403" y="6932"/>
                    <a:pt x="3403" y="5230"/>
                  </a:cubicBezTo>
                  <a:cubicBezTo>
                    <a:pt x="3403" y="3529"/>
                    <a:pt x="4758" y="2174"/>
                    <a:pt x="6459" y="2174"/>
                  </a:cubicBezTo>
                  <a:cubicBezTo>
                    <a:pt x="6505" y="2172"/>
                    <a:pt x="6550" y="2171"/>
                    <a:pt x="6595" y="2171"/>
                  </a:cubicBezTo>
                  <a:close/>
                  <a:moveTo>
                    <a:pt x="8538" y="8917"/>
                  </a:moveTo>
                  <a:cubicBezTo>
                    <a:pt x="8759" y="8917"/>
                    <a:pt x="8916" y="9074"/>
                    <a:pt x="8916" y="9295"/>
                  </a:cubicBezTo>
                  <a:cubicBezTo>
                    <a:pt x="8853" y="9484"/>
                    <a:pt x="8696" y="9641"/>
                    <a:pt x="8538" y="9641"/>
                  </a:cubicBezTo>
                  <a:lnTo>
                    <a:pt x="7877" y="9641"/>
                  </a:lnTo>
                  <a:cubicBezTo>
                    <a:pt x="7688" y="9641"/>
                    <a:pt x="7530" y="9484"/>
                    <a:pt x="7530" y="9295"/>
                  </a:cubicBezTo>
                  <a:cubicBezTo>
                    <a:pt x="7530" y="9074"/>
                    <a:pt x="7688" y="8917"/>
                    <a:pt x="7877" y="8917"/>
                  </a:cubicBezTo>
                  <a:close/>
                  <a:moveTo>
                    <a:pt x="3592" y="1765"/>
                  </a:moveTo>
                  <a:cubicBezTo>
                    <a:pt x="3655" y="2111"/>
                    <a:pt x="3655" y="2427"/>
                    <a:pt x="3592" y="2805"/>
                  </a:cubicBezTo>
                  <a:cubicBezTo>
                    <a:pt x="3025" y="3466"/>
                    <a:pt x="2710" y="4285"/>
                    <a:pt x="2710" y="5199"/>
                  </a:cubicBezTo>
                  <a:cubicBezTo>
                    <a:pt x="2710" y="7278"/>
                    <a:pt x="4411" y="8917"/>
                    <a:pt x="6459" y="8917"/>
                  </a:cubicBezTo>
                  <a:cubicBezTo>
                    <a:pt x="6585" y="8917"/>
                    <a:pt x="6743" y="8917"/>
                    <a:pt x="6869" y="8885"/>
                  </a:cubicBezTo>
                  <a:lnTo>
                    <a:pt x="6869" y="8885"/>
                  </a:lnTo>
                  <a:cubicBezTo>
                    <a:pt x="6806" y="9011"/>
                    <a:pt x="6774" y="9137"/>
                    <a:pt x="6774" y="9232"/>
                  </a:cubicBezTo>
                  <a:cubicBezTo>
                    <a:pt x="6774" y="9358"/>
                    <a:pt x="6806" y="9484"/>
                    <a:pt x="6806" y="9610"/>
                  </a:cubicBezTo>
                  <a:lnTo>
                    <a:pt x="4915" y="9610"/>
                  </a:lnTo>
                  <a:cubicBezTo>
                    <a:pt x="4537" y="9641"/>
                    <a:pt x="4096" y="9830"/>
                    <a:pt x="3781" y="10145"/>
                  </a:cubicBezTo>
                  <a:lnTo>
                    <a:pt x="3088" y="10870"/>
                  </a:lnTo>
                  <a:lnTo>
                    <a:pt x="788" y="8633"/>
                  </a:lnTo>
                  <a:lnTo>
                    <a:pt x="1544" y="7908"/>
                  </a:lnTo>
                  <a:cubicBezTo>
                    <a:pt x="1859" y="7593"/>
                    <a:pt x="2048" y="7152"/>
                    <a:pt x="2048" y="6680"/>
                  </a:cubicBezTo>
                  <a:lnTo>
                    <a:pt x="2048" y="3655"/>
                  </a:lnTo>
                  <a:cubicBezTo>
                    <a:pt x="2048" y="3592"/>
                    <a:pt x="2080" y="3498"/>
                    <a:pt x="2143" y="3435"/>
                  </a:cubicBezTo>
                  <a:lnTo>
                    <a:pt x="3592" y="1765"/>
                  </a:lnTo>
                  <a:close/>
                  <a:moveTo>
                    <a:pt x="5167" y="1"/>
                  </a:moveTo>
                  <a:cubicBezTo>
                    <a:pt x="4978" y="1"/>
                    <a:pt x="4821" y="158"/>
                    <a:pt x="4821" y="347"/>
                  </a:cubicBezTo>
                  <a:cubicBezTo>
                    <a:pt x="4821" y="536"/>
                    <a:pt x="4978" y="694"/>
                    <a:pt x="5167" y="694"/>
                  </a:cubicBezTo>
                  <a:lnTo>
                    <a:pt x="5514" y="694"/>
                  </a:lnTo>
                  <a:lnTo>
                    <a:pt x="5514" y="1576"/>
                  </a:lnTo>
                  <a:cubicBezTo>
                    <a:pt x="5136" y="1702"/>
                    <a:pt x="4726" y="1891"/>
                    <a:pt x="4380" y="2111"/>
                  </a:cubicBezTo>
                  <a:cubicBezTo>
                    <a:pt x="4380" y="1796"/>
                    <a:pt x="4317" y="1481"/>
                    <a:pt x="4222" y="1229"/>
                  </a:cubicBezTo>
                  <a:lnTo>
                    <a:pt x="4159" y="977"/>
                  </a:lnTo>
                  <a:cubicBezTo>
                    <a:pt x="4096" y="851"/>
                    <a:pt x="4033" y="788"/>
                    <a:pt x="3907" y="757"/>
                  </a:cubicBezTo>
                  <a:cubicBezTo>
                    <a:pt x="3872" y="739"/>
                    <a:pt x="3839" y="731"/>
                    <a:pt x="3808" y="731"/>
                  </a:cubicBezTo>
                  <a:cubicBezTo>
                    <a:pt x="3728" y="731"/>
                    <a:pt x="3660" y="783"/>
                    <a:pt x="3592" y="851"/>
                  </a:cubicBezTo>
                  <a:lnTo>
                    <a:pt x="1702" y="2962"/>
                  </a:lnTo>
                  <a:cubicBezTo>
                    <a:pt x="1544" y="3151"/>
                    <a:pt x="1418" y="3372"/>
                    <a:pt x="1418" y="3624"/>
                  </a:cubicBezTo>
                  <a:lnTo>
                    <a:pt x="1418" y="6648"/>
                  </a:lnTo>
                  <a:cubicBezTo>
                    <a:pt x="1418" y="6932"/>
                    <a:pt x="1292" y="7152"/>
                    <a:pt x="1103" y="7373"/>
                  </a:cubicBezTo>
                  <a:lnTo>
                    <a:pt x="127" y="8349"/>
                  </a:lnTo>
                  <a:cubicBezTo>
                    <a:pt x="64" y="8412"/>
                    <a:pt x="1" y="8507"/>
                    <a:pt x="1" y="8570"/>
                  </a:cubicBezTo>
                  <a:cubicBezTo>
                    <a:pt x="1" y="8664"/>
                    <a:pt x="32" y="8790"/>
                    <a:pt x="127" y="8822"/>
                  </a:cubicBezTo>
                  <a:lnTo>
                    <a:pt x="2867" y="11531"/>
                  </a:lnTo>
                  <a:cubicBezTo>
                    <a:pt x="2930" y="11594"/>
                    <a:pt x="3025" y="11626"/>
                    <a:pt x="3116" y="11626"/>
                  </a:cubicBezTo>
                  <a:cubicBezTo>
                    <a:pt x="3206" y="11626"/>
                    <a:pt x="3293" y="11594"/>
                    <a:pt x="3340" y="11531"/>
                  </a:cubicBezTo>
                  <a:lnTo>
                    <a:pt x="4348" y="10555"/>
                  </a:lnTo>
                  <a:cubicBezTo>
                    <a:pt x="4537" y="10366"/>
                    <a:pt x="4758" y="10240"/>
                    <a:pt x="5041" y="10240"/>
                  </a:cubicBezTo>
                  <a:lnTo>
                    <a:pt x="8601" y="10240"/>
                  </a:lnTo>
                  <a:cubicBezTo>
                    <a:pt x="9137" y="10240"/>
                    <a:pt x="9610" y="9767"/>
                    <a:pt x="9610" y="9200"/>
                  </a:cubicBezTo>
                  <a:cubicBezTo>
                    <a:pt x="9610" y="9106"/>
                    <a:pt x="9578" y="8948"/>
                    <a:pt x="9547" y="8822"/>
                  </a:cubicBezTo>
                  <a:cubicBezTo>
                    <a:pt x="9956" y="8696"/>
                    <a:pt x="10303" y="8318"/>
                    <a:pt x="10303" y="7845"/>
                  </a:cubicBezTo>
                  <a:cubicBezTo>
                    <a:pt x="10303" y="7719"/>
                    <a:pt x="10240" y="7562"/>
                    <a:pt x="10208" y="7436"/>
                  </a:cubicBezTo>
                  <a:cubicBezTo>
                    <a:pt x="10649" y="7310"/>
                    <a:pt x="10964" y="6932"/>
                    <a:pt x="10964" y="6459"/>
                  </a:cubicBezTo>
                  <a:cubicBezTo>
                    <a:pt x="10964" y="6333"/>
                    <a:pt x="10933" y="6176"/>
                    <a:pt x="10870" y="6050"/>
                  </a:cubicBezTo>
                  <a:cubicBezTo>
                    <a:pt x="11027" y="6018"/>
                    <a:pt x="11185" y="5955"/>
                    <a:pt x="11342" y="5798"/>
                  </a:cubicBezTo>
                  <a:cubicBezTo>
                    <a:pt x="11563" y="5577"/>
                    <a:pt x="11657" y="5325"/>
                    <a:pt x="11657" y="5041"/>
                  </a:cubicBezTo>
                  <a:cubicBezTo>
                    <a:pt x="11657" y="4758"/>
                    <a:pt x="11563" y="4474"/>
                    <a:pt x="11342" y="4285"/>
                  </a:cubicBezTo>
                  <a:cubicBezTo>
                    <a:pt x="11122" y="4285"/>
                    <a:pt x="10870" y="4159"/>
                    <a:pt x="10586" y="4159"/>
                  </a:cubicBezTo>
                  <a:lnTo>
                    <a:pt x="10145" y="4159"/>
                  </a:lnTo>
                  <a:cubicBezTo>
                    <a:pt x="9767" y="2899"/>
                    <a:pt x="8790" y="1922"/>
                    <a:pt x="7530" y="1576"/>
                  </a:cubicBezTo>
                  <a:lnTo>
                    <a:pt x="7530" y="694"/>
                  </a:lnTo>
                  <a:lnTo>
                    <a:pt x="7877" y="694"/>
                  </a:lnTo>
                  <a:cubicBezTo>
                    <a:pt x="8097" y="694"/>
                    <a:pt x="8255" y="536"/>
                    <a:pt x="8255" y="347"/>
                  </a:cubicBezTo>
                  <a:cubicBezTo>
                    <a:pt x="8255" y="158"/>
                    <a:pt x="8097" y="1"/>
                    <a:pt x="78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-30670625" y="2042700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25"/>
                  </a:lnTo>
                  <a:lnTo>
                    <a:pt x="379" y="725"/>
                  </a:lnTo>
                  <a:cubicBezTo>
                    <a:pt x="158" y="725"/>
                    <a:pt x="1" y="882"/>
                    <a:pt x="1" y="1071"/>
                  </a:cubicBezTo>
                  <a:cubicBezTo>
                    <a:pt x="1" y="1260"/>
                    <a:pt x="158" y="1418"/>
                    <a:pt x="379" y="1418"/>
                  </a:cubicBezTo>
                  <a:lnTo>
                    <a:pt x="1041" y="1418"/>
                  </a:lnTo>
                  <a:cubicBezTo>
                    <a:pt x="1230" y="1418"/>
                    <a:pt x="1387" y="1260"/>
                    <a:pt x="1387" y="1071"/>
                  </a:cubicBezTo>
                  <a:lnTo>
                    <a:pt x="1387" y="410"/>
                  </a:ln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29"/>
          <p:cNvSpPr/>
          <p:nvPr/>
        </p:nvSpPr>
        <p:spPr>
          <a:xfrm>
            <a:off x="2700800" y="1512000"/>
            <a:ext cx="3129600" cy="1704600"/>
          </a:xfrm>
          <a:prstGeom prst="doubleWave">
            <a:avLst>
              <a:gd fmla="val 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29"/>
          <p:cNvPicPr preferRelativeResize="0"/>
          <p:nvPr/>
        </p:nvPicPr>
        <p:blipFill rotWithShape="1">
          <a:blip r:embed="rId3">
            <a:alphaModFix/>
          </a:blip>
          <a:srcRect b="-17207" l="-10887" r="-109960" t="-26305"/>
          <a:stretch/>
        </p:blipFill>
        <p:spPr>
          <a:xfrm>
            <a:off x="2700800" y="1691463"/>
            <a:ext cx="5418751" cy="11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9"/>
          <p:cNvSpPr txBox="1"/>
          <p:nvPr/>
        </p:nvSpPr>
        <p:spPr>
          <a:xfrm>
            <a:off x="5336800" y="1850200"/>
            <a:ext cx="164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latin typeface="Roboto Light"/>
                <a:ea typeface="Roboto Light"/>
                <a:cs typeface="Roboto Light"/>
                <a:sym typeface="Roboto Light"/>
              </a:rPr>
              <a:t>© </a:t>
            </a:r>
            <a:r>
              <a:rPr baseline="30000" lang="es" sz="700">
                <a:latin typeface="Roboto Light"/>
                <a:ea typeface="Roboto Light"/>
                <a:cs typeface="Roboto Light"/>
                <a:sym typeface="Roboto Light"/>
              </a:rPr>
              <a:t>™ </a:t>
            </a:r>
            <a:r>
              <a:rPr lang="es" sz="700">
                <a:latin typeface="Roboto Light"/>
                <a:ea typeface="Roboto Light"/>
                <a:cs typeface="Roboto Light"/>
                <a:sym typeface="Roboto Light"/>
              </a:rPr>
              <a:t>🍣</a:t>
            </a:r>
            <a:endParaRPr sz="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23" name="Google Shape;523;p29"/>
          <p:cNvSpPr/>
          <p:nvPr/>
        </p:nvSpPr>
        <p:spPr>
          <a:xfrm rot="487301">
            <a:off x="5806658" y="4038704"/>
            <a:ext cx="503678" cy="152992"/>
          </a:xfrm>
          <a:custGeom>
            <a:rect b="b" l="l" r="r" t="t"/>
            <a:pathLst>
              <a:path extrusionOk="0" h="60101" w="209287">
                <a:moveTo>
                  <a:pt x="83825" y="1"/>
                </a:moveTo>
                <a:cubicBezTo>
                  <a:pt x="53491" y="1"/>
                  <a:pt x="28729" y="13156"/>
                  <a:pt x="25376" y="15013"/>
                </a:cubicBezTo>
                <a:cubicBezTo>
                  <a:pt x="23570" y="15116"/>
                  <a:pt x="21971" y="15271"/>
                  <a:pt x="20475" y="15374"/>
                </a:cubicBezTo>
                <a:lnTo>
                  <a:pt x="16296" y="9751"/>
                </a:lnTo>
                <a:lnTo>
                  <a:pt x="21042" y="10215"/>
                </a:lnTo>
                <a:cubicBezTo>
                  <a:pt x="21208" y="10234"/>
                  <a:pt x="21366" y="10243"/>
                  <a:pt x="21516" y="10243"/>
                </a:cubicBezTo>
                <a:cubicBezTo>
                  <a:pt x="23043" y="10243"/>
                  <a:pt x="23707" y="9312"/>
                  <a:pt x="23003" y="7997"/>
                </a:cubicBezTo>
                <a:cubicBezTo>
                  <a:pt x="22177" y="6552"/>
                  <a:pt x="20011" y="5263"/>
                  <a:pt x="18153" y="5056"/>
                </a:cubicBezTo>
                <a:lnTo>
                  <a:pt x="2677" y="3406"/>
                </a:lnTo>
                <a:cubicBezTo>
                  <a:pt x="2548" y="3395"/>
                  <a:pt x="2423" y="3390"/>
                  <a:pt x="2304" y="3390"/>
                </a:cubicBezTo>
                <a:cubicBezTo>
                  <a:pt x="706" y="3390"/>
                  <a:pt x="0" y="4332"/>
                  <a:pt x="768" y="5675"/>
                </a:cubicBezTo>
                <a:cubicBezTo>
                  <a:pt x="1542" y="7068"/>
                  <a:pt x="3709" y="8410"/>
                  <a:pt x="5617" y="8616"/>
                </a:cubicBezTo>
                <a:lnTo>
                  <a:pt x="7991" y="8874"/>
                </a:lnTo>
                <a:lnTo>
                  <a:pt x="13253" y="15993"/>
                </a:lnTo>
                <a:cubicBezTo>
                  <a:pt x="4328" y="16818"/>
                  <a:pt x="4328" y="17386"/>
                  <a:pt x="4328" y="18779"/>
                </a:cubicBezTo>
                <a:cubicBezTo>
                  <a:pt x="4328" y="30644"/>
                  <a:pt x="2832" y="33327"/>
                  <a:pt x="2471" y="33894"/>
                </a:cubicBezTo>
                <a:lnTo>
                  <a:pt x="46" y="31934"/>
                </a:lnTo>
                <a:lnTo>
                  <a:pt x="46" y="44160"/>
                </a:lnTo>
                <a:lnTo>
                  <a:pt x="1490" y="46017"/>
                </a:lnTo>
                <a:cubicBezTo>
                  <a:pt x="1439" y="47823"/>
                  <a:pt x="2006" y="49474"/>
                  <a:pt x="3244" y="50815"/>
                </a:cubicBezTo>
                <a:cubicBezTo>
                  <a:pt x="7062" y="55200"/>
                  <a:pt x="15935" y="55355"/>
                  <a:pt x="16915" y="55355"/>
                </a:cubicBezTo>
                <a:cubicBezTo>
                  <a:pt x="19907" y="55355"/>
                  <a:pt x="26098" y="53807"/>
                  <a:pt x="30328" y="52672"/>
                </a:cubicBezTo>
                <a:cubicBezTo>
                  <a:pt x="30019" y="52156"/>
                  <a:pt x="29709" y="51640"/>
                  <a:pt x="29503" y="51124"/>
                </a:cubicBezTo>
                <a:cubicBezTo>
                  <a:pt x="29245" y="50609"/>
                  <a:pt x="29090" y="50041"/>
                  <a:pt x="28935" y="49525"/>
                </a:cubicBezTo>
                <a:cubicBezTo>
                  <a:pt x="28419" y="47874"/>
                  <a:pt x="28058" y="46224"/>
                  <a:pt x="28058" y="44418"/>
                </a:cubicBezTo>
                <a:cubicBezTo>
                  <a:pt x="28058" y="35390"/>
                  <a:pt x="35435" y="28013"/>
                  <a:pt x="44515" y="28013"/>
                </a:cubicBezTo>
                <a:cubicBezTo>
                  <a:pt x="53543" y="28013"/>
                  <a:pt x="60971" y="35390"/>
                  <a:pt x="60971" y="44470"/>
                </a:cubicBezTo>
                <a:cubicBezTo>
                  <a:pt x="60971" y="48339"/>
                  <a:pt x="59527" y="51898"/>
                  <a:pt x="57205" y="54736"/>
                </a:cubicBezTo>
                <a:cubicBezTo>
                  <a:pt x="56741" y="55355"/>
                  <a:pt x="56225" y="55922"/>
                  <a:pt x="55658" y="56438"/>
                </a:cubicBezTo>
                <a:cubicBezTo>
                  <a:pt x="55039" y="57057"/>
                  <a:pt x="54316" y="57624"/>
                  <a:pt x="53594" y="58140"/>
                </a:cubicBezTo>
                <a:cubicBezTo>
                  <a:pt x="72475" y="58192"/>
                  <a:pt x="125920" y="58501"/>
                  <a:pt x="162393" y="59275"/>
                </a:cubicBezTo>
                <a:cubicBezTo>
                  <a:pt x="161826" y="58759"/>
                  <a:pt x="161361" y="58140"/>
                  <a:pt x="160949" y="57521"/>
                </a:cubicBezTo>
                <a:cubicBezTo>
                  <a:pt x="160536" y="57005"/>
                  <a:pt x="160123" y="56438"/>
                  <a:pt x="159814" y="55819"/>
                </a:cubicBezTo>
                <a:cubicBezTo>
                  <a:pt x="158421" y="53394"/>
                  <a:pt x="157544" y="50660"/>
                  <a:pt x="157544" y="47668"/>
                </a:cubicBezTo>
                <a:cubicBezTo>
                  <a:pt x="157544" y="38589"/>
                  <a:pt x="164921" y="31211"/>
                  <a:pt x="174000" y="31211"/>
                </a:cubicBezTo>
                <a:cubicBezTo>
                  <a:pt x="183080" y="31211"/>
                  <a:pt x="190457" y="38589"/>
                  <a:pt x="190457" y="47668"/>
                </a:cubicBezTo>
                <a:cubicBezTo>
                  <a:pt x="190457" y="50970"/>
                  <a:pt x="189425" y="54013"/>
                  <a:pt x="187774" y="56593"/>
                </a:cubicBezTo>
                <a:cubicBezTo>
                  <a:pt x="187362" y="57212"/>
                  <a:pt x="186897" y="57728"/>
                  <a:pt x="186433" y="58295"/>
                </a:cubicBezTo>
                <a:cubicBezTo>
                  <a:pt x="185969" y="58863"/>
                  <a:pt x="185401" y="59430"/>
                  <a:pt x="184834" y="59946"/>
                </a:cubicBezTo>
                <a:cubicBezTo>
                  <a:pt x="188187" y="60049"/>
                  <a:pt x="191076" y="60101"/>
                  <a:pt x="193552" y="60101"/>
                </a:cubicBezTo>
                <a:cubicBezTo>
                  <a:pt x="206191" y="60101"/>
                  <a:pt x="208667" y="59017"/>
                  <a:pt x="208925" y="56851"/>
                </a:cubicBezTo>
                <a:cubicBezTo>
                  <a:pt x="209029" y="56180"/>
                  <a:pt x="209286" y="54581"/>
                  <a:pt x="205005" y="52982"/>
                </a:cubicBezTo>
                <a:cubicBezTo>
                  <a:pt x="207171" y="45811"/>
                  <a:pt x="206604" y="39723"/>
                  <a:pt x="203302" y="34977"/>
                </a:cubicBezTo>
                <a:cubicBezTo>
                  <a:pt x="197009" y="25898"/>
                  <a:pt x="183080" y="24711"/>
                  <a:pt x="180449" y="24608"/>
                </a:cubicBezTo>
                <a:lnTo>
                  <a:pt x="175238" y="21771"/>
                </a:lnTo>
                <a:lnTo>
                  <a:pt x="174877" y="21668"/>
                </a:lnTo>
                <a:cubicBezTo>
                  <a:pt x="169100" y="19965"/>
                  <a:pt x="147329" y="19346"/>
                  <a:pt x="144079" y="19243"/>
                </a:cubicBezTo>
                <a:cubicBezTo>
                  <a:pt x="138921" y="16715"/>
                  <a:pt x="134639" y="14342"/>
                  <a:pt x="130873" y="12227"/>
                </a:cubicBezTo>
                <a:cubicBezTo>
                  <a:pt x="117615" y="4850"/>
                  <a:pt x="108896" y="1"/>
                  <a:pt x="8382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557" y="3606613"/>
            <a:ext cx="938275" cy="46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5499675" y="73500"/>
            <a:ext cx="3129600" cy="1704600"/>
          </a:xfrm>
          <a:prstGeom prst="doubleWave">
            <a:avLst>
              <a:gd fmla="val 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PROJEKT</a:t>
            </a:r>
            <a:endParaRPr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PRESENTATION</a:t>
            </a:r>
            <a:endParaRPr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6905925" y="4148625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 is where your presentation begins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001754" y="2483089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1994248" y="2266019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-2185027" y="561456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-1043622" y="-19252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4154485" y="3622986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971135" y="2927997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3925006" y="1778109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4017464" y="1899263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4017464" y="1972615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4017464" y="2045944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-663109" y="400480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1732889" y="2445607"/>
            <a:ext cx="15" cy="19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707" y="1707888"/>
            <a:ext cx="938275" cy="469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9"/>
          <p:cNvPicPr preferRelativeResize="0"/>
          <p:nvPr/>
        </p:nvPicPr>
        <p:blipFill rotWithShape="1">
          <a:blip r:embed="rId4">
            <a:alphaModFix/>
          </a:blip>
          <a:srcRect b="-17207" l="-10887" r="-109960" t="-26305"/>
          <a:stretch/>
        </p:blipFill>
        <p:spPr>
          <a:xfrm>
            <a:off x="5499675" y="252963"/>
            <a:ext cx="5418751" cy="11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9"/>
          <p:cNvSpPr/>
          <p:nvPr/>
        </p:nvSpPr>
        <p:spPr>
          <a:xfrm>
            <a:off x="2160075" y="2356952"/>
            <a:ext cx="504382" cy="152807"/>
          </a:xfrm>
          <a:custGeom>
            <a:rect b="b" l="l" r="r" t="t"/>
            <a:pathLst>
              <a:path extrusionOk="0" h="60101" w="209287">
                <a:moveTo>
                  <a:pt x="83825" y="1"/>
                </a:moveTo>
                <a:cubicBezTo>
                  <a:pt x="53491" y="1"/>
                  <a:pt x="28729" y="13156"/>
                  <a:pt x="25376" y="15013"/>
                </a:cubicBezTo>
                <a:cubicBezTo>
                  <a:pt x="23570" y="15116"/>
                  <a:pt x="21971" y="15271"/>
                  <a:pt x="20475" y="15374"/>
                </a:cubicBezTo>
                <a:lnTo>
                  <a:pt x="16296" y="9751"/>
                </a:lnTo>
                <a:lnTo>
                  <a:pt x="21042" y="10215"/>
                </a:lnTo>
                <a:cubicBezTo>
                  <a:pt x="21208" y="10234"/>
                  <a:pt x="21366" y="10243"/>
                  <a:pt x="21516" y="10243"/>
                </a:cubicBezTo>
                <a:cubicBezTo>
                  <a:pt x="23043" y="10243"/>
                  <a:pt x="23707" y="9312"/>
                  <a:pt x="23003" y="7997"/>
                </a:cubicBezTo>
                <a:cubicBezTo>
                  <a:pt x="22177" y="6552"/>
                  <a:pt x="20011" y="5263"/>
                  <a:pt x="18153" y="5056"/>
                </a:cubicBezTo>
                <a:lnTo>
                  <a:pt x="2677" y="3406"/>
                </a:lnTo>
                <a:cubicBezTo>
                  <a:pt x="2548" y="3395"/>
                  <a:pt x="2423" y="3390"/>
                  <a:pt x="2304" y="3390"/>
                </a:cubicBezTo>
                <a:cubicBezTo>
                  <a:pt x="706" y="3390"/>
                  <a:pt x="0" y="4332"/>
                  <a:pt x="768" y="5675"/>
                </a:cubicBezTo>
                <a:cubicBezTo>
                  <a:pt x="1542" y="7068"/>
                  <a:pt x="3709" y="8410"/>
                  <a:pt x="5617" y="8616"/>
                </a:cubicBezTo>
                <a:lnTo>
                  <a:pt x="7991" y="8874"/>
                </a:lnTo>
                <a:lnTo>
                  <a:pt x="13253" y="15993"/>
                </a:lnTo>
                <a:cubicBezTo>
                  <a:pt x="4328" y="16818"/>
                  <a:pt x="4328" y="17386"/>
                  <a:pt x="4328" y="18779"/>
                </a:cubicBezTo>
                <a:cubicBezTo>
                  <a:pt x="4328" y="30644"/>
                  <a:pt x="2832" y="33327"/>
                  <a:pt x="2471" y="33894"/>
                </a:cubicBezTo>
                <a:lnTo>
                  <a:pt x="46" y="31934"/>
                </a:lnTo>
                <a:lnTo>
                  <a:pt x="46" y="44160"/>
                </a:lnTo>
                <a:lnTo>
                  <a:pt x="1490" y="46017"/>
                </a:lnTo>
                <a:cubicBezTo>
                  <a:pt x="1439" y="47823"/>
                  <a:pt x="2006" y="49474"/>
                  <a:pt x="3244" y="50815"/>
                </a:cubicBezTo>
                <a:cubicBezTo>
                  <a:pt x="7062" y="55200"/>
                  <a:pt x="15935" y="55355"/>
                  <a:pt x="16915" y="55355"/>
                </a:cubicBezTo>
                <a:cubicBezTo>
                  <a:pt x="19907" y="55355"/>
                  <a:pt x="26098" y="53807"/>
                  <a:pt x="30328" y="52672"/>
                </a:cubicBezTo>
                <a:cubicBezTo>
                  <a:pt x="30019" y="52156"/>
                  <a:pt x="29709" y="51640"/>
                  <a:pt x="29503" y="51124"/>
                </a:cubicBezTo>
                <a:cubicBezTo>
                  <a:pt x="29245" y="50609"/>
                  <a:pt x="29090" y="50041"/>
                  <a:pt x="28935" y="49525"/>
                </a:cubicBezTo>
                <a:cubicBezTo>
                  <a:pt x="28419" y="47874"/>
                  <a:pt x="28058" y="46224"/>
                  <a:pt x="28058" y="44418"/>
                </a:cubicBezTo>
                <a:cubicBezTo>
                  <a:pt x="28058" y="35390"/>
                  <a:pt x="35435" y="28013"/>
                  <a:pt x="44515" y="28013"/>
                </a:cubicBezTo>
                <a:cubicBezTo>
                  <a:pt x="53543" y="28013"/>
                  <a:pt x="60971" y="35390"/>
                  <a:pt x="60971" y="44470"/>
                </a:cubicBezTo>
                <a:cubicBezTo>
                  <a:pt x="60971" y="48339"/>
                  <a:pt x="59527" y="51898"/>
                  <a:pt x="57205" y="54736"/>
                </a:cubicBezTo>
                <a:cubicBezTo>
                  <a:pt x="56741" y="55355"/>
                  <a:pt x="56225" y="55922"/>
                  <a:pt x="55658" y="56438"/>
                </a:cubicBezTo>
                <a:cubicBezTo>
                  <a:pt x="55039" y="57057"/>
                  <a:pt x="54316" y="57624"/>
                  <a:pt x="53594" y="58140"/>
                </a:cubicBezTo>
                <a:cubicBezTo>
                  <a:pt x="72475" y="58192"/>
                  <a:pt x="125920" y="58501"/>
                  <a:pt x="162393" y="59275"/>
                </a:cubicBezTo>
                <a:cubicBezTo>
                  <a:pt x="161826" y="58759"/>
                  <a:pt x="161361" y="58140"/>
                  <a:pt x="160949" y="57521"/>
                </a:cubicBezTo>
                <a:cubicBezTo>
                  <a:pt x="160536" y="57005"/>
                  <a:pt x="160123" y="56438"/>
                  <a:pt x="159814" y="55819"/>
                </a:cubicBezTo>
                <a:cubicBezTo>
                  <a:pt x="158421" y="53394"/>
                  <a:pt x="157544" y="50660"/>
                  <a:pt x="157544" y="47668"/>
                </a:cubicBezTo>
                <a:cubicBezTo>
                  <a:pt x="157544" y="38589"/>
                  <a:pt x="164921" y="31211"/>
                  <a:pt x="174000" y="31211"/>
                </a:cubicBezTo>
                <a:cubicBezTo>
                  <a:pt x="183080" y="31211"/>
                  <a:pt x="190457" y="38589"/>
                  <a:pt x="190457" y="47668"/>
                </a:cubicBezTo>
                <a:cubicBezTo>
                  <a:pt x="190457" y="50970"/>
                  <a:pt x="189425" y="54013"/>
                  <a:pt x="187774" y="56593"/>
                </a:cubicBezTo>
                <a:cubicBezTo>
                  <a:pt x="187362" y="57212"/>
                  <a:pt x="186897" y="57728"/>
                  <a:pt x="186433" y="58295"/>
                </a:cubicBezTo>
                <a:cubicBezTo>
                  <a:pt x="185969" y="58863"/>
                  <a:pt x="185401" y="59430"/>
                  <a:pt x="184834" y="59946"/>
                </a:cubicBezTo>
                <a:cubicBezTo>
                  <a:pt x="188187" y="60049"/>
                  <a:pt x="191076" y="60101"/>
                  <a:pt x="193552" y="60101"/>
                </a:cubicBezTo>
                <a:cubicBezTo>
                  <a:pt x="206191" y="60101"/>
                  <a:pt x="208667" y="59017"/>
                  <a:pt x="208925" y="56851"/>
                </a:cubicBezTo>
                <a:cubicBezTo>
                  <a:pt x="209029" y="56180"/>
                  <a:pt x="209286" y="54581"/>
                  <a:pt x="205005" y="52982"/>
                </a:cubicBezTo>
                <a:cubicBezTo>
                  <a:pt x="207171" y="45811"/>
                  <a:pt x="206604" y="39723"/>
                  <a:pt x="203302" y="34977"/>
                </a:cubicBezTo>
                <a:cubicBezTo>
                  <a:pt x="197009" y="25898"/>
                  <a:pt x="183080" y="24711"/>
                  <a:pt x="180449" y="24608"/>
                </a:cubicBezTo>
                <a:lnTo>
                  <a:pt x="175238" y="21771"/>
                </a:lnTo>
                <a:lnTo>
                  <a:pt x="174877" y="21668"/>
                </a:lnTo>
                <a:cubicBezTo>
                  <a:pt x="169100" y="19965"/>
                  <a:pt x="147329" y="19346"/>
                  <a:pt x="144079" y="19243"/>
                </a:cubicBezTo>
                <a:cubicBezTo>
                  <a:pt x="138921" y="16715"/>
                  <a:pt x="134639" y="14342"/>
                  <a:pt x="130873" y="12227"/>
                </a:cubicBezTo>
                <a:cubicBezTo>
                  <a:pt x="117615" y="4850"/>
                  <a:pt x="108896" y="1"/>
                  <a:pt x="8382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349250" y="4367238"/>
            <a:ext cx="4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:D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225" name="Google Shape;225;p19"/>
          <p:cNvGrpSpPr/>
          <p:nvPr/>
        </p:nvGrpSpPr>
        <p:grpSpPr>
          <a:xfrm>
            <a:off x="2335059" y="2347479"/>
            <a:ext cx="88650" cy="103780"/>
            <a:chOff x="-57956275" y="3197925"/>
            <a:chExt cx="319000" cy="319225"/>
          </a:xfrm>
        </p:grpSpPr>
        <p:sp>
          <p:nvSpPr>
            <p:cNvPr id="226" name="Google Shape;226;p19"/>
            <p:cNvSpPr/>
            <p:nvPr/>
          </p:nvSpPr>
          <p:spPr>
            <a:xfrm>
              <a:off x="-57940525" y="3353300"/>
              <a:ext cx="18150" cy="65400"/>
            </a:xfrm>
            <a:custGeom>
              <a:rect b="b" l="l" r="r" t="t"/>
              <a:pathLst>
                <a:path extrusionOk="0" h="2616" w="726">
                  <a:moveTo>
                    <a:pt x="725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25" y="2615"/>
                  </a:cubicBezTo>
                  <a:lnTo>
                    <a:pt x="725" y="239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-57679825" y="3353300"/>
              <a:ext cx="18925" cy="65400"/>
            </a:xfrm>
            <a:custGeom>
              <a:rect b="b" l="l" r="r" t="t"/>
              <a:pathLst>
                <a:path extrusionOk="0" h="2616" w="757">
                  <a:moveTo>
                    <a:pt x="1" y="0"/>
                  </a:moveTo>
                  <a:lnTo>
                    <a:pt x="1" y="2395"/>
                  </a:lnTo>
                  <a:lnTo>
                    <a:pt x="1" y="2615"/>
                  </a:lnTo>
                  <a:cubicBezTo>
                    <a:pt x="442" y="2332"/>
                    <a:pt x="757" y="1859"/>
                    <a:pt x="757" y="1292"/>
                  </a:cubicBezTo>
                  <a:cubicBezTo>
                    <a:pt x="757" y="756"/>
                    <a:pt x="442" y="284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-57956275" y="3255625"/>
              <a:ext cx="319000" cy="55175"/>
            </a:xfrm>
            <a:custGeom>
              <a:rect b="b" l="l" r="r" t="t"/>
              <a:pathLst>
                <a:path extrusionOk="0" h="2207" w="12760">
                  <a:moveTo>
                    <a:pt x="442" y="1"/>
                  </a:moveTo>
                  <a:cubicBezTo>
                    <a:pt x="190" y="1"/>
                    <a:pt x="1" y="253"/>
                    <a:pt x="64" y="442"/>
                  </a:cubicBezTo>
                  <a:cubicBezTo>
                    <a:pt x="284" y="1481"/>
                    <a:pt x="1261" y="2206"/>
                    <a:pt x="2332" y="2206"/>
                  </a:cubicBezTo>
                  <a:lnTo>
                    <a:pt x="10523" y="2206"/>
                  </a:lnTo>
                  <a:cubicBezTo>
                    <a:pt x="11563" y="2206"/>
                    <a:pt x="12571" y="1418"/>
                    <a:pt x="12760" y="442"/>
                  </a:cubicBezTo>
                  <a:cubicBezTo>
                    <a:pt x="12603" y="221"/>
                    <a:pt x="12445" y="1"/>
                    <a:pt x="12193" y="1"/>
                  </a:cubicBezTo>
                  <a:lnTo>
                    <a:pt x="10303" y="1"/>
                  </a:lnTo>
                  <a:lnTo>
                    <a:pt x="10303" y="757"/>
                  </a:lnTo>
                  <a:cubicBezTo>
                    <a:pt x="10303" y="946"/>
                    <a:pt x="10145" y="1103"/>
                    <a:pt x="9956" y="1103"/>
                  </a:cubicBezTo>
                  <a:cubicBezTo>
                    <a:pt x="9767" y="1103"/>
                    <a:pt x="9610" y="946"/>
                    <a:pt x="9610" y="757"/>
                  </a:cubicBezTo>
                  <a:lnTo>
                    <a:pt x="9610" y="1"/>
                  </a:lnTo>
                  <a:lnTo>
                    <a:pt x="8853" y="1"/>
                  </a:lnTo>
                  <a:lnTo>
                    <a:pt x="8853" y="757"/>
                  </a:lnTo>
                  <a:cubicBezTo>
                    <a:pt x="8853" y="946"/>
                    <a:pt x="8696" y="1103"/>
                    <a:pt x="8507" y="1103"/>
                  </a:cubicBezTo>
                  <a:cubicBezTo>
                    <a:pt x="8318" y="1103"/>
                    <a:pt x="8160" y="946"/>
                    <a:pt x="8160" y="757"/>
                  </a:cubicBezTo>
                  <a:lnTo>
                    <a:pt x="8160" y="1"/>
                  </a:lnTo>
                  <a:lnTo>
                    <a:pt x="7404" y="1"/>
                  </a:lnTo>
                  <a:lnTo>
                    <a:pt x="7404" y="757"/>
                  </a:lnTo>
                  <a:cubicBezTo>
                    <a:pt x="7404" y="946"/>
                    <a:pt x="7247" y="1103"/>
                    <a:pt x="7058" y="1103"/>
                  </a:cubicBezTo>
                  <a:cubicBezTo>
                    <a:pt x="6837" y="1103"/>
                    <a:pt x="6680" y="946"/>
                    <a:pt x="6680" y="757"/>
                  </a:cubicBezTo>
                  <a:lnTo>
                    <a:pt x="6680" y="1"/>
                  </a:lnTo>
                  <a:lnTo>
                    <a:pt x="5955" y="1"/>
                  </a:lnTo>
                  <a:lnTo>
                    <a:pt x="5955" y="757"/>
                  </a:lnTo>
                  <a:cubicBezTo>
                    <a:pt x="5955" y="946"/>
                    <a:pt x="5797" y="1103"/>
                    <a:pt x="5577" y="1103"/>
                  </a:cubicBezTo>
                  <a:cubicBezTo>
                    <a:pt x="5388" y="1103"/>
                    <a:pt x="5230" y="946"/>
                    <a:pt x="5230" y="757"/>
                  </a:cubicBezTo>
                  <a:lnTo>
                    <a:pt x="5230" y="1"/>
                  </a:lnTo>
                  <a:lnTo>
                    <a:pt x="4474" y="1"/>
                  </a:lnTo>
                  <a:lnTo>
                    <a:pt x="4474" y="757"/>
                  </a:lnTo>
                  <a:cubicBezTo>
                    <a:pt x="4474" y="946"/>
                    <a:pt x="4317" y="1103"/>
                    <a:pt x="4128" y="1103"/>
                  </a:cubicBezTo>
                  <a:cubicBezTo>
                    <a:pt x="3939" y="1103"/>
                    <a:pt x="3781" y="946"/>
                    <a:pt x="3781" y="757"/>
                  </a:cubicBezTo>
                  <a:lnTo>
                    <a:pt x="3781" y="1"/>
                  </a:lnTo>
                  <a:lnTo>
                    <a:pt x="3025" y="1"/>
                  </a:lnTo>
                  <a:lnTo>
                    <a:pt x="3025" y="757"/>
                  </a:lnTo>
                  <a:cubicBezTo>
                    <a:pt x="3025" y="946"/>
                    <a:pt x="2867" y="1103"/>
                    <a:pt x="2678" y="1103"/>
                  </a:cubicBezTo>
                  <a:cubicBezTo>
                    <a:pt x="2489" y="1103"/>
                    <a:pt x="2332" y="946"/>
                    <a:pt x="2332" y="757"/>
                  </a:cubicBezTo>
                  <a:lnTo>
                    <a:pt x="233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-57868050" y="3494275"/>
              <a:ext cx="18900" cy="22875"/>
            </a:xfrm>
            <a:custGeom>
              <a:rect b="b" l="l" r="r" t="t"/>
              <a:pathLst>
                <a:path extrusionOk="0" h="915" w="756">
                  <a:moveTo>
                    <a:pt x="0" y="1"/>
                  </a:move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410" y="914"/>
                  </a:cubicBezTo>
                  <a:cubicBezTo>
                    <a:pt x="599" y="914"/>
                    <a:pt x="756" y="757"/>
                    <a:pt x="756" y="536"/>
                  </a:cubicBezTo>
                  <a:lnTo>
                    <a:pt x="756" y="473"/>
                  </a:lnTo>
                  <a:cubicBezTo>
                    <a:pt x="473" y="347"/>
                    <a:pt x="252" y="158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-57755425" y="3494275"/>
              <a:ext cx="18125" cy="22875"/>
            </a:xfrm>
            <a:custGeom>
              <a:rect b="b" l="l" r="r" t="t"/>
              <a:pathLst>
                <a:path extrusionOk="0" h="915" w="725">
                  <a:moveTo>
                    <a:pt x="725" y="1"/>
                  </a:moveTo>
                  <a:cubicBezTo>
                    <a:pt x="504" y="190"/>
                    <a:pt x="252" y="347"/>
                    <a:pt x="0" y="473"/>
                  </a:cubicBez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378" y="914"/>
                  </a:cubicBezTo>
                  <a:cubicBezTo>
                    <a:pt x="567" y="914"/>
                    <a:pt x="725" y="757"/>
                    <a:pt x="725" y="536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-57903500" y="3329675"/>
              <a:ext cx="204800" cy="187475"/>
            </a:xfrm>
            <a:custGeom>
              <a:rect b="b" l="l" r="r" t="t"/>
              <a:pathLst>
                <a:path extrusionOk="0" h="7499" w="8192">
                  <a:moveTo>
                    <a:pt x="2615" y="756"/>
                  </a:moveTo>
                  <a:cubicBezTo>
                    <a:pt x="2804" y="756"/>
                    <a:pt x="2962" y="914"/>
                    <a:pt x="2962" y="1103"/>
                  </a:cubicBezTo>
                  <a:cubicBezTo>
                    <a:pt x="2962" y="1292"/>
                    <a:pt x="2804" y="1449"/>
                    <a:pt x="2615" y="1449"/>
                  </a:cubicBezTo>
                  <a:cubicBezTo>
                    <a:pt x="2395" y="1449"/>
                    <a:pt x="2269" y="1292"/>
                    <a:pt x="2269" y="1103"/>
                  </a:cubicBezTo>
                  <a:cubicBezTo>
                    <a:pt x="2206" y="945"/>
                    <a:pt x="2395" y="756"/>
                    <a:pt x="2615" y="756"/>
                  </a:cubicBezTo>
                  <a:close/>
                  <a:moveTo>
                    <a:pt x="5608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608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199" y="945"/>
                    <a:pt x="5356" y="756"/>
                    <a:pt x="5608" y="756"/>
                  </a:cubicBezTo>
                  <a:close/>
                  <a:moveTo>
                    <a:pt x="5159" y="4072"/>
                  </a:moveTo>
                  <a:cubicBezTo>
                    <a:pt x="5254" y="4072"/>
                    <a:pt x="5340" y="4112"/>
                    <a:pt x="5388" y="4190"/>
                  </a:cubicBezTo>
                  <a:cubicBezTo>
                    <a:pt x="5545" y="4348"/>
                    <a:pt x="5545" y="4568"/>
                    <a:pt x="5388" y="4694"/>
                  </a:cubicBezTo>
                  <a:cubicBezTo>
                    <a:pt x="5041" y="5041"/>
                    <a:pt x="4569" y="5230"/>
                    <a:pt x="4096" y="5230"/>
                  </a:cubicBezTo>
                  <a:cubicBezTo>
                    <a:pt x="3623" y="5230"/>
                    <a:pt x="3119" y="5041"/>
                    <a:pt x="2804" y="4694"/>
                  </a:cubicBezTo>
                  <a:cubicBezTo>
                    <a:pt x="2647" y="4537"/>
                    <a:pt x="2647" y="4285"/>
                    <a:pt x="2804" y="4190"/>
                  </a:cubicBezTo>
                  <a:cubicBezTo>
                    <a:pt x="2883" y="4112"/>
                    <a:pt x="2978" y="4072"/>
                    <a:pt x="3068" y="4072"/>
                  </a:cubicBezTo>
                  <a:cubicBezTo>
                    <a:pt x="3159" y="4072"/>
                    <a:pt x="3245" y="4112"/>
                    <a:pt x="3308" y="4190"/>
                  </a:cubicBezTo>
                  <a:cubicBezTo>
                    <a:pt x="3513" y="4379"/>
                    <a:pt x="3797" y="4474"/>
                    <a:pt x="4084" y="4474"/>
                  </a:cubicBezTo>
                  <a:cubicBezTo>
                    <a:pt x="4372" y="4474"/>
                    <a:pt x="4663" y="4379"/>
                    <a:pt x="4884" y="4190"/>
                  </a:cubicBezTo>
                  <a:cubicBezTo>
                    <a:pt x="4962" y="4112"/>
                    <a:pt x="5065" y="4072"/>
                    <a:pt x="5159" y="4072"/>
                  </a:cubicBezTo>
                  <a:close/>
                  <a:moveTo>
                    <a:pt x="0" y="0"/>
                  </a:moveTo>
                  <a:lnTo>
                    <a:pt x="0" y="3403"/>
                  </a:lnTo>
                  <a:cubicBezTo>
                    <a:pt x="0" y="4663"/>
                    <a:pt x="599" y="5829"/>
                    <a:pt x="1513" y="6585"/>
                  </a:cubicBezTo>
                  <a:lnTo>
                    <a:pt x="1513" y="4127"/>
                  </a:lnTo>
                  <a:cubicBezTo>
                    <a:pt x="1513" y="3119"/>
                    <a:pt x="2332" y="2300"/>
                    <a:pt x="3340" y="2300"/>
                  </a:cubicBezTo>
                  <a:cubicBezTo>
                    <a:pt x="3560" y="2300"/>
                    <a:pt x="3718" y="2458"/>
                    <a:pt x="3718" y="2647"/>
                  </a:cubicBezTo>
                  <a:cubicBezTo>
                    <a:pt x="3718" y="2836"/>
                    <a:pt x="3560" y="2993"/>
                    <a:pt x="3340" y="2993"/>
                  </a:cubicBezTo>
                  <a:cubicBezTo>
                    <a:pt x="2710" y="2993"/>
                    <a:pt x="2237" y="3497"/>
                    <a:pt x="2237" y="4096"/>
                  </a:cubicBezTo>
                  <a:lnTo>
                    <a:pt x="2237" y="7026"/>
                  </a:lnTo>
                  <a:cubicBezTo>
                    <a:pt x="2804" y="7278"/>
                    <a:pt x="3434" y="7498"/>
                    <a:pt x="4096" y="7498"/>
                  </a:cubicBezTo>
                  <a:cubicBezTo>
                    <a:pt x="4758" y="7498"/>
                    <a:pt x="5388" y="7341"/>
                    <a:pt x="5955" y="7026"/>
                  </a:cubicBezTo>
                  <a:lnTo>
                    <a:pt x="5955" y="4096"/>
                  </a:lnTo>
                  <a:cubicBezTo>
                    <a:pt x="5955" y="3466"/>
                    <a:pt x="5451" y="2993"/>
                    <a:pt x="4852" y="2993"/>
                  </a:cubicBezTo>
                  <a:cubicBezTo>
                    <a:pt x="4663" y="2993"/>
                    <a:pt x="4506" y="2836"/>
                    <a:pt x="4506" y="2647"/>
                  </a:cubicBezTo>
                  <a:cubicBezTo>
                    <a:pt x="4506" y="2458"/>
                    <a:pt x="4663" y="2300"/>
                    <a:pt x="4852" y="2300"/>
                  </a:cubicBezTo>
                  <a:cubicBezTo>
                    <a:pt x="5860" y="2300"/>
                    <a:pt x="6711" y="3119"/>
                    <a:pt x="6711" y="4127"/>
                  </a:cubicBezTo>
                  <a:lnTo>
                    <a:pt x="6711" y="6585"/>
                  </a:lnTo>
                  <a:cubicBezTo>
                    <a:pt x="7593" y="5829"/>
                    <a:pt x="8192" y="4663"/>
                    <a:pt x="8192" y="3403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-57860975" y="3197925"/>
              <a:ext cx="119750" cy="37250"/>
            </a:xfrm>
            <a:custGeom>
              <a:rect b="b" l="l" r="r" t="t"/>
              <a:pathLst>
                <a:path extrusionOk="0" h="1490" w="4790">
                  <a:moveTo>
                    <a:pt x="2383" y="1"/>
                  </a:moveTo>
                  <a:cubicBezTo>
                    <a:pt x="1812" y="1"/>
                    <a:pt x="1245" y="214"/>
                    <a:pt x="851" y="639"/>
                  </a:cubicBezTo>
                  <a:lnTo>
                    <a:pt x="1" y="1490"/>
                  </a:lnTo>
                  <a:lnTo>
                    <a:pt x="4789" y="1490"/>
                  </a:lnTo>
                  <a:lnTo>
                    <a:pt x="3939" y="639"/>
                  </a:lnTo>
                  <a:cubicBezTo>
                    <a:pt x="3529" y="214"/>
                    <a:pt x="2954" y="1"/>
                    <a:pt x="23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19"/>
          <p:cNvGrpSpPr/>
          <p:nvPr/>
        </p:nvGrpSpPr>
        <p:grpSpPr>
          <a:xfrm>
            <a:off x="1668406" y="2230121"/>
            <a:ext cx="301068" cy="297974"/>
            <a:chOff x="-30805300" y="1938725"/>
            <a:chExt cx="291450" cy="290650"/>
          </a:xfrm>
        </p:grpSpPr>
        <p:sp>
          <p:nvSpPr>
            <p:cNvPr id="234" name="Google Shape;234;p19"/>
            <p:cNvSpPr/>
            <p:nvPr/>
          </p:nvSpPr>
          <p:spPr>
            <a:xfrm>
              <a:off x="-30805300" y="1938725"/>
              <a:ext cx="291450" cy="290650"/>
            </a:xfrm>
            <a:custGeom>
              <a:rect b="b" l="l" r="r" t="t"/>
              <a:pathLst>
                <a:path extrusionOk="0" h="11626" w="11658">
                  <a:moveTo>
                    <a:pt x="6806" y="694"/>
                  </a:moveTo>
                  <a:lnTo>
                    <a:pt x="6806" y="1450"/>
                  </a:lnTo>
                  <a:lnTo>
                    <a:pt x="6112" y="1450"/>
                  </a:lnTo>
                  <a:lnTo>
                    <a:pt x="6112" y="694"/>
                  </a:lnTo>
                  <a:close/>
                  <a:moveTo>
                    <a:pt x="10586" y="4821"/>
                  </a:moveTo>
                  <a:cubicBezTo>
                    <a:pt x="10807" y="4821"/>
                    <a:pt x="10964" y="5010"/>
                    <a:pt x="10964" y="5199"/>
                  </a:cubicBezTo>
                  <a:cubicBezTo>
                    <a:pt x="10964" y="5388"/>
                    <a:pt x="10807" y="5545"/>
                    <a:pt x="10586" y="5545"/>
                  </a:cubicBezTo>
                  <a:lnTo>
                    <a:pt x="8570" y="5545"/>
                  </a:lnTo>
                  <a:cubicBezTo>
                    <a:pt x="8349" y="5545"/>
                    <a:pt x="8192" y="5388"/>
                    <a:pt x="8192" y="5199"/>
                  </a:cubicBezTo>
                  <a:cubicBezTo>
                    <a:pt x="8192" y="5010"/>
                    <a:pt x="8349" y="4821"/>
                    <a:pt x="8570" y="4821"/>
                  </a:cubicBezTo>
                  <a:close/>
                  <a:moveTo>
                    <a:pt x="6459" y="3529"/>
                  </a:moveTo>
                  <a:cubicBezTo>
                    <a:pt x="7089" y="3529"/>
                    <a:pt x="7656" y="3844"/>
                    <a:pt x="7971" y="4411"/>
                  </a:cubicBezTo>
                  <a:cubicBezTo>
                    <a:pt x="7688" y="4600"/>
                    <a:pt x="7499" y="4915"/>
                    <a:pt x="7499" y="5262"/>
                  </a:cubicBezTo>
                  <a:cubicBezTo>
                    <a:pt x="7499" y="5388"/>
                    <a:pt x="7530" y="5545"/>
                    <a:pt x="7562" y="5672"/>
                  </a:cubicBezTo>
                  <a:cubicBezTo>
                    <a:pt x="7121" y="5703"/>
                    <a:pt x="6806" y="6113"/>
                    <a:pt x="6806" y="6585"/>
                  </a:cubicBezTo>
                  <a:cubicBezTo>
                    <a:pt x="6806" y="6680"/>
                    <a:pt x="6806" y="6774"/>
                    <a:pt x="6869" y="6900"/>
                  </a:cubicBezTo>
                  <a:cubicBezTo>
                    <a:pt x="6743" y="6932"/>
                    <a:pt x="6617" y="6932"/>
                    <a:pt x="6459" y="6932"/>
                  </a:cubicBezTo>
                  <a:cubicBezTo>
                    <a:pt x="5514" y="6932"/>
                    <a:pt x="4758" y="6176"/>
                    <a:pt x="4758" y="5230"/>
                  </a:cubicBezTo>
                  <a:cubicBezTo>
                    <a:pt x="4758" y="4285"/>
                    <a:pt x="5514" y="3529"/>
                    <a:pt x="6459" y="3529"/>
                  </a:cubicBezTo>
                  <a:close/>
                  <a:moveTo>
                    <a:pt x="9893" y="6207"/>
                  </a:moveTo>
                  <a:cubicBezTo>
                    <a:pt x="10082" y="6207"/>
                    <a:pt x="10240" y="6365"/>
                    <a:pt x="10240" y="6585"/>
                  </a:cubicBezTo>
                  <a:cubicBezTo>
                    <a:pt x="10240" y="6774"/>
                    <a:pt x="10082" y="6932"/>
                    <a:pt x="9893" y="6932"/>
                  </a:cubicBezTo>
                  <a:lnTo>
                    <a:pt x="7845" y="6932"/>
                  </a:lnTo>
                  <a:cubicBezTo>
                    <a:pt x="7656" y="6932"/>
                    <a:pt x="7499" y="6774"/>
                    <a:pt x="7499" y="6585"/>
                  </a:cubicBezTo>
                  <a:cubicBezTo>
                    <a:pt x="7499" y="6365"/>
                    <a:pt x="7656" y="6207"/>
                    <a:pt x="7845" y="6207"/>
                  </a:cubicBezTo>
                  <a:close/>
                  <a:moveTo>
                    <a:pt x="9231" y="7562"/>
                  </a:moveTo>
                  <a:cubicBezTo>
                    <a:pt x="9420" y="7562"/>
                    <a:pt x="9578" y="7719"/>
                    <a:pt x="9578" y="7908"/>
                  </a:cubicBezTo>
                  <a:cubicBezTo>
                    <a:pt x="9578" y="8097"/>
                    <a:pt x="9420" y="8255"/>
                    <a:pt x="9231" y="8255"/>
                  </a:cubicBezTo>
                  <a:lnTo>
                    <a:pt x="7845" y="8255"/>
                  </a:lnTo>
                  <a:cubicBezTo>
                    <a:pt x="7656" y="8255"/>
                    <a:pt x="7499" y="8097"/>
                    <a:pt x="7499" y="7908"/>
                  </a:cubicBezTo>
                  <a:cubicBezTo>
                    <a:pt x="7499" y="7719"/>
                    <a:pt x="7656" y="7562"/>
                    <a:pt x="7845" y="7562"/>
                  </a:cubicBezTo>
                  <a:close/>
                  <a:moveTo>
                    <a:pt x="6595" y="2171"/>
                  </a:moveTo>
                  <a:cubicBezTo>
                    <a:pt x="7889" y="2171"/>
                    <a:pt x="8963" y="3033"/>
                    <a:pt x="9389" y="4159"/>
                  </a:cubicBezTo>
                  <a:lnTo>
                    <a:pt x="8633" y="4159"/>
                  </a:lnTo>
                  <a:cubicBezTo>
                    <a:pt x="8223" y="3340"/>
                    <a:pt x="7404" y="2805"/>
                    <a:pt x="6459" y="2805"/>
                  </a:cubicBezTo>
                  <a:cubicBezTo>
                    <a:pt x="5136" y="2805"/>
                    <a:pt x="4065" y="3844"/>
                    <a:pt x="4065" y="5199"/>
                  </a:cubicBezTo>
                  <a:cubicBezTo>
                    <a:pt x="4065" y="6522"/>
                    <a:pt x="5136" y="7593"/>
                    <a:pt x="6459" y="7593"/>
                  </a:cubicBezTo>
                  <a:cubicBezTo>
                    <a:pt x="6617" y="7593"/>
                    <a:pt x="6743" y="7593"/>
                    <a:pt x="6900" y="7562"/>
                  </a:cubicBezTo>
                  <a:lnTo>
                    <a:pt x="6900" y="7562"/>
                  </a:lnTo>
                  <a:cubicBezTo>
                    <a:pt x="6869" y="7688"/>
                    <a:pt x="6806" y="7782"/>
                    <a:pt x="6806" y="7940"/>
                  </a:cubicBezTo>
                  <a:cubicBezTo>
                    <a:pt x="6806" y="8066"/>
                    <a:pt x="6806" y="8192"/>
                    <a:pt x="6869" y="8255"/>
                  </a:cubicBezTo>
                  <a:cubicBezTo>
                    <a:pt x="6743" y="8255"/>
                    <a:pt x="6585" y="8318"/>
                    <a:pt x="6459" y="8318"/>
                  </a:cubicBezTo>
                  <a:cubicBezTo>
                    <a:pt x="4758" y="8318"/>
                    <a:pt x="3403" y="6932"/>
                    <a:pt x="3403" y="5230"/>
                  </a:cubicBezTo>
                  <a:cubicBezTo>
                    <a:pt x="3403" y="3529"/>
                    <a:pt x="4758" y="2174"/>
                    <a:pt x="6459" y="2174"/>
                  </a:cubicBezTo>
                  <a:cubicBezTo>
                    <a:pt x="6505" y="2172"/>
                    <a:pt x="6550" y="2171"/>
                    <a:pt x="6595" y="2171"/>
                  </a:cubicBezTo>
                  <a:close/>
                  <a:moveTo>
                    <a:pt x="8538" y="8917"/>
                  </a:moveTo>
                  <a:cubicBezTo>
                    <a:pt x="8759" y="8917"/>
                    <a:pt x="8916" y="9074"/>
                    <a:pt x="8916" y="9295"/>
                  </a:cubicBezTo>
                  <a:cubicBezTo>
                    <a:pt x="8853" y="9484"/>
                    <a:pt x="8696" y="9641"/>
                    <a:pt x="8538" y="9641"/>
                  </a:cubicBezTo>
                  <a:lnTo>
                    <a:pt x="7877" y="9641"/>
                  </a:lnTo>
                  <a:cubicBezTo>
                    <a:pt x="7688" y="9641"/>
                    <a:pt x="7530" y="9484"/>
                    <a:pt x="7530" y="9295"/>
                  </a:cubicBezTo>
                  <a:cubicBezTo>
                    <a:pt x="7530" y="9074"/>
                    <a:pt x="7688" y="8917"/>
                    <a:pt x="7877" y="8917"/>
                  </a:cubicBezTo>
                  <a:close/>
                  <a:moveTo>
                    <a:pt x="3592" y="1765"/>
                  </a:moveTo>
                  <a:cubicBezTo>
                    <a:pt x="3655" y="2111"/>
                    <a:pt x="3655" y="2427"/>
                    <a:pt x="3592" y="2805"/>
                  </a:cubicBezTo>
                  <a:cubicBezTo>
                    <a:pt x="3025" y="3466"/>
                    <a:pt x="2710" y="4285"/>
                    <a:pt x="2710" y="5199"/>
                  </a:cubicBezTo>
                  <a:cubicBezTo>
                    <a:pt x="2710" y="7278"/>
                    <a:pt x="4411" y="8917"/>
                    <a:pt x="6459" y="8917"/>
                  </a:cubicBezTo>
                  <a:cubicBezTo>
                    <a:pt x="6585" y="8917"/>
                    <a:pt x="6743" y="8917"/>
                    <a:pt x="6869" y="8885"/>
                  </a:cubicBezTo>
                  <a:lnTo>
                    <a:pt x="6869" y="8885"/>
                  </a:lnTo>
                  <a:cubicBezTo>
                    <a:pt x="6806" y="9011"/>
                    <a:pt x="6774" y="9137"/>
                    <a:pt x="6774" y="9232"/>
                  </a:cubicBezTo>
                  <a:cubicBezTo>
                    <a:pt x="6774" y="9358"/>
                    <a:pt x="6806" y="9484"/>
                    <a:pt x="6806" y="9610"/>
                  </a:cubicBezTo>
                  <a:lnTo>
                    <a:pt x="4915" y="9610"/>
                  </a:lnTo>
                  <a:cubicBezTo>
                    <a:pt x="4537" y="9641"/>
                    <a:pt x="4096" y="9830"/>
                    <a:pt x="3781" y="10145"/>
                  </a:cubicBezTo>
                  <a:lnTo>
                    <a:pt x="3088" y="10870"/>
                  </a:lnTo>
                  <a:lnTo>
                    <a:pt x="788" y="8633"/>
                  </a:lnTo>
                  <a:lnTo>
                    <a:pt x="1544" y="7908"/>
                  </a:lnTo>
                  <a:cubicBezTo>
                    <a:pt x="1859" y="7593"/>
                    <a:pt x="2048" y="7152"/>
                    <a:pt x="2048" y="6680"/>
                  </a:cubicBezTo>
                  <a:lnTo>
                    <a:pt x="2048" y="3655"/>
                  </a:lnTo>
                  <a:cubicBezTo>
                    <a:pt x="2048" y="3592"/>
                    <a:pt x="2080" y="3498"/>
                    <a:pt x="2143" y="3435"/>
                  </a:cubicBezTo>
                  <a:lnTo>
                    <a:pt x="3592" y="1765"/>
                  </a:lnTo>
                  <a:close/>
                  <a:moveTo>
                    <a:pt x="5167" y="1"/>
                  </a:moveTo>
                  <a:cubicBezTo>
                    <a:pt x="4978" y="1"/>
                    <a:pt x="4821" y="158"/>
                    <a:pt x="4821" y="347"/>
                  </a:cubicBezTo>
                  <a:cubicBezTo>
                    <a:pt x="4821" y="536"/>
                    <a:pt x="4978" y="694"/>
                    <a:pt x="5167" y="694"/>
                  </a:cubicBezTo>
                  <a:lnTo>
                    <a:pt x="5514" y="694"/>
                  </a:lnTo>
                  <a:lnTo>
                    <a:pt x="5514" y="1576"/>
                  </a:lnTo>
                  <a:cubicBezTo>
                    <a:pt x="5136" y="1702"/>
                    <a:pt x="4726" y="1891"/>
                    <a:pt x="4380" y="2111"/>
                  </a:cubicBezTo>
                  <a:cubicBezTo>
                    <a:pt x="4380" y="1796"/>
                    <a:pt x="4317" y="1481"/>
                    <a:pt x="4222" y="1229"/>
                  </a:cubicBezTo>
                  <a:lnTo>
                    <a:pt x="4159" y="977"/>
                  </a:lnTo>
                  <a:cubicBezTo>
                    <a:pt x="4096" y="851"/>
                    <a:pt x="4033" y="788"/>
                    <a:pt x="3907" y="757"/>
                  </a:cubicBezTo>
                  <a:cubicBezTo>
                    <a:pt x="3872" y="739"/>
                    <a:pt x="3839" y="731"/>
                    <a:pt x="3808" y="731"/>
                  </a:cubicBezTo>
                  <a:cubicBezTo>
                    <a:pt x="3728" y="731"/>
                    <a:pt x="3660" y="783"/>
                    <a:pt x="3592" y="851"/>
                  </a:cubicBezTo>
                  <a:lnTo>
                    <a:pt x="1702" y="2962"/>
                  </a:lnTo>
                  <a:cubicBezTo>
                    <a:pt x="1544" y="3151"/>
                    <a:pt x="1418" y="3372"/>
                    <a:pt x="1418" y="3624"/>
                  </a:cubicBezTo>
                  <a:lnTo>
                    <a:pt x="1418" y="6648"/>
                  </a:lnTo>
                  <a:cubicBezTo>
                    <a:pt x="1418" y="6932"/>
                    <a:pt x="1292" y="7152"/>
                    <a:pt x="1103" y="7373"/>
                  </a:cubicBezTo>
                  <a:lnTo>
                    <a:pt x="127" y="8349"/>
                  </a:lnTo>
                  <a:cubicBezTo>
                    <a:pt x="64" y="8412"/>
                    <a:pt x="1" y="8507"/>
                    <a:pt x="1" y="8570"/>
                  </a:cubicBezTo>
                  <a:cubicBezTo>
                    <a:pt x="1" y="8664"/>
                    <a:pt x="32" y="8790"/>
                    <a:pt x="127" y="8822"/>
                  </a:cubicBezTo>
                  <a:lnTo>
                    <a:pt x="2867" y="11531"/>
                  </a:lnTo>
                  <a:cubicBezTo>
                    <a:pt x="2930" y="11594"/>
                    <a:pt x="3025" y="11626"/>
                    <a:pt x="3116" y="11626"/>
                  </a:cubicBezTo>
                  <a:cubicBezTo>
                    <a:pt x="3206" y="11626"/>
                    <a:pt x="3293" y="11594"/>
                    <a:pt x="3340" y="11531"/>
                  </a:cubicBezTo>
                  <a:lnTo>
                    <a:pt x="4348" y="10555"/>
                  </a:lnTo>
                  <a:cubicBezTo>
                    <a:pt x="4537" y="10366"/>
                    <a:pt x="4758" y="10240"/>
                    <a:pt x="5041" y="10240"/>
                  </a:cubicBezTo>
                  <a:lnTo>
                    <a:pt x="8601" y="10240"/>
                  </a:lnTo>
                  <a:cubicBezTo>
                    <a:pt x="9137" y="10240"/>
                    <a:pt x="9610" y="9767"/>
                    <a:pt x="9610" y="9200"/>
                  </a:cubicBezTo>
                  <a:cubicBezTo>
                    <a:pt x="9610" y="9106"/>
                    <a:pt x="9578" y="8948"/>
                    <a:pt x="9547" y="8822"/>
                  </a:cubicBezTo>
                  <a:cubicBezTo>
                    <a:pt x="9956" y="8696"/>
                    <a:pt x="10303" y="8318"/>
                    <a:pt x="10303" y="7845"/>
                  </a:cubicBezTo>
                  <a:cubicBezTo>
                    <a:pt x="10303" y="7719"/>
                    <a:pt x="10240" y="7562"/>
                    <a:pt x="10208" y="7436"/>
                  </a:cubicBezTo>
                  <a:cubicBezTo>
                    <a:pt x="10649" y="7310"/>
                    <a:pt x="10964" y="6932"/>
                    <a:pt x="10964" y="6459"/>
                  </a:cubicBezTo>
                  <a:cubicBezTo>
                    <a:pt x="10964" y="6333"/>
                    <a:pt x="10933" y="6176"/>
                    <a:pt x="10870" y="6050"/>
                  </a:cubicBezTo>
                  <a:cubicBezTo>
                    <a:pt x="11027" y="6018"/>
                    <a:pt x="11185" y="5955"/>
                    <a:pt x="11342" y="5798"/>
                  </a:cubicBezTo>
                  <a:cubicBezTo>
                    <a:pt x="11563" y="5577"/>
                    <a:pt x="11657" y="5325"/>
                    <a:pt x="11657" y="5041"/>
                  </a:cubicBezTo>
                  <a:cubicBezTo>
                    <a:pt x="11657" y="4758"/>
                    <a:pt x="11563" y="4474"/>
                    <a:pt x="11342" y="4285"/>
                  </a:cubicBezTo>
                  <a:cubicBezTo>
                    <a:pt x="11122" y="4285"/>
                    <a:pt x="10870" y="4159"/>
                    <a:pt x="10586" y="4159"/>
                  </a:cubicBezTo>
                  <a:lnTo>
                    <a:pt x="10145" y="4159"/>
                  </a:lnTo>
                  <a:cubicBezTo>
                    <a:pt x="9767" y="2899"/>
                    <a:pt x="8790" y="1922"/>
                    <a:pt x="7530" y="1576"/>
                  </a:cubicBezTo>
                  <a:lnTo>
                    <a:pt x="7530" y="694"/>
                  </a:lnTo>
                  <a:lnTo>
                    <a:pt x="7877" y="694"/>
                  </a:lnTo>
                  <a:cubicBezTo>
                    <a:pt x="8097" y="694"/>
                    <a:pt x="8255" y="536"/>
                    <a:pt x="8255" y="347"/>
                  </a:cubicBezTo>
                  <a:cubicBezTo>
                    <a:pt x="8255" y="158"/>
                    <a:pt x="8097" y="1"/>
                    <a:pt x="78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-30670625" y="2042700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25"/>
                  </a:lnTo>
                  <a:lnTo>
                    <a:pt x="379" y="725"/>
                  </a:lnTo>
                  <a:cubicBezTo>
                    <a:pt x="158" y="725"/>
                    <a:pt x="1" y="882"/>
                    <a:pt x="1" y="1071"/>
                  </a:cubicBezTo>
                  <a:cubicBezTo>
                    <a:pt x="1" y="1260"/>
                    <a:pt x="158" y="1418"/>
                    <a:pt x="379" y="1418"/>
                  </a:cubicBezTo>
                  <a:lnTo>
                    <a:pt x="1041" y="1418"/>
                  </a:lnTo>
                  <a:cubicBezTo>
                    <a:pt x="1230" y="1418"/>
                    <a:pt x="1387" y="1260"/>
                    <a:pt x="1387" y="1071"/>
                  </a:cubicBezTo>
                  <a:lnTo>
                    <a:pt x="1387" y="410"/>
                  </a:ln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9"/>
          <p:cNvSpPr txBox="1"/>
          <p:nvPr/>
        </p:nvSpPr>
        <p:spPr>
          <a:xfrm>
            <a:off x="8135675" y="411700"/>
            <a:ext cx="164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latin typeface="Roboto Light"/>
                <a:ea typeface="Roboto Light"/>
                <a:cs typeface="Roboto Light"/>
                <a:sym typeface="Roboto Light"/>
              </a:rPr>
              <a:t>© </a:t>
            </a:r>
            <a:r>
              <a:rPr baseline="30000" lang="es" sz="700">
                <a:latin typeface="Roboto Light"/>
                <a:ea typeface="Roboto Light"/>
                <a:cs typeface="Roboto Light"/>
                <a:sym typeface="Roboto Light"/>
              </a:rPr>
              <a:t>™ </a:t>
            </a:r>
            <a:r>
              <a:rPr lang="es" sz="700">
                <a:latin typeface="Roboto Light"/>
                <a:ea typeface="Roboto Light"/>
                <a:cs typeface="Roboto Light"/>
                <a:sym typeface="Roboto Light"/>
              </a:rPr>
              <a:t>🍣</a:t>
            </a:r>
            <a:endParaRPr sz="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5357368" y="4502835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5817856" y="4874662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5267842" y="4213815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5298508" y="4362488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5208383" y="4005011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5676813" y="4817866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5977015" y="4856162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19"/>
          <p:cNvGrpSpPr/>
          <p:nvPr/>
        </p:nvGrpSpPr>
        <p:grpSpPr>
          <a:xfrm>
            <a:off x="4722831" y="3878196"/>
            <a:ext cx="301068" cy="297974"/>
            <a:chOff x="-30805300" y="1938725"/>
            <a:chExt cx="291450" cy="290650"/>
          </a:xfrm>
        </p:grpSpPr>
        <p:sp>
          <p:nvSpPr>
            <p:cNvPr id="245" name="Google Shape;245;p19"/>
            <p:cNvSpPr/>
            <p:nvPr/>
          </p:nvSpPr>
          <p:spPr>
            <a:xfrm>
              <a:off x="-30805300" y="1938725"/>
              <a:ext cx="291450" cy="290650"/>
            </a:xfrm>
            <a:custGeom>
              <a:rect b="b" l="l" r="r" t="t"/>
              <a:pathLst>
                <a:path extrusionOk="0" h="11626" w="11658">
                  <a:moveTo>
                    <a:pt x="6806" y="694"/>
                  </a:moveTo>
                  <a:lnTo>
                    <a:pt x="6806" y="1450"/>
                  </a:lnTo>
                  <a:lnTo>
                    <a:pt x="6112" y="1450"/>
                  </a:lnTo>
                  <a:lnTo>
                    <a:pt x="6112" y="694"/>
                  </a:lnTo>
                  <a:close/>
                  <a:moveTo>
                    <a:pt x="10586" y="4821"/>
                  </a:moveTo>
                  <a:cubicBezTo>
                    <a:pt x="10807" y="4821"/>
                    <a:pt x="10964" y="5010"/>
                    <a:pt x="10964" y="5199"/>
                  </a:cubicBezTo>
                  <a:cubicBezTo>
                    <a:pt x="10964" y="5388"/>
                    <a:pt x="10807" y="5545"/>
                    <a:pt x="10586" y="5545"/>
                  </a:cubicBezTo>
                  <a:lnTo>
                    <a:pt x="8570" y="5545"/>
                  </a:lnTo>
                  <a:cubicBezTo>
                    <a:pt x="8349" y="5545"/>
                    <a:pt x="8192" y="5388"/>
                    <a:pt x="8192" y="5199"/>
                  </a:cubicBezTo>
                  <a:cubicBezTo>
                    <a:pt x="8192" y="5010"/>
                    <a:pt x="8349" y="4821"/>
                    <a:pt x="8570" y="4821"/>
                  </a:cubicBezTo>
                  <a:close/>
                  <a:moveTo>
                    <a:pt x="6459" y="3529"/>
                  </a:moveTo>
                  <a:cubicBezTo>
                    <a:pt x="7089" y="3529"/>
                    <a:pt x="7656" y="3844"/>
                    <a:pt x="7971" y="4411"/>
                  </a:cubicBezTo>
                  <a:cubicBezTo>
                    <a:pt x="7688" y="4600"/>
                    <a:pt x="7499" y="4915"/>
                    <a:pt x="7499" y="5262"/>
                  </a:cubicBezTo>
                  <a:cubicBezTo>
                    <a:pt x="7499" y="5388"/>
                    <a:pt x="7530" y="5545"/>
                    <a:pt x="7562" y="5672"/>
                  </a:cubicBezTo>
                  <a:cubicBezTo>
                    <a:pt x="7121" y="5703"/>
                    <a:pt x="6806" y="6113"/>
                    <a:pt x="6806" y="6585"/>
                  </a:cubicBezTo>
                  <a:cubicBezTo>
                    <a:pt x="6806" y="6680"/>
                    <a:pt x="6806" y="6774"/>
                    <a:pt x="6869" y="6900"/>
                  </a:cubicBezTo>
                  <a:cubicBezTo>
                    <a:pt x="6743" y="6932"/>
                    <a:pt x="6617" y="6932"/>
                    <a:pt x="6459" y="6932"/>
                  </a:cubicBezTo>
                  <a:cubicBezTo>
                    <a:pt x="5514" y="6932"/>
                    <a:pt x="4758" y="6176"/>
                    <a:pt x="4758" y="5230"/>
                  </a:cubicBezTo>
                  <a:cubicBezTo>
                    <a:pt x="4758" y="4285"/>
                    <a:pt x="5514" y="3529"/>
                    <a:pt x="6459" y="3529"/>
                  </a:cubicBezTo>
                  <a:close/>
                  <a:moveTo>
                    <a:pt x="9893" y="6207"/>
                  </a:moveTo>
                  <a:cubicBezTo>
                    <a:pt x="10082" y="6207"/>
                    <a:pt x="10240" y="6365"/>
                    <a:pt x="10240" y="6585"/>
                  </a:cubicBezTo>
                  <a:cubicBezTo>
                    <a:pt x="10240" y="6774"/>
                    <a:pt x="10082" y="6932"/>
                    <a:pt x="9893" y="6932"/>
                  </a:cubicBezTo>
                  <a:lnTo>
                    <a:pt x="7845" y="6932"/>
                  </a:lnTo>
                  <a:cubicBezTo>
                    <a:pt x="7656" y="6932"/>
                    <a:pt x="7499" y="6774"/>
                    <a:pt x="7499" y="6585"/>
                  </a:cubicBezTo>
                  <a:cubicBezTo>
                    <a:pt x="7499" y="6365"/>
                    <a:pt x="7656" y="6207"/>
                    <a:pt x="7845" y="6207"/>
                  </a:cubicBezTo>
                  <a:close/>
                  <a:moveTo>
                    <a:pt x="9231" y="7562"/>
                  </a:moveTo>
                  <a:cubicBezTo>
                    <a:pt x="9420" y="7562"/>
                    <a:pt x="9578" y="7719"/>
                    <a:pt x="9578" y="7908"/>
                  </a:cubicBezTo>
                  <a:cubicBezTo>
                    <a:pt x="9578" y="8097"/>
                    <a:pt x="9420" y="8255"/>
                    <a:pt x="9231" y="8255"/>
                  </a:cubicBezTo>
                  <a:lnTo>
                    <a:pt x="7845" y="8255"/>
                  </a:lnTo>
                  <a:cubicBezTo>
                    <a:pt x="7656" y="8255"/>
                    <a:pt x="7499" y="8097"/>
                    <a:pt x="7499" y="7908"/>
                  </a:cubicBezTo>
                  <a:cubicBezTo>
                    <a:pt x="7499" y="7719"/>
                    <a:pt x="7656" y="7562"/>
                    <a:pt x="7845" y="7562"/>
                  </a:cubicBezTo>
                  <a:close/>
                  <a:moveTo>
                    <a:pt x="6595" y="2171"/>
                  </a:moveTo>
                  <a:cubicBezTo>
                    <a:pt x="7889" y="2171"/>
                    <a:pt x="8963" y="3033"/>
                    <a:pt x="9389" y="4159"/>
                  </a:cubicBezTo>
                  <a:lnTo>
                    <a:pt x="8633" y="4159"/>
                  </a:lnTo>
                  <a:cubicBezTo>
                    <a:pt x="8223" y="3340"/>
                    <a:pt x="7404" y="2805"/>
                    <a:pt x="6459" y="2805"/>
                  </a:cubicBezTo>
                  <a:cubicBezTo>
                    <a:pt x="5136" y="2805"/>
                    <a:pt x="4065" y="3844"/>
                    <a:pt x="4065" y="5199"/>
                  </a:cubicBezTo>
                  <a:cubicBezTo>
                    <a:pt x="4065" y="6522"/>
                    <a:pt x="5136" y="7593"/>
                    <a:pt x="6459" y="7593"/>
                  </a:cubicBezTo>
                  <a:cubicBezTo>
                    <a:pt x="6617" y="7593"/>
                    <a:pt x="6743" y="7593"/>
                    <a:pt x="6900" y="7562"/>
                  </a:cubicBezTo>
                  <a:lnTo>
                    <a:pt x="6900" y="7562"/>
                  </a:lnTo>
                  <a:cubicBezTo>
                    <a:pt x="6869" y="7688"/>
                    <a:pt x="6806" y="7782"/>
                    <a:pt x="6806" y="7940"/>
                  </a:cubicBezTo>
                  <a:cubicBezTo>
                    <a:pt x="6806" y="8066"/>
                    <a:pt x="6806" y="8192"/>
                    <a:pt x="6869" y="8255"/>
                  </a:cubicBezTo>
                  <a:cubicBezTo>
                    <a:pt x="6743" y="8255"/>
                    <a:pt x="6585" y="8318"/>
                    <a:pt x="6459" y="8318"/>
                  </a:cubicBezTo>
                  <a:cubicBezTo>
                    <a:pt x="4758" y="8318"/>
                    <a:pt x="3403" y="6932"/>
                    <a:pt x="3403" y="5230"/>
                  </a:cubicBezTo>
                  <a:cubicBezTo>
                    <a:pt x="3403" y="3529"/>
                    <a:pt x="4758" y="2174"/>
                    <a:pt x="6459" y="2174"/>
                  </a:cubicBezTo>
                  <a:cubicBezTo>
                    <a:pt x="6505" y="2172"/>
                    <a:pt x="6550" y="2171"/>
                    <a:pt x="6595" y="2171"/>
                  </a:cubicBezTo>
                  <a:close/>
                  <a:moveTo>
                    <a:pt x="8538" y="8917"/>
                  </a:moveTo>
                  <a:cubicBezTo>
                    <a:pt x="8759" y="8917"/>
                    <a:pt x="8916" y="9074"/>
                    <a:pt x="8916" y="9295"/>
                  </a:cubicBezTo>
                  <a:cubicBezTo>
                    <a:pt x="8853" y="9484"/>
                    <a:pt x="8696" y="9641"/>
                    <a:pt x="8538" y="9641"/>
                  </a:cubicBezTo>
                  <a:lnTo>
                    <a:pt x="7877" y="9641"/>
                  </a:lnTo>
                  <a:cubicBezTo>
                    <a:pt x="7688" y="9641"/>
                    <a:pt x="7530" y="9484"/>
                    <a:pt x="7530" y="9295"/>
                  </a:cubicBezTo>
                  <a:cubicBezTo>
                    <a:pt x="7530" y="9074"/>
                    <a:pt x="7688" y="8917"/>
                    <a:pt x="7877" y="8917"/>
                  </a:cubicBezTo>
                  <a:close/>
                  <a:moveTo>
                    <a:pt x="3592" y="1765"/>
                  </a:moveTo>
                  <a:cubicBezTo>
                    <a:pt x="3655" y="2111"/>
                    <a:pt x="3655" y="2427"/>
                    <a:pt x="3592" y="2805"/>
                  </a:cubicBezTo>
                  <a:cubicBezTo>
                    <a:pt x="3025" y="3466"/>
                    <a:pt x="2710" y="4285"/>
                    <a:pt x="2710" y="5199"/>
                  </a:cubicBezTo>
                  <a:cubicBezTo>
                    <a:pt x="2710" y="7278"/>
                    <a:pt x="4411" y="8917"/>
                    <a:pt x="6459" y="8917"/>
                  </a:cubicBezTo>
                  <a:cubicBezTo>
                    <a:pt x="6585" y="8917"/>
                    <a:pt x="6743" y="8917"/>
                    <a:pt x="6869" y="8885"/>
                  </a:cubicBezTo>
                  <a:lnTo>
                    <a:pt x="6869" y="8885"/>
                  </a:lnTo>
                  <a:cubicBezTo>
                    <a:pt x="6806" y="9011"/>
                    <a:pt x="6774" y="9137"/>
                    <a:pt x="6774" y="9232"/>
                  </a:cubicBezTo>
                  <a:cubicBezTo>
                    <a:pt x="6774" y="9358"/>
                    <a:pt x="6806" y="9484"/>
                    <a:pt x="6806" y="9610"/>
                  </a:cubicBezTo>
                  <a:lnTo>
                    <a:pt x="4915" y="9610"/>
                  </a:lnTo>
                  <a:cubicBezTo>
                    <a:pt x="4537" y="9641"/>
                    <a:pt x="4096" y="9830"/>
                    <a:pt x="3781" y="10145"/>
                  </a:cubicBezTo>
                  <a:lnTo>
                    <a:pt x="3088" y="10870"/>
                  </a:lnTo>
                  <a:lnTo>
                    <a:pt x="788" y="8633"/>
                  </a:lnTo>
                  <a:lnTo>
                    <a:pt x="1544" y="7908"/>
                  </a:lnTo>
                  <a:cubicBezTo>
                    <a:pt x="1859" y="7593"/>
                    <a:pt x="2048" y="7152"/>
                    <a:pt x="2048" y="6680"/>
                  </a:cubicBezTo>
                  <a:lnTo>
                    <a:pt x="2048" y="3655"/>
                  </a:lnTo>
                  <a:cubicBezTo>
                    <a:pt x="2048" y="3592"/>
                    <a:pt x="2080" y="3498"/>
                    <a:pt x="2143" y="3435"/>
                  </a:cubicBezTo>
                  <a:lnTo>
                    <a:pt x="3592" y="1765"/>
                  </a:lnTo>
                  <a:close/>
                  <a:moveTo>
                    <a:pt x="5167" y="1"/>
                  </a:moveTo>
                  <a:cubicBezTo>
                    <a:pt x="4978" y="1"/>
                    <a:pt x="4821" y="158"/>
                    <a:pt x="4821" y="347"/>
                  </a:cubicBezTo>
                  <a:cubicBezTo>
                    <a:pt x="4821" y="536"/>
                    <a:pt x="4978" y="694"/>
                    <a:pt x="5167" y="694"/>
                  </a:cubicBezTo>
                  <a:lnTo>
                    <a:pt x="5514" y="694"/>
                  </a:lnTo>
                  <a:lnTo>
                    <a:pt x="5514" y="1576"/>
                  </a:lnTo>
                  <a:cubicBezTo>
                    <a:pt x="5136" y="1702"/>
                    <a:pt x="4726" y="1891"/>
                    <a:pt x="4380" y="2111"/>
                  </a:cubicBezTo>
                  <a:cubicBezTo>
                    <a:pt x="4380" y="1796"/>
                    <a:pt x="4317" y="1481"/>
                    <a:pt x="4222" y="1229"/>
                  </a:cubicBezTo>
                  <a:lnTo>
                    <a:pt x="4159" y="977"/>
                  </a:lnTo>
                  <a:cubicBezTo>
                    <a:pt x="4096" y="851"/>
                    <a:pt x="4033" y="788"/>
                    <a:pt x="3907" y="757"/>
                  </a:cubicBezTo>
                  <a:cubicBezTo>
                    <a:pt x="3872" y="739"/>
                    <a:pt x="3839" y="731"/>
                    <a:pt x="3808" y="731"/>
                  </a:cubicBezTo>
                  <a:cubicBezTo>
                    <a:pt x="3728" y="731"/>
                    <a:pt x="3660" y="783"/>
                    <a:pt x="3592" y="851"/>
                  </a:cubicBezTo>
                  <a:lnTo>
                    <a:pt x="1702" y="2962"/>
                  </a:lnTo>
                  <a:cubicBezTo>
                    <a:pt x="1544" y="3151"/>
                    <a:pt x="1418" y="3372"/>
                    <a:pt x="1418" y="3624"/>
                  </a:cubicBezTo>
                  <a:lnTo>
                    <a:pt x="1418" y="6648"/>
                  </a:lnTo>
                  <a:cubicBezTo>
                    <a:pt x="1418" y="6932"/>
                    <a:pt x="1292" y="7152"/>
                    <a:pt x="1103" y="7373"/>
                  </a:cubicBezTo>
                  <a:lnTo>
                    <a:pt x="127" y="8349"/>
                  </a:lnTo>
                  <a:cubicBezTo>
                    <a:pt x="64" y="8412"/>
                    <a:pt x="1" y="8507"/>
                    <a:pt x="1" y="8570"/>
                  </a:cubicBezTo>
                  <a:cubicBezTo>
                    <a:pt x="1" y="8664"/>
                    <a:pt x="32" y="8790"/>
                    <a:pt x="127" y="8822"/>
                  </a:cubicBezTo>
                  <a:lnTo>
                    <a:pt x="2867" y="11531"/>
                  </a:lnTo>
                  <a:cubicBezTo>
                    <a:pt x="2930" y="11594"/>
                    <a:pt x="3025" y="11626"/>
                    <a:pt x="3116" y="11626"/>
                  </a:cubicBezTo>
                  <a:cubicBezTo>
                    <a:pt x="3206" y="11626"/>
                    <a:pt x="3293" y="11594"/>
                    <a:pt x="3340" y="11531"/>
                  </a:cubicBezTo>
                  <a:lnTo>
                    <a:pt x="4348" y="10555"/>
                  </a:lnTo>
                  <a:cubicBezTo>
                    <a:pt x="4537" y="10366"/>
                    <a:pt x="4758" y="10240"/>
                    <a:pt x="5041" y="10240"/>
                  </a:cubicBezTo>
                  <a:lnTo>
                    <a:pt x="8601" y="10240"/>
                  </a:lnTo>
                  <a:cubicBezTo>
                    <a:pt x="9137" y="10240"/>
                    <a:pt x="9610" y="9767"/>
                    <a:pt x="9610" y="9200"/>
                  </a:cubicBezTo>
                  <a:cubicBezTo>
                    <a:pt x="9610" y="9106"/>
                    <a:pt x="9578" y="8948"/>
                    <a:pt x="9547" y="8822"/>
                  </a:cubicBezTo>
                  <a:cubicBezTo>
                    <a:pt x="9956" y="8696"/>
                    <a:pt x="10303" y="8318"/>
                    <a:pt x="10303" y="7845"/>
                  </a:cubicBezTo>
                  <a:cubicBezTo>
                    <a:pt x="10303" y="7719"/>
                    <a:pt x="10240" y="7562"/>
                    <a:pt x="10208" y="7436"/>
                  </a:cubicBezTo>
                  <a:cubicBezTo>
                    <a:pt x="10649" y="7310"/>
                    <a:pt x="10964" y="6932"/>
                    <a:pt x="10964" y="6459"/>
                  </a:cubicBezTo>
                  <a:cubicBezTo>
                    <a:pt x="10964" y="6333"/>
                    <a:pt x="10933" y="6176"/>
                    <a:pt x="10870" y="6050"/>
                  </a:cubicBezTo>
                  <a:cubicBezTo>
                    <a:pt x="11027" y="6018"/>
                    <a:pt x="11185" y="5955"/>
                    <a:pt x="11342" y="5798"/>
                  </a:cubicBezTo>
                  <a:cubicBezTo>
                    <a:pt x="11563" y="5577"/>
                    <a:pt x="11657" y="5325"/>
                    <a:pt x="11657" y="5041"/>
                  </a:cubicBezTo>
                  <a:cubicBezTo>
                    <a:pt x="11657" y="4758"/>
                    <a:pt x="11563" y="4474"/>
                    <a:pt x="11342" y="4285"/>
                  </a:cubicBezTo>
                  <a:cubicBezTo>
                    <a:pt x="11122" y="4285"/>
                    <a:pt x="10870" y="4159"/>
                    <a:pt x="10586" y="4159"/>
                  </a:cubicBezTo>
                  <a:lnTo>
                    <a:pt x="10145" y="4159"/>
                  </a:lnTo>
                  <a:cubicBezTo>
                    <a:pt x="9767" y="2899"/>
                    <a:pt x="8790" y="1922"/>
                    <a:pt x="7530" y="1576"/>
                  </a:cubicBezTo>
                  <a:lnTo>
                    <a:pt x="7530" y="694"/>
                  </a:lnTo>
                  <a:lnTo>
                    <a:pt x="7877" y="694"/>
                  </a:lnTo>
                  <a:cubicBezTo>
                    <a:pt x="8097" y="694"/>
                    <a:pt x="8255" y="536"/>
                    <a:pt x="8255" y="347"/>
                  </a:cubicBezTo>
                  <a:cubicBezTo>
                    <a:pt x="8255" y="158"/>
                    <a:pt x="8097" y="1"/>
                    <a:pt x="78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-30670625" y="2042700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25"/>
                  </a:lnTo>
                  <a:lnTo>
                    <a:pt x="379" y="725"/>
                  </a:lnTo>
                  <a:cubicBezTo>
                    <a:pt x="158" y="725"/>
                    <a:pt x="1" y="882"/>
                    <a:pt x="1" y="1071"/>
                  </a:cubicBezTo>
                  <a:cubicBezTo>
                    <a:pt x="1" y="1260"/>
                    <a:pt x="158" y="1418"/>
                    <a:pt x="379" y="1418"/>
                  </a:cubicBezTo>
                  <a:lnTo>
                    <a:pt x="1041" y="1418"/>
                  </a:lnTo>
                  <a:cubicBezTo>
                    <a:pt x="1230" y="1418"/>
                    <a:pt x="1387" y="1260"/>
                    <a:pt x="1387" y="1071"/>
                  </a:cubicBezTo>
                  <a:lnTo>
                    <a:pt x="1387" y="410"/>
                  </a:ln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9"/>
          <p:cNvSpPr/>
          <p:nvPr/>
        </p:nvSpPr>
        <p:spPr>
          <a:xfrm rot="-3288683">
            <a:off x="6450150" y="4813526"/>
            <a:ext cx="309461" cy="31514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 rot="-3288683">
            <a:off x="6953236" y="4781069"/>
            <a:ext cx="125565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 rot="-3288683">
            <a:off x="6268094" y="4921285"/>
            <a:ext cx="71865" cy="110136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 rot="-3288683">
            <a:off x="6830547" y="4860785"/>
            <a:ext cx="126021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 rot="-3288683">
            <a:off x="7046337" y="4578809"/>
            <a:ext cx="227711" cy="151287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 rot="6904671">
            <a:off x="7484413" y="4143632"/>
            <a:ext cx="309456" cy="315142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 rot="6904671">
            <a:off x="7199876" y="4502980"/>
            <a:ext cx="125563" cy="57922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 rot="6904671">
            <a:off x="8058216" y="4213727"/>
            <a:ext cx="53627" cy="112102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 rot="6904671">
            <a:off x="7898467" y="4188152"/>
            <a:ext cx="71863" cy="110134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 rot="6904671">
            <a:off x="8176274" y="4250550"/>
            <a:ext cx="151285" cy="171152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 rot="6904671">
            <a:off x="7305120" y="4390624"/>
            <a:ext cx="126019" cy="70400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19"/>
          <p:cNvGrpSpPr/>
          <p:nvPr/>
        </p:nvGrpSpPr>
        <p:grpSpPr>
          <a:xfrm>
            <a:off x="8101381" y="4505471"/>
            <a:ext cx="301068" cy="297974"/>
            <a:chOff x="-30805300" y="1938725"/>
            <a:chExt cx="291450" cy="290650"/>
          </a:xfrm>
        </p:grpSpPr>
        <p:sp>
          <p:nvSpPr>
            <p:cNvPr id="259" name="Google Shape;259;p19"/>
            <p:cNvSpPr/>
            <p:nvPr/>
          </p:nvSpPr>
          <p:spPr>
            <a:xfrm>
              <a:off x="-30805300" y="1938725"/>
              <a:ext cx="291450" cy="290650"/>
            </a:xfrm>
            <a:custGeom>
              <a:rect b="b" l="l" r="r" t="t"/>
              <a:pathLst>
                <a:path extrusionOk="0" h="11626" w="11658">
                  <a:moveTo>
                    <a:pt x="6806" y="694"/>
                  </a:moveTo>
                  <a:lnTo>
                    <a:pt x="6806" y="1450"/>
                  </a:lnTo>
                  <a:lnTo>
                    <a:pt x="6112" y="1450"/>
                  </a:lnTo>
                  <a:lnTo>
                    <a:pt x="6112" y="694"/>
                  </a:lnTo>
                  <a:close/>
                  <a:moveTo>
                    <a:pt x="10586" y="4821"/>
                  </a:moveTo>
                  <a:cubicBezTo>
                    <a:pt x="10807" y="4821"/>
                    <a:pt x="10964" y="5010"/>
                    <a:pt x="10964" y="5199"/>
                  </a:cubicBezTo>
                  <a:cubicBezTo>
                    <a:pt x="10964" y="5388"/>
                    <a:pt x="10807" y="5545"/>
                    <a:pt x="10586" y="5545"/>
                  </a:cubicBezTo>
                  <a:lnTo>
                    <a:pt x="8570" y="5545"/>
                  </a:lnTo>
                  <a:cubicBezTo>
                    <a:pt x="8349" y="5545"/>
                    <a:pt x="8192" y="5388"/>
                    <a:pt x="8192" y="5199"/>
                  </a:cubicBezTo>
                  <a:cubicBezTo>
                    <a:pt x="8192" y="5010"/>
                    <a:pt x="8349" y="4821"/>
                    <a:pt x="8570" y="4821"/>
                  </a:cubicBezTo>
                  <a:close/>
                  <a:moveTo>
                    <a:pt x="6459" y="3529"/>
                  </a:moveTo>
                  <a:cubicBezTo>
                    <a:pt x="7089" y="3529"/>
                    <a:pt x="7656" y="3844"/>
                    <a:pt x="7971" y="4411"/>
                  </a:cubicBezTo>
                  <a:cubicBezTo>
                    <a:pt x="7688" y="4600"/>
                    <a:pt x="7499" y="4915"/>
                    <a:pt x="7499" y="5262"/>
                  </a:cubicBezTo>
                  <a:cubicBezTo>
                    <a:pt x="7499" y="5388"/>
                    <a:pt x="7530" y="5545"/>
                    <a:pt x="7562" y="5672"/>
                  </a:cubicBezTo>
                  <a:cubicBezTo>
                    <a:pt x="7121" y="5703"/>
                    <a:pt x="6806" y="6113"/>
                    <a:pt x="6806" y="6585"/>
                  </a:cubicBezTo>
                  <a:cubicBezTo>
                    <a:pt x="6806" y="6680"/>
                    <a:pt x="6806" y="6774"/>
                    <a:pt x="6869" y="6900"/>
                  </a:cubicBezTo>
                  <a:cubicBezTo>
                    <a:pt x="6743" y="6932"/>
                    <a:pt x="6617" y="6932"/>
                    <a:pt x="6459" y="6932"/>
                  </a:cubicBezTo>
                  <a:cubicBezTo>
                    <a:pt x="5514" y="6932"/>
                    <a:pt x="4758" y="6176"/>
                    <a:pt x="4758" y="5230"/>
                  </a:cubicBezTo>
                  <a:cubicBezTo>
                    <a:pt x="4758" y="4285"/>
                    <a:pt x="5514" y="3529"/>
                    <a:pt x="6459" y="3529"/>
                  </a:cubicBezTo>
                  <a:close/>
                  <a:moveTo>
                    <a:pt x="9893" y="6207"/>
                  </a:moveTo>
                  <a:cubicBezTo>
                    <a:pt x="10082" y="6207"/>
                    <a:pt x="10240" y="6365"/>
                    <a:pt x="10240" y="6585"/>
                  </a:cubicBezTo>
                  <a:cubicBezTo>
                    <a:pt x="10240" y="6774"/>
                    <a:pt x="10082" y="6932"/>
                    <a:pt x="9893" y="6932"/>
                  </a:cubicBezTo>
                  <a:lnTo>
                    <a:pt x="7845" y="6932"/>
                  </a:lnTo>
                  <a:cubicBezTo>
                    <a:pt x="7656" y="6932"/>
                    <a:pt x="7499" y="6774"/>
                    <a:pt x="7499" y="6585"/>
                  </a:cubicBezTo>
                  <a:cubicBezTo>
                    <a:pt x="7499" y="6365"/>
                    <a:pt x="7656" y="6207"/>
                    <a:pt x="7845" y="6207"/>
                  </a:cubicBezTo>
                  <a:close/>
                  <a:moveTo>
                    <a:pt x="9231" y="7562"/>
                  </a:moveTo>
                  <a:cubicBezTo>
                    <a:pt x="9420" y="7562"/>
                    <a:pt x="9578" y="7719"/>
                    <a:pt x="9578" y="7908"/>
                  </a:cubicBezTo>
                  <a:cubicBezTo>
                    <a:pt x="9578" y="8097"/>
                    <a:pt x="9420" y="8255"/>
                    <a:pt x="9231" y="8255"/>
                  </a:cubicBezTo>
                  <a:lnTo>
                    <a:pt x="7845" y="8255"/>
                  </a:lnTo>
                  <a:cubicBezTo>
                    <a:pt x="7656" y="8255"/>
                    <a:pt x="7499" y="8097"/>
                    <a:pt x="7499" y="7908"/>
                  </a:cubicBezTo>
                  <a:cubicBezTo>
                    <a:pt x="7499" y="7719"/>
                    <a:pt x="7656" y="7562"/>
                    <a:pt x="7845" y="7562"/>
                  </a:cubicBezTo>
                  <a:close/>
                  <a:moveTo>
                    <a:pt x="6595" y="2171"/>
                  </a:moveTo>
                  <a:cubicBezTo>
                    <a:pt x="7889" y="2171"/>
                    <a:pt x="8963" y="3033"/>
                    <a:pt x="9389" y="4159"/>
                  </a:cubicBezTo>
                  <a:lnTo>
                    <a:pt x="8633" y="4159"/>
                  </a:lnTo>
                  <a:cubicBezTo>
                    <a:pt x="8223" y="3340"/>
                    <a:pt x="7404" y="2805"/>
                    <a:pt x="6459" y="2805"/>
                  </a:cubicBezTo>
                  <a:cubicBezTo>
                    <a:pt x="5136" y="2805"/>
                    <a:pt x="4065" y="3844"/>
                    <a:pt x="4065" y="5199"/>
                  </a:cubicBezTo>
                  <a:cubicBezTo>
                    <a:pt x="4065" y="6522"/>
                    <a:pt x="5136" y="7593"/>
                    <a:pt x="6459" y="7593"/>
                  </a:cubicBezTo>
                  <a:cubicBezTo>
                    <a:pt x="6617" y="7593"/>
                    <a:pt x="6743" y="7593"/>
                    <a:pt x="6900" y="7562"/>
                  </a:cubicBezTo>
                  <a:lnTo>
                    <a:pt x="6900" y="7562"/>
                  </a:lnTo>
                  <a:cubicBezTo>
                    <a:pt x="6869" y="7688"/>
                    <a:pt x="6806" y="7782"/>
                    <a:pt x="6806" y="7940"/>
                  </a:cubicBezTo>
                  <a:cubicBezTo>
                    <a:pt x="6806" y="8066"/>
                    <a:pt x="6806" y="8192"/>
                    <a:pt x="6869" y="8255"/>
                  </a:cubicBezTo>
                  <a:cubicBezTo>
                    <a:pt x="6743" y="8255"/>
                    <a:pt x="6585" y="8318"/>
                    <a:pt x="6459" y="8318"/>
                  </a:cubicBezTo>
                  <a:cubicBezTo>
                    <a:pt x="4758" y="8318"/>
                    <a:pt x="3403" y="6932"/>
                    <a:pt x="3403" y="5230"/>
                  </a:cubicBezTo>
                  <a:cubicBezTo>
                    <a:pt x="3403" y="3529"/>
                    <a:pt x="4758" y="2174"/>
                    <a:pt x="6459" y="2174"/>
                  </a:cubicBezTo>
                  <a:cubicBezTo>
                    <a:pt x="6505" y="2172"/>
                    <a:pt x="6550" y="2171"/>
                    <a:pt x="6595" y="2171"/>
                  </a:cubicBezTo>
                  <a:close/>
                  <a:moveTo>
                    <a:pt x="8538" y="8917"/>
                  </a:moveTo>
                  <a:cubicBezTo>
                    <a:pt x="8759" y="8917"/>
                    <a:pt x="8916" y="9074"/>
                    <a:pt x="8916" y="9295"/>
                  </a:cubicBezTo>
                  <a:cubicBezTo>
                    <a:pt x="8853" y="9484"/>
                    <a:pt x="8696" y="9641"/>
                    <a:pt x="8538" y="9641"/>
                  </a:cubicBezTo>
                  <a:lnTo>
                    <a:pt x="7877" y="9641"/>
                  </a:lnTo>
                  <a:cubicBezTo>
                    <a:pt x="7688" y="9641"/>
                    <a:pt x="7530" y="9484"/>
                    <a:pt x="7530" y="9295"/>
                  </a:cubicBezTo>
                  <a:cubicBezTo>
                    <a:pt x="7530" y="9074"/>
                    <a:pt x="7688" y="8917"/>
                    <a:pt x="7877" y="8917"/>
                  </a:cubicBezTo>
                  <a:close/>
                  <a:moveTo>
                    <a:pt x="3592" y="1765"/>
                  </a:moveTo>
                  <a:cubicBezTo>
                    <a:pt x="3655" y="2111"/>
                    <a:pt x="3655" y="2427"/>
                    <a:pt x="3592" y="2805"/>
                  </a:cubicBezTo>
                  <a:cubicBezTo>
                    <a:pt x="3025" y="3466"/>
                    <a:pt x="2710" y="4285"/>
                    <a:pt x="2710" y="5199"/>
                  </a:cubicBezTo>
                  <a:cubicBezTo>
                    <a:pt x="2710" y="7278"/>
                    <a:pt x="4411" y="8917"/>
                    <a:pt x="6459" y="8917"/>
                  </a:cubicBezTo>
                  <a:cubicBezTo>
                    <a:pt x="6585" y="8917"/>
                    <a:pt x="6743" y="8917"/>
                    <a:pt x="6869" y="8885"/>
                  </a:cubicBezTo>
                  <a:lnTo>
                    <a:pt x="6869" y="8885"/>
                  </a:lnTo>
                  <a:cubicBezTo>
                    <a:pt x="6806" y="9011"/>
                    <a:pt x="6774" y="9137"/>
                    <a:pt x="6774" y="9232"/>
                  </a:cubicBezTo>
                  <a:cubicBezTo>
                    <a:pt x="6774" y="9358"/>
                    <a:pt x="6806" y="9484"/>
                    <a:pt x="6806" y="9610"/>
                  </a:cubicBezTo>
                  <a:lnTo>
                    <a:pt x="4915" y="9610"/>
                  </a:lnTo>
                  <a:cubicBezTo>
                    <a:pt x="4537" y="9641"/>
                    <a:pt x="4096" y="9830"/>
                    <a:pt x="3781" y="10145"/>
                  </a:cubicBezTo>
                  <a:lnTo>
                    <a:pt x="3088" y="10870"/>
                  </a:lnTo>
                  <a:lnTo>
                    <a:pt x="788" y="8633"/>
                  </a:lnTo>
                  <a:lnTo>
                    <a:pt x="1544" y="7908"/>
                  </a:lnTo>
                  <a:cubicBezTo>
                    <a:pt x="1859" y="7593"/>
                    <a:pt x="2048" y="7152"/>
                    <a:pt x="2048" y="6680"/>
                  </a:cubicBezTo>
                  <a:lnTo>
                    <a:pt x="2048" y="3655"/>
                  </a:lnTo>
                  <a:cubicBezTo>
                    <a:pt x="2048" y="3592"/>
                    <a:pt x="2080" y="3498"/>
                    <a:pt x="2143" y="3435"/>
                  </a:cubicBezTo>
                  <a:lnTo>
                    <a:pt x="3592" y="1765"/>
                  </a:lnTo>
                  <a:close/>
                  <a:moveTo>
                    <a:pt x="5167" y="1"/>
                  </a:moveTo>
                  <a:cubicBezTo>
                    <a:pt x="4978" y="1"/>
                    <a:pt x="4821" y="158"/>
                    <a:pt x="4821" y="347"/>
                  </a:cubicBezTo>
                  <a:cubicBezTo>
                    <a:pt x="4821" y="536"/>
                    <a:pt x="4978" y="694"/>
                    <a:pt x="5167" y="694"/>
                  </a:cubicBezTo>
                  <a:lnTo>
                    <a:pt x="5514" y="694"/>
                  </a:lnTo>
                  <a:lnTo>
                    <a:pt x="5514" y="1576"/>
                  </a:lnTo>
                  <a:cubicBezTo>
                    <a:pt x="5136" y="1702"/>
                    <a:pt x="4726" y="1891"/>
                    <a:pt x="4380" y="2111"/>
                  </a:cubicBezTo>
                  <a:cubicBezTo>
                    <a:pt x="4380" y="1796"/>
                    <a:pt x="4317" y="1481"/>
                    <a:pt x="4222" y="1229"/>
                  </a:cubicBezTo>
                  <a:lnTo>
                    <a:pt x="4159" y="977"/>
                  </a:lnTo>
                  <a:cubicBezTo>
                    <a:pt x="4096" y="851"/>
                    <a:pt x="4033" y="788"/>
                    <a:pt x="3907" y="757"/>
                  </a:cubicBezTo>
                  <a:cubicBezTo>
                    <a:pt x="3872" y="739"/>
                    <a:pt x="3839" y="731"/>
                    <a:pt x="3808" y="731"/>
                  </a:cubicBezTo>
                  <a:cubicBezTo>
                    <a:pt x="3728" y="731"/>
                    <a:pt x="3660" y="783"/>
                    <a:pt x="3592" y="851"/>
                  </a:cubicBezTo>
                  <a:lnTo>
                    <a:pt x="1702" y="2962"/>
                  </a:lnTo>
                  <a:cubicBezTo>
                    <a:pt x="1544" y="3151"/>
                    <a:pt x="1418" y="3372"/>
                    <a:pt x="1418" y="3624"/>
                  </a:cubicBezTo>
                  <a:lnTo>
                    <a:pt x="1418" y="6648"/>
                  </a:lnTo>
                  <a:cubicBezTo>
                    <a:pt x="1418" y="6932"/>
                    <a:pt x="1292" y="7152"/>
                    <a:pt x="1103" y="7373"/>
                  </a:cubicBezTo>
                  <a:lnTo>
                    <a:pt x="127" y="8349"/>
                  </a:lnTo>
                  <a:cubicBezTo>
                    <a:pt x="64" y="8412"/>
                    <a:pt x="1" y="8507"/>
                    <a:pt x="1" y="8570"/>
                  </a:cubicBezTo>
                  <a:cubicBezTo>
                    <a:pt x="1" y="8664"/>
                    <a:pt x="32" y="8790"/>
                    <a:pt x="127" y="8822"/>
                  </a:cubicBezTo>
                  <a:lnTo>
                    <a:pt x="2867" y="11531"/>
                  </a:lnTo>
                  <a:cubicBezTo>
                    <a:pt x="2930" y="11594"/>
                    <a:pt x="3025" y="11626"/>
                    <a:pt x="3116" y="11626"/>
                  </a:cubicBezTo>
                  <a:cubicBezTo>
                    <a:pt x="3206" y="11626"/>
                    <a:pt x="3293" y="11594"/>
                    <a:pt x="3340" y="11531"/>
                  </a:cubicBezTo>
                  <a:lnTo>
                    <a:pt x="4348" y="10555"/>
                  </a:lnTo>
                  <a:cubicBezTo>
                    <a:pt x="4537" y="10366"/>
                    <a:pt x="4758" y="10240"/>
                    <a:pt x="5041" y="10240"/>
                  </a:cubicBezTo>
                  <a:lnTo>
                    <a:pt x="8601" y="10240"/>
                  </a:lnTo>
                  <a:cubicBezTo>
                    <a:pt x="9137" y="10240"/>
                    <a:pt x="9610" y="9767"/>
                    <a:pt x="9610" y="9200"/>
                  </a:cubicBezTo>
                  <a:cubicBezTo>
                    <a:pt x="9610" y="9106"/>
                    <a:pt x="9578" y="8948"/>
                    <a:pt x="9547" y="8822"/>
                  </a:cubicBezTo>
                  <a:cubicBezTo>
                    <a:pt x="9956" y="8696"/>
                    <a:pt x="10303" y="8318"/>
                    <a:pt x="10303" y="7845"/>
                  </a:cubicBezTo>
                  <a:cubicBezTo>
                    <a:pt x="10303" y="7719"/>
                    <a:pt x="10240" y="7562"/>
                    <a:pt x="10208" y="7436"/>
                  </a:cubicBezTo>
                  <a:cubicBezTo>
                    <a:pt x="10649" y="7310"/>
                    <a:pt x="10964" y="6932"/>
                    <a:pt x="10964" y="6459"/>
                  </a:cubicBezTo>
                  <a:cubicBezTo>
                    <a:pt x="10964" y="6333"/>
                    <a:pt x="10933" y="6176"/>
                    <a:pt x="10870" y="6050"/>
                  </a:cubicBezTo>
                  <a:cubicBezTo>
                    <a:pt x="11027" y="6018"/>
                    <a:pt x="11185" y="5955"/>
                    <a:pt x="11342" y="5798"/>
                  </a:cubicBezTo>
                  <a:cubicBezTo>
                    <a:pt x="11563" y="5577"/>
                    <a:pt x="11657" y="5325"/>
                    <a:pt x="11657" y="5041"/>
                  </a:cubicBezTo>
                  <a:cubicBezTo>
                    <a:pt x="11657" y="4758"/>
                    <a:pt x="11563" y="4474"/>
                    <a:pt x="11342" y="4285"/>
                  </a:cubicBezTo>
                  <a:cubicBezTo>
                    <a:pt x="11122" y="4285"/>
                    <a:pt x="10870" y="4159"/>
                    <a:pt x="10586" y="4159"/>
                  </a:cubicBezTo>
                  <a:lnTo>
                    <a:pt x="10145" y="4159"/>
                  </a:lnTo>
                  <a:cubicBezTo>
                    <a:pt x="9767" y="2899"/>
                    <a:pt x="8790" y="1922"/>
                    <a:pt x="7530" y="1576"/>
                  </a:cubicBezTo>
                  <a:lnTo>
                    <a:pt x="7530" y="694"/>
                  </a:lnTo>
                  <a:lnTo>
                    <a:pt x="7877" y="694"/>
                  </a:lnTo>
                  <a:cubicBezTo>
                    <a:pt x="8097" y="694"/>
                    <a:pt x="8255" y="536"/>
                    <a:pt x="8255" y="347"/>
                  </a:cubicBezTo>
                  <a:cubicBezTo>
                    <a:pt x="8255" y="158"/>
                    <a:pt x="8097" y="1"/>
                    <a:pt x="78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-30670625" y="2042700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25"/>
                  </a:lnTo>
                  <a:lnTo>
                    <a:pt x="379" y="725"/>
                  </a:lnTo>
                  <a:cubicBezTo>
                    <a:pt x="158" y="725"/>
                    <a:pt x="1" y="882"/>
                    <a:pt x="1" y="1071"/>
                  </a:cubicBezTo>
                  <a:cubicBezTo>
                    <a:pt x="1" y="1260"/>
                    <a:pt x="158" y="1418"/>
                    <a:pt x="379" y="1418"/>
                  </a:cubicBezTo>
                  <a:lnTo>
                    <a:pt x="1041" y="1418"/>
                  </a:lnTo>
                  <a:cubicBezTo>
                    <a:pt x="1230" y="1418"/>
                    <a:pt x="1387" y="1260"/>
                    <a:pt x="1387" y="1071"/>
                  </a:cubicBezTo>
                  <a:lnTo>
                    <a:pt x="1387" y="410"/>
                  </a:ln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9"/>
          <p:cNvSpPr/>
          <p:nvPr/>
        </p:nvSpPr>
        <p:spPr>
          <a:xfrm rot="487301">
            <a:off x="5032183" y="3989454"/>
            <a:ext cx="503678" cy="152992"/>
          </a:xfrm>
          <a:custGeom>
            <a:rect b="b" l="l" r="r" t="t"/>
            <a:pathLst>
              <a:path extrusionOk="0" h="60101" w="209287">
                <a:moveTo>
                  <a:pt x="83825" y="1"/>
                </a:moveTo>
                <a:cubicBezTo>
                  <a:pt x="53491" y="1"/>
                  <a:pt x="28729" y="13156"/>
                  <a:pt x="25376" y="15013"/>
                </a:cubicBezTo>
                <a:cubicBezTo>
                  <a:pt x="23570" y="15116"/>
                  <a:pt x="21971" y="15271"/>
                  <a:pt x="20475" y="15374"/>
                </a:cubicBezTo>
                <a:lnTo>
                  <a:pt x="16296" y="9751"/>
                </a:lnTo>
                <a:lnTo>
                  <a:pt x="21042" y="10215"/>
                </a:lnTo>
                <a:cubicBezTo>
                  <a:pt x="21208" y="10234"/>
                  <a:pt x="21366" y="10243"/>
                  <a:pt x="21516" y="10243"/>
                </a:cubicBezTo>
                <a:cubicBezTo>
                  <a:pt x="23043" y="10243"/>
                  <a:pt x="23707" y="9312"/>
                  <a:pt x="23003" y="7997"/>
                </a:cubicBezTo>
                <a:cubicBezTo>
                  <a:pt x="22177" y="6552"/>
                  <a:pt x="20011" y="5263"/>
                  <a:pt x="18153" y="5056"/>
                </a:cubicBezTo>
                <a:lnTo>
                  <a:pt x="2677" y="3406"/>
                </a:lnTo>
                <a:cubicBezTo>
                  <a:pt x="2548" y="3395"/>
                  <a:pt x="2423" y="3390"/>
                  <a:pt x="2304" y="3390"/>
                </a:cubicBezTo>
                <a:cubicBezTo>
                  <a:pt x="706" y="3390"/>
                  <a:pt x="0" y="4332"/>
                  <a:pt x="768" y="5675"/>
                </a:cubicBezTo>
                <a:cubicBezTo>
                  <a:pt x="1542" y="7068"/>
                  <a:pt x="3709" y="8410"/>
                  <a:pt x="5617" y="8616"/>
                </a:cubicBezTo>
                <a:lnTo>
                  <a:pt x="7991" y="8874"/>
                </a:lnTo>
                <a:lnTo>
                  <a:pt x="13253" y="15993"/>
                </a:lnTo>
                <a:cubicBezTo>
                  <a:pt x="4328" y="16818"/>
                  <a:pt x="4328" y="17386"/>
                  <a:pt x="4328" y="18779"/>
                </a:cubicBezTo>
                <a:cubicBezTo>
                  <a:pt x="4328" y="30644"/>
                  <a:pt x="2832" y="33327"/>
                  <a:pt x="2471" y="33894"/>
                </a:cubicBezTo>
                <a:lnTo>
                  <a:pt x="46" y="31934"/>
                </a:lnTo>
                <a:lnTo>
                  <a:pt x="46" y="44160"/>
                </a:lnTo>
                <a:lnTo>
                  <a:pt x="1490" y="46017"/>
                </a:lnTo>
                <a:cubicBezTo>
                  <a:pt x="1439" y="47823"/>
                  <a:pt x="2006" y="49474"/>
                  <a:pt x="3244" y="50815"/>
                </a:cubicBezTo>
                <a:cubicBezTo>
                  <a:pt x="7062" y="55200"/>
                  <a:pt x="15935" y="55355"/>
                  <a:pt x="16915" y="55355"/>
                </a:cubicBezTo>
                <a:cubicBezTo>
                  <a:pt x="19907" y="55355"/>
                  <a:pt x="26098" y="53807"/>
                  <a:pt x="30328" y="52672"/>
                </a:cubicBezTo>
                <a:cubicBezTo>
                  <a:pt x="30019" y="52156"/>
                  <a:pt x="29709" y="51640"/>
                  <a:pt x="29503" y="51124"/>
                </a:cubicBezTo>
                <a:cubicBezTo>
                  <a:pt x="29245" y="50609"/>
                  <a:pt x="29090" y="50041"/>
                  <a:pt x="28935" y="49525"/>
                </a:cubicBezTo>
                <a:cubicBezTo>
                  <a:pt x="28419" y="47874"/>
                  <a:pt x="28058" y="46224"/>
                  <a:pt x="28058" y="44418"/>
                </a:cubicBezTo>
                <a:cubicBezTo>
                  <a:pt x="28058" y="35390"/>
                  <a:pt x="35435" y="28013"/>
                  <a:pt x="44515" y="28013"/>
                </a:cubicBezTo>
                <a:cubicBezTo>
                  <a:pt x="53543" y="28013"/>
                  <a:pt x="60971" y="35390"/>
                  <a:pt x="60971" y="44470"/>
                </a:cubicBezTo>
                <a:cubicBezTo>
                  <a:pt x="60971" y="48339"/>
                  <a:pt x="59527" y="51898"/>
                  <a:pt x="57205" y="54736"/>
                </a:cubicBezTo>
                <a:cubicBezTo>
                  <a:pt x="56741" y="55355"/>
                  <a:pt x="56225" y="55922"/>
                  <a:pt x="55658" y="56438"/>
                </a:cubicBezTo>
                <a:cubicBezTo>
                  <a:pt x="55039" y="57057"/>
                  <a:pt x="54316" y="57624"/>
                  <a:pt x="53594" y="58140"/>
                </a:cubicBezTo>
                <a:cubicBezTo>
                  <a:pt x="72475" y="58192"/>
                  <a:pt x="125920" y="58501"/>
                  <a:pt x="162393" y="59275"/>
                </a:cubicBezTo>
                <a:cubicBezTo>
                  <a:pt x="161826" y="58759"/>
                  <a:pt x="161361" y="58140"/>
                  <a:pt x="160949" y="57521"/>
                </a:cubicBezTo>
                <a:cubicBezTo>
                  <a:pt x="160536" y="57005"/>
                  <a:pt x="160123" y="56438"/>
                  <a:pt x="159814" y="55819"/>
                </a:cubicBezTo>
                <a:cubicBezTo>
                  <a:pt x="158421" y="53394"/>
                  <a:pt x="157544" y="50660"/>
                  <a:pt x="157544" y="47668"/>
                </a:cubicBezTo>
                <a:cubicBezTo>
                  <a:pt x="157544" y="38589"/>
                  <a:pt x="164921" y="31211"/>
                  <a:pt x="174000" y="31211"/>
                </a:cubicBezTo>
                <a:cubicBezTo>
                  <a:pt x="183080" y="31211"/>
                  <a:pt x="190457" y="38589"/>
                  <a:pt x="190457" y="47668"/>
                </a:cubicBezTo>
                <a:cubicBezTo>
                  <a:pt x="190457" y="50970"/>
                  <a:pt x="189425" y="54013"/>
                  <a:pt x="187774" y="56593"/>
                </a:cubicBezTo>
                <a:cubicBezTo>
                  <a:pt x="187362" y="57212"/>
                  <a:pt x="186897" y="57728"/>
                  <a:pt x="186433" y="58295"/>
                </a:cubicBezTo>
                <a:cubicBezTo>
                  <a:pt x="185969" y="58863"/>
                  <a:pt x="185401" y="59430"/>
                  <a:pt x="184834" y="59946"/>
                </a:cubicBezTo>
                <a:cubicBezTo>
                  <a:pt x="188187" y="60049"/>
                  <a:pt x="191076" y="60101"/>
                  <a:pt x="193552" y="60101"/>
                </a:cubicBezTo>
                <a:cubicBezTo>
                  <a:pt x="206191" y="60101"/>
                  <a:pt x="208667" y="59017"/>
                  <a:pt x="208925" y="56851"/>
                </a:cubicBezTo>
                <a:cubicBezTo>
                  <a:pt x="209029" y="56180"/>
                  <a:pt x="209286" y="54581"/>
                  <a:pt x="205005" y="52982"/>
                </a:cubicBezTo>
                <a:cubicBezTo>
                  <a:pt x="207171" y="45811"/>
                  <a:pt x="206604" y="39723"/>
                  <a:pt x="203302" y="34977"/>
                </a:cubicBezTo>
                <a:cubicBezTo>
                  <a:pt x="197009" y="25898"/>
                  <a:pt x="183080" y="24711"/>
                  <a:pt x="180449" y="24608"/>
                </a:cubicBezTo>
                <a:lnTo>
                  <a:pt x="175238" y="21771"/>
                </a:lnTo>
                <a:lnTo>
                  <a:pt x="174877" y="21668"/>
                </a:lnTo>
                <a:cubicBezTo>
                  <a:pt x="169100" y="19965"/>
                  <a:pt x="147329" y="19346"/>
                  <a:pt x="144079" y="19243"/>
                </a:cubicBezTo>
                <a:cubicBezTo>
                  <a:pt x="138921" y="16715"/>
                  <a:pt x="134639" y="14342"/>
                  <a:pt x="130873" y="12227"/>
                </a:cubicBezTo>
                <a:cubicBezTo>
                  <a:pt x="117615" y="4850"/>
                  <a:pt x="108896" y="1"/>
                  <a:pt x="8382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782" y="3792613"/>
            <a:ext cx="938275" cy="46913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/>
        </p:nvSpPr>
        <p:spPr>
          <a:xfrm>
            <a:off x="112725" y="200425"/>
            <a:ext cx="11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 12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20"/>
          <p:cNvGrpSpPr/>
          <p:nvPr/>
        </p:nvGrpSpPr>
        <p:grpSpPr>
          <a:xfrm>
            <a:off x="2133944" y="1729881"/>
            <a:ext cx="329934" cy="329934"/>
            <a:chOff x="5775900" y="2308125"/>
            <a:chExt cx="295375" cy="295375"/>
          </a:xfrm>
        </p:grpSpPr>
        <p:sp>
          <p:nvSpPr>
            <p:cNvPr id="270" name="Google Shape;270;p20"/>
            <p:cNvSpPr/>
            <p:nvPr/>
          </p:nvSpPr>
          <p:spPr>
            <a:xfrm>
              <a:off x="5984625" y="248297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5775900" y="2308125"/>
              <a:ext cx="295375" cy="295375"/>
            </a:xfrm>
            <a:custGeom>
              <a:rect b="b" l="l" r="r" t="t"/>
              <a:pathLst>
                <a:path extrusionOk="0" h="11815" w="11815">
                  <a:moveTo>
                    <a:pt x="7845" y="725"/>
                  </a:moveTo>
                  <a:cubicBezTo>
                    <a:pt x="7719" y="914"/>
                    <a:pt x="7656" y="1166"/>
                    <a:pt x="7656" y="1450"/>
                  </a:cubicBezTo>
                  <a:cubicBezTo>
                    <a:pt x="7656" y="1670"/>
                    <a:pt x="7719" y="1922"/>
                    <a:pt x="7845" y="2143"/>
                  </a:cubicBezTo>
                  <a:lnTo>
                    <a:pt x="1387" y="2143"/>
                  </a:lnTo>
                  <a:cubicBezTo>
                    <a:pt x="1009" y="2143"/>
                    <a:pt x="694" y="1828"/>
                    <a:pt x="694" y="1450"/>
                  </a:cubicBezTo>
                  <a:cubicBezTo>
                    <a:pt x="694" y="1040"/>
                    <a:pt x="1009" y="725"/>
                    <a:pt x="1387" y="725"/>
                  </a:cubicBezTo>
                  <a:close/>
                  <a:moveTo>
                    <a:pt x="6112" y="6994"/>
                  </a:moveTo>
                  <a:cubicBezTo>
                    <a:pt x="5955" y="7183"/>
                    <a:pt x="5829" y="7436"/>
                    <a:pt x="5766" y="7719"/>
                  </a:cubicBezTo>
                  <a:lnTo>
                    <a:pt x="3466" y="7719"/>
                  </a:lnTo>
                  <a:lnTo>
                    <a:pt x="3466" y="6994"/>
                  </a:lnTo>
                  <a:close/>
                  <a:moveTo>
                    <a:pt x="694" y="2678"/>
                  </a:moveTo>
                  <a:cubicBezTo>
                    <a:pt x="883" y="2773"/>
                    <a:pt x="1103" y="2867"/>
                    <a:pt x="1387" y="2867"/>
                  </a:cubicBezTo>
                  <a:lnTo>
                    <a:pt x="1387" y="10460"/>
                  </a:lnTo>
                  <a:cubicBezTo>
                    <a:pt x="1009" y="10460"/>
                    <a:pt x="694" y="10145"/>
                    <a:pt x="694" y="9767"/>
                  </a:cubicBezTo>
                  <a:lnTo>
                    <a:pt x="694" y="2678"/>
                  </a:lnTo>
                  <a:close/>
                  <a:moveTo>
                    <a:pt x="8381" y="2836"/>
                  </a:moveTo>
                  <a:lnTo>
                    <a:pt x="8381" y="5608"/>
                  </a:lnTo>
                  <a:cubicBezTo>
                    <a:pt x="7814" y="5703"/>
                    <a:pt x="7247" y="5923"/>
                    <a:pt x="6774" y="6301"/>
                  </a:cubicBezTo>
                  <a:lnTo>
                    <a:pt x="3151" y="6301"/>
                  </a:lnTo>
                  <a:cubicBezTo>
                    <a:pt x="2962" y="6301"/>
                    <a:pt x="2804" y="6459"/>
                    <a:pt x="2804" y="6648"/>
                  </a:cubicBezTo>
                  <a:lnTo>
                    <a:pt x="2804" y="8034"/>
                  </a:lnTo>
                  <a:cubicBezTo>
                    <a:pt x="2804" y="8223"/>
                    <a:pt x="2962" y="8381"/>
                    <a:pt x="3151" y="8381"/>
                  </a:cubicBezTo>
                  <a:lnTo>
                    <a:pt x="5640" y="8381"/>
                  </a:lnTo>
                  <a:lnTo>
                    <a:pt x="5640" y="8727"/>
                  </a:lnTo>
                  <a:cubicBezTo>
                    <a:pt x="5640" y="9357"/>
                    <a:pt x="5829" y="9956"/>
                    <a:pt x="6144" y="10492"/>
                  </a:cubicBezTo>
                  <a:lnTo>
                    <a:pt x="2080" y="10492"/>
                  </a:lnTo>
                  <a:lnTo>
                    <a:pt x="2080" y="10460"/>
                  </a:lnTo>
                  <a:lnTo>
                    <a:pt x="2080" y="2836"/>
                  </a:lnTo>
                  <a:close/>
                  <a:moveTo>
                    <a:pt x="8727" y="6301"/>
                  </a:moveTo>
                  <a:cubicBezTo>
                    <a:pt x="10050" y="6301"/>
                    <a:pt x="11153" y="7404"/>
                    <a:pt x="11153" y="8727"/>
                  </a:cubicBezTo>
                  <a:cubicBezTo>
                    <a:pt x="11153" y="10082"/>
                    <a:pt x="10050" y="11216"/>
                    <a:pt x="8727" y="11216"/>
                  </a:cubicBezTo>
                  <a:cubicBezTo>
                    <a:pt x="7373" y="11216"/>
                    <a:pt x="6270" y="10113"/>
                    <a:pt x="6270" y="8727"/>
                  </a:cubicBezTo>
                  <a:cubicBezTo>
                    <a:pt x="6270" y="7373"/>
                    <a:pt x="7373" y="6301"/>
                    <a:pt x="8727" y="6301"/>
                  </a:cubicBezTo>
                  <a:close/>
                  <a:moveTo>
                    <a:pt x="1387" y="0"/>
                  </a:moveTo>
                  <a:cubicBezTo>
                    <a:pt x="630" y="0"/>
                    <a:pt x="0" y="630"/>
                    <a:pt x="0" y="1355"/>
                  </a:cubicBezTo>
                  <a:lnTo>
                    <a:pt x="0" y="9704"/>
                  </a:lnTo>
                  <a:cubicBezTo>
                    <a:pt x="0" y="10460"/>
                    <a:pt x="630" y="11090"/>
                    <a:pt x="1387" y="11090"/>
                  </a:cubicBezTo>
                  <a:lnTo>
                    <a:pt x="6742" y="11090"/>
                  </a:lnTo>
                  <a:cubicBezTo>
                    <a:pt x="7310" y="11563"/>
                    <a:pt x="8003" y="11815"/>
                    <a:pt x="8727" y="11815"/>
                  </a:cubicBezTo>
                  <a:cubicBezTo>
                    <a:pt x="10460" y="11815"/>
                    <a:pt x="11815" y="10334"/>
                    <a:pt x="11815" y="8664"/>
                  </a:cubicBezTo>
                  <a:cubicBezTo>
                    <a:pt x="11815" y="7120"/>
                    <a:pt x="10618" y="5829"/>
                    <a:pt x="9074" y="5608"/>
                  </a:cubicBezTo>
                  <a:lnTo>
                    <a:pt x="9074" y="2458"/>
                  </a:lnTo>
                  <a:cubicBezTo>
                    <a:pt x="9074" y="2269"/>
                    <a:pt x="9042" y="2143"/>
                    <a:pt x="8822" y="2080"/>
                  </a:cubicBezTo>
                  <a:cubicBezTo>
                    <a:pt x="8538" y="1985"/>
                    <a:pt x="8349" y="1733"/>
                    <a:pt x="8349" y="1418"/>
                  </a:cubicBezTo>
                  <a:cubicBezTo>
                    <a:pt x="8349" y="1135"/>
                    <a:pt x="8538" y="851"/>
                    <a:pt x="8822" y="725"/>
                  </a:cubicBezTo>
                  <a:cubicBezTo>
                    <a:pt x="8979" y="694"/>
                    <a:pt x="9074" y="536"/>
                    <a:pt x="9074" y="410"/>
                  </a:cubicBezTo>
                  <a:lnTo>
                    <a:pt x="9074" y="347"/>
                  </a:lnTo>
                  <a:cubicBezTo>
                    <a:pt x="9074" y="158"/>
                    <a:pt x="8916" y="0"/>
                    <a:pt x="87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5984625" y="2508975"/>
              <a:ext cx="18125" cy="61450"/>
            </a:xfrm>
            <a:custGeom>
              <a:rect b="b" l="l" r="r" t="t"/>
              <a:pathLst>
                <a:path extrusionOk="0" h="2458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111"/>
                  </a:lnTo>
                  <a:cubicBezTo>
                    <a:pt x="0" y="2300"/>
                    <a:pt x="158" y="2458"/>
                    <a:pt x="378" y="2458"/>
                  </a:cubicBezTo>
                  <a:cubicBezTo>
                    <a:pt x="567" y="2458"/>
                    <a:pt x="725" y="2300"/>
                    <a:pt x="725" y="2111"/>
                  </a:cubicBezTo>
                  <a:lnTo>
                    <a:pt x="725" y="347"/>
                  </a:ln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5845200" y="2395550"/>
              <a:ext cx="122900" cy="17350"/>
            </a:xfrm>
            <a:custGeom>
              <a:rect b="b" l="l" r="r" t="t"/>
              <a:pathLst>
                <a:path extrusionOk="0" h="694" w="491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5845200" y="2431000"/>
              <a:ext cx="122900" cy="17350"/>
            </a:xfrm>
            <a:custGeom>
              <a:rect b="b" l="l" r="r" t="t"/>
              <a:pathLst>
                <a:path extrusionOk="0" h="694" w="491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569" y="693"/>
                  </a:lnTo>
                  <a:cubicBezTo>
                    <a:pt x="4758" y="693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0"/>
          <p:cNvSpPr txBox="1"/>
          <p:nvPr>
            <p:ph type="ctrTitle"/>
          </p:nvPr>
        </p:nvSpPr>
        <p:spPr>
          <a:xfrm>
            <a:off x="2268300" y="2268450"/>
            <a:ext cx="4607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Förbättringsmöjligheter ur användarperspektiv</a:t>
            </a:r>
            <a:endParaRPr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ctrTitle"/>
          </p:nvPr>
        </p:nvSpPr>
        <p:spPr>
          <a:xfrm>
            <a:off x="698375" y="545000"/>
            <a:ext cx="20847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Register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1" name="Google Shape;281;p2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21"/>
          <p:cNvGrpSpPr/>
          <p:nvPr/>
        </p:nvGrpSpPr>
        <p:grpSpPr>
          <a:xfrm rot="-185009">
            <a:off x="2696355" y="3244981"/>
            <a:ext cx="625008" cy="606606"/>
            <a:chOff x="-19802200" y="2416025"/>
            <a:chExt cx="309575" cy="302275"/>
          </a:xfrm>
        </p:grpSpPr>
        <p:sp>
          <p:nvSpPr>
            <p:cNvPr id="283" name="Google Shape;283;p21"/>
            <p:cNvSpPr/>
            <p:nvPr/>
          </p:nvSpPr>
          <p:spPr>
            <a:xfrm>
              <a:off x="-19602925" y="25751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-19710825" y="2575925"/>
              <a:ext cx="18925" cy="17350"/>
            </a:xfrm>
            <a:custGeom>
              <a:rect b="b" l="l" r="r" t="t"/>
              <a:pathLst>
                <a:path extrusionOk="0" h="694" w="757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56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-19602925" y="261135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-19728150" y="2611350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72"/>
                    <a:pt x="315" y="1418"/>
                    <a:pt x="725" y="1418"/>
                  </a:cubicBezTo>
                  <a:cubicBezTo>
                    <a:pt x="1103" y="1418"/>
                    <a:pt x="1418" y="1072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-19802200" y="2416025"/>
              <a:ext cx="309575" cy="302275"/>
            </a:xfrm>
            <a:custGeom>
              <a:rect b="b" l="l" r="r" t="t"/>
              <a:pathLst>
                <a:path extrusionOk="0" h="12091" w="12383">
                  <a:moveTo>
                    <a:pt x="6176" y="2080"/>
                  </a:moveTo>
                  <a:cubicBezTo>
                    <a:pt x="6711" y="2080"/>
                    <a:pt x="7121" y="2458"/>
                    <a:pt x="7215" y="2931"/>
                  </a:cubicBezTo>
                  <a:cubicBezTo>
                    <a:pt x="6869" y="2836"/>
                    <a:pt x="6554" y="2804"/>
                    <a:pt x="6176" y="2804"/>
                  </a:cubicBezTo>
                  <a:cubicBezTo>
                    <a:pt x="5829" y="2804"/>
                    <a:pt x="5483" y="2836"/>
                    <a:pt x="5168" y="2931"/>
                  </a:cubicBezTo>
                  <a:cubicBezTo>
                    <a:pt x="5231" y="2458"/>
                    <a:pt x="5672" y="2080"/>
                    <a:pt x="6176" y="2080"/>
                  </a:cubicBezTo>
                  <a:close/>
                  <a:moveTo>
                    <a:pt x="6176" y="3561"/>
                  </a:moveTo>
                  <a:cubicBezTo>
                    <a:pt x="6900" y="3561"/>
                    <a:pt x="7562" y="3750"/>
                    <a:pt x="8129" y="4065"/>
                  </a:cubicBezTo>
                  <a:cubicBezTo>
                    <a:pt x="7656" y="4600"/>
                    <a:pt x="6932" y="4978"/>
                    <a:pt x="6176" y="4978"/>
                  </a:cubicBezTo>
                  <a:cubicBezTo>
                    <a:pt x="5451" y="4978"/>
                    <a:pt x="4727" y="4600"/>
                    <a:pt x="4254" y="4065"/>
                  </a:cubicBezTo>
                  <a:cubicBezTo>
                    <a:pt x="4853" y="3750"/>
                    <a:pt x="5483" y="3561"/>
                    <a:pt x="6176" y="3561"/>
                  </a:cubicBezTo>
                  <a:close/>
                  <a:moveTo>
                    <a:pt x="6176" y="6932"/>
                  </a:moveTo>
                  <a:lnTo>
                    <a:pt x="7026" y="10555"/>
                  </a:lnTo>
                  <a:cubicBezTo>
                    <a:pt x="6743" y="10649"/>
                    <a:pt x="6459" y="10681"/>
                    <a:pt x="6176" y="10681"/>
                  </a:cubicBezTo>
                  <a:cubicBezTo>
                    <a:pt x="5924" y="10681"/>
                    <a:pt x="5640" y="10649"/>
                    <a:pt x="5357" y="10555"/>
                  </a:cubicBezTo>
                  <a:lnTo>
                    <a:pt x="6176" y="6932"/>
                  </a:lnTo>
                  <a:close/>
                  <a:moveTo>
                    <a:pt x="3655" y="4443"/>
                  </a:moveTo>
                  <a:cubicBezTo>
                    <a:pt x="4191" y="5073"/>
                    <a:pt x="4884" y="5514"/>
                    <a:pt x="5766" y="5640"/>
                  </a:cubicBezTo>
                  <a:lnTo>
                    <a:pt x="4538" y="11027"/>
                  </a:lnTo>
                  <a:cubicBezTo>
                    <a:pt x="3151" y="10366"/>
                    <a:pt x="2238" y="8979"/>
                    <a:pt x="2238" y="7436"/>
                  </a:cubicBezTo>
                  <a:cubicBezTo>
                    <a:pt x="2238" y="6239"/>
                    <a:pt x="2805" y="5167"/>
                    <a:pt x="3655" y="4443"/>
                  </a:cubicBezTo>
                  <a:close/>
                  <a:moveTo>
                    <a:pt x="8696" y="4443"/>
                  </a:moveTo>
                  <a:cubicBezTo>
                    <a:pt x="9578" y="5167"/>
                    <a:pt x="10114" y="6270"/>
                    <a:pt x="10114" y="7436"/>
                  </a:cubicBezTo>
                  <a:cubicBezTo>
                    <a:pt x="10082" y="8979"/>
                    <a:pt x="9232" y="10366"/>
                    <a:pt x="7846" y="11027"/>
                  </a:cubicBezTo>
                  <a:lnTo>
                    <a:pt x="6617" y="5640"/>
                  </a:lnTo>
                  <a:cubicBezTo>
                    <a:pt x="7499" y="5514"/>
                    <a:pt x="8192" y="5073"/>
                    <a:pt x="8696" y="4443"/>
                  </a:cubicBezTo>
                  <a:close/>
                  <a:moveTo>
                    <a:pt x="4727" y="1"/>
                  </a:moveTo>
                  <a:cubicBezTo>
                    <a:pt x="4538" y="1"/>
                    <a:pt x="4380" y="158"/>
                    <a:pt x="4380" y="347"/>
                  </a:cubicBezTo>
                  <a:cubicBezTo>
                    <a:pt x="4380" y="946"/>
                    <a:pt x="4664" y="1513"/>
                    <a:pt x="5073" y="1828"/>
                  </a:cubicBezTo>
                  <a:cubicBezTo>
                    <a:pt x="4664" y="2143"/>
                    <a:pt x="4380" y="2678"/>
                    <a:pt x="4380" y="3246"/>
                  </a:cubicBezTo>
                  <a:cubicBezTo>
                    <a:pt x="3592" y="3561"/>
                    <a:pt x="2931" y="4096"/>
                    <a:pt x="2395" y="4758"/>
                  </a:cubicBezTo>
                  <a:lnTo>
                    <a:pt x="1387" y="4380"/>
                  </a:lnTo>
                  <a:lnTo>
                    <a:pt x="725" y="3088"/>
                  </a:lnTo>
                  <a:cubicBezTo>
                    <a:pt x="657" y="2974"/>
                    <a:pt x="522" y="2893"/>
                    <a:pt x="393" y="2893"/>
                  </a:cubicBezTo>
                  <a:cubicBezTo>
                    <a:pt x="344" y="2893"/>
                    <a:pt x="296" y="2904"/>
                    <a:pt x="253" y="2931"/>
                  </a:cubicBezTo>
                  <a:cubicBezTo>
                    <a:pt x="95" y="2994"/>
                    <a:pt x="1" y="3246"/>
                    <a:pt x="95" y="3403"/>
                  </a:cubicBezTo>
                  <a:lnTo>
                    <a:pt x="788" y="4789"/>
                  </a:lnTo>
                  <a:cubicBezTo>
                    <a:pt x="820" y="4884"/>
                    <a:pt x="914" y="4978"/>
                    <a:pt x="977" y="4978"/>
                  </a:cubicBezTo>
                  <a:lnTo>
                    <a:pt x="2017" y="5356"/>
                  </a:lnTo>
                  <a:cubicBezTo>
                    <a:pt x="1734" y="5923"/>
                    <a:pt x="1545" y="6491"/>
                    <a:pt x="1513" y="7121"/>
                  </a:cubicBezTo>
                  <a:lnTo>
                    <a:pt x="410" y="7121"/>
                  </a:lnTo>
                  <a:cubicBezTo>
                    <a:pt x="190" y="7121"/>
                    <a:pt x="32" y="7278"/>
                    <a:pt x="32" y="7499"/>
                  </a:cubicBezTo>
                  <a:cubicBezTo>
                    <a:pt x="32" y="7688"/>
                    <a:pt x="190" y="7845"/>
                    <a:pt x="410" y="7845"/>
                  </a:cubicBezTo>
                  <a:lnTo>
                    <a:pt x="1513" y="7845"/>
                  </a:lnTo>
                  <a:cubicBezTo>
                    <a:pt x="1545" y="8475"/>
                    <a:pt x="1734" y="9074"/>
                    <a:pt x="2017" y="9610"/>
                  </a:cubicBezTo>
                  <a:lnTo>
                    <a:pt x="977" y="10019"/>
                  </a:lnTo>
                  <a:cubicBezTo>
                    <a:pt x="914" y="10051"/>
                    <a:pt x="820" y="10082"/>
                    <a:pt x="788" y="10177"/>
                  </a:cubicBezTo>
                  <a:lnTo>
                    <a:pt x="95" y="11594"/>
                  </a:lnTo>
                  <a:cubicBezTo>
                    <a:pt x="1" y="11752"/>
                    <a:pt x="95" y="11972"/>
                    <a:pt x="253" y="12067"/>
                  </a:cubicBezTo>
                  <a:cubicBezTo>
                    <a:pt x="292" y="12083"/>
                    <a:pt x="336" y="12091"/>
                    <a:pt x="380" y="12091"/>
                  </a:cubicBezTo>
                  <a:cubicBezTo>
                    <a:pt x="513" y="12091"/>
                    <a:pt x="655" y="12020"/>
                    <a:pt x="725" y="11878"/>
                  </a:cubicBezTo>
                  <a:lnTo>
                    <a:pt x="1387" y="10586"/>
                  </a:lnTo>
                  <a:lnTo>
                    <a:pt x="2395" y="10208"/>
                  </a:lnTo>
                  <a:cubicBezTo>
                    <a:pt x="2962" y="10933"/>
                    <a:pt x="3718" y="11531"/>
                    <a:pt x="4664" y="11846"/>
                  </a:cubicBezTo>
                  <a:cubicBezTo>
                    <a:pt x="4706" y="11868"/>
                    <a:pt x="4750" y="11878"/>
                    <a:pt x="4794" y="11878"/>
                  </a:cubicBezTo>
                  <a:cubicBezTo>
                    <a:pt x="4944" y="11878"/>
                    <a:pt x="5087" y="11758"/>
                    <a:pt x="5136" y="11563"/>
                  </a:cubicBezTo>
                  <a:lnTo>
                    <a:pt x="5199" y="11248"/>
                  </a:lnTo>
                  <a:cubicBezTo>
                    <a:pt x="5514" y="11342"/>
                    <a:pt x="5829" y="11374"/>
                    <a:pt x="6176" y="11374"/>
                  </a:cubicBezTo>
                  <a:cubicBezTo>
                    <a:pt x="6491" y="11374"/>
                    <a:pt x="6869" y="11342"/>
                    <a:pt x="7184" y="11248"/>
                  </a:cubicBezTo>
                  <a:lnTo>
                    <a:pt x="7247" y="11563"/>
                  </a:lnTo>
                  <a:cubicBezTo>
                    <a:pt x="7275" y="11756"/>
                    <a:pt x="7471" y="11852"/>
                    <a:pt x="7646" y="11852"/>
                  </a:cubicBezTo>
                  <a:cubicBezTo>
                    <a:pt x="7671" y="11852"/>
                    <a:pt x="7696" y="11850"/>
                    <a:pt x="7720" y="11846"/>
                  </a:cubicBezTo>
                  <a:cubicBezTo>
                    <a:pt x="8633" y="11531"/>
                    <a:pt x="9421" y="10933"/>
                    <a:pt x="9956" y="10208"/>
                  </a:cubicBezTo>
                  <a:lnTo>
                    <a:pt x="10996" y="10586"/>
                  </a:lnTo>
                  <a:lnTo>
                    <a:pt x="11658" y="11878"/>
                  </a:lnTo>
                  <a:cubicBezTo>
                    <a:pt x="11729" y="12020"/>
                    <a:pt x="11870" y="12091"/>
                    <a:pt x="12003" y="12091"/>
                  </a:cubicBezTo>
                  <a:cubicBezTo>
                    <a:pt x="12048" y="12091"/>
                    <a:pt x="12091" y="12083"/>
                    <a:pt x="12130" y="12067"/>
                  </a:cubicBezTo>
                  <a:cubicBezTo>
                    <a:pt x="12288" y="11972"/>
                    <a:pt x="12382" y="11720"/>
                    <a:pt x="12288" y="11594"/>
                  </a:cubicBezTo>
                  <a:lnTo>
                    <a:pt x="11500" y="10177"/>
                  </a:lnTo>
                  <a:cubicBezTo>
                    <a:pt x="11469" y="10082"/>
                    <a:pt x="11374" y="10019"/>
                    <a:pt x="11311" y="10019"/>
                  </a:cubicBezTo>
                  <a:lnTo>
                    <a:pt x="10271" y="9610"/>
                  </a:lnTo>
                  <a:cubicBezTo>
                    <a:pt x="10555" y="9074"/>
                    <a:pt x="10712" y="8475"/>
                    <a:pt x="10807" y="7845"/>
                  </a:cubicBezTo>
                  <a:lnTo>
                    <a:pt x="11910" y="7845"/>
                  </a:lnTo>
                  <a:cubicBezTo>
                    <a:pt x="12099" y="7845"/>
                    <a:pt x="12256" y="7688"/>
                    <a:pt x="12256" y="7499"/>
                  </a:cubicBezTo>
                  <a:cubicBezTo>
                    <a:pt x="12256" y="7278"/>
                    <a:pt x="12099" y="7121"/>
                    <a:pt x="11910" y="7121"/>
                  </a:cubicBezTo>
                  <a:lnTo>
                    <a:pt x="10807" y="7121"/>
                  </a:lnTo>
                  <a:cubicBezTo>
                    <a:pt x="10775" y="6491"/>
                    <a:pt x="10555" y="5923"/>
                    <a:pt x="10271" y="5356"/>
                  </a:cubicBezTo>
                  <a:lnTo>
                    <a:pt x="11311" y="4978"/>
                  </a:lnTo>
                  <a:cubicBezTo>
                    <a:pt x="11374" y="4915"/>
                    <a:pt x="11469" y="4884"/>
                    <a:pt x="11500" y="4789"/>
                  </a:cubicBezTo>
                  <a:lnTo>
                    <a:pt x="12225" y="3403"/>
                  </a:lnTo>
                  <a:cubicBezTo>
                    <a:pt x="12288" y="3214"/>
                    <a:pt x="12225" y="2994"/>
                    <a:pt x="12067" y="2931"/>
                  </a:cubicBezTo>
                  <a:cubicBezTo>
                    <a:pt x="12024" y="2904"/>
                    <a:pt x="11973" y="2893"/>
                    <a:pt x="11922" y="2893"/>
                  </a:cubicBezTo>
                  <a:cubicBezTo>
                    <a:pt x="11785" y="2893"/>
                    <a:pt x="11640" y="2974"/>
                    <a:pt x="11595" y="3088"/>
                  </a:cubicBezTo>
                  <a:lnTo>
                    <a:pt x="10902" y="4380"/>
                  </a:lnTo>
                  <a:lnTo>
                    <a:pt x="9893" y="4758"/>
                  </a:lnTo>
                  <a:cubicBezTo>
                    <a:pt x="9389" y="4096"/>
                    <a:pt x="8696" y="3561"/>
                    <a:pt x="7909" y="3246"/>
                  </a:cubicBezTo>
                  <a:cubicBezTo>
                    <a:pt x="7909" y="2647"/>
                    <a:pt x="7656" y="2143"/>
                    <a:pt x="7215" y="1828"/>
                  </a:cubicBezTo>
                  <a:cubicBezTo>
                    <a:pt x="7656" y="1450"/>
                    <a:pt x="7909" y="946"/>
                    <a:pt x="7909" y="347"/>
                  </a:cubicBezTo>
                  <a:cubicBezTo>
                    <a:pt x="7909" y="158"/>
                    <a:pt x="7751" y="1"/>
                    <a:pt x="7562" y="1"/>
                  </a:cubicBezTo>
                  <a:cubicBezTo>
                    <a:pt x="7373" y="1"/>
                    <a:pt x="7215" y="158"/>
                    <a:pt x="7215" y="347"/>
                  </a:cubicBezTo>
                  <a:cubicBezTo>
                    <a:pt x="7215" y="946"/>
                    <a:pt x="6743" y="1450"/>
                    <a:pt x="6144" y="1450"/>
                  </a:cubicBezTo>
                  <a:cubicBezTo>
                    <a:pt x="5546" y="1450"/>
                    <a:pt x="5073" y="946"/>
                    <a:pt x="5073" y="347"/>
                  </a:cubicBezTo>
                  <a:cubicBezTo>
                    <a:pt x="5073" y="158"/>
                    <a:pt x="4916" y="1"/>
                    <a:pt x="4727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21"/>
          <p:cNvSpPr txBox="1"/>
          <p:nvPr/>
        </p:nvSpPr>
        <p:spPr>
          <a:xfrm>
            <a:off x="276525" y="1196000"/>
            <a:ext cx="440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Förtydliga att man kan skapa ny fil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Tydlig och enkel design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s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+ försvinner när man gör fönstret större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289" name="Google Shape;289;p21"/>
          <p:cNvGrpSpPr/>
          <p:nvPr/>
        </p:nvGrpSpPr>
        <p:grpSpPr>
          <a:xfrm rot="876467">
            <a:off x="1884547" y="3691765"/>
            <a:ext cx="438829" cy="479909"/>
            <a:chOff x="-19802200" y="2416025"/>
            <a:chExt cx="309575" cy="302275"/>
          </a:xfrm>
        </p:grpSpPr>
        <p:sp>
          <p:nvSpPr>
            <p:cNvPr id="290" name="Google Shape;290;p21"/>
            <p:cNvSpPr/>
            <p:nvPr/>
          </p:nvSpPr>
          <p:spPr>
            <a:xfrm>
              <a:off x="-19602925" y="25751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-19710825" y="2575925"/>
              <a:ext cx="18925" cy="17350"/>
            </a:xfrm>
            <a:custGeom>
              <a:rect b="b" l="l" r="r" t="t"/>
              <a:pathLst>
                <a:path extrusionOk="0" h="694" w="757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56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-19602925" y="261135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-19728150" y="2611350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72"/>
                    <a:pt x="315" y="1418"/>
                    <a:pt x="725" y="1418"/>
                  </a:cubicBezTo>
                  <a:cubicBezTo>
                    <a:pt x="1103" y="1418"/>
                    <a:pt x="1418" y="1072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-19802200" y="2416025"/>
              <a:ext cx="309575" cy="302275"/>
            </a:xfrm>
            <a:custGeom>
              <a:rect b="b" l="l" r="r" t="t"/>
              <a:pathLst>
                <a:path extrusionOk="0" h="12091" w="12383">
                  <a:moveTo>
                    <a:pt x="6176" y="2080"/>
                  </a:moveTo>
                  <a:cubicBezTo>
                    <a:pt x="6711" y="2080"/>
                    <a:pt x="7121" y="2458"/>
                    <a:pt x="7215" y="2931"/>
                  </a:cubicBezTo>
                  <a:cubicBezTo>
                    <a:pt x="6869" y="2836"/>
                    <a:pt x="6554" y="2804"/>
                    <a:pt x="6176" y="2804"/>
                  </a:cubicBezTo>
                  <a:cubicBezTo>
                    <a:pt x="5829" y="2804"/>
                    <a:pt x="5483" y="2836"/>
                    <a:pt x="5168" y="2931"/>
                  </a:cubicBezTo>
                  <a:cubicBezTo>
                    <a:pt x="5231" y="2458"/>
                    <a:pt x="5672" y="2080"/>
                    <a:pt x="6176" y="2080"/>
                  </a:cubicBezTo>
                  <a:close/>
                  <a:moveTo>
                    <a:pt x="6176" y="3561"/>
                  </a:moveTo>
                  <a:cubicBezTo>
                    <a:pt x="6900" y="3561"/>
                    <a:pt x="7562" y="3750"/>
                    <a:pt x="8129" y="4065"/>
                  </a:cubicBezTo>
                  <a:cubicBezTo>
                    <a:pt x="7656" y="4600"/>
                    <a:pt x="6932" y="4978"/>
                    <a:pt x="6176" y="4978"/>
                  </a:cubicBezTo>
                  <a:cubicBezTo>
                    <a:pt x="5451" y="4978"/>
                    <a:pt x="4727" y="4600"/>
                    <a:pt x="4254" y="4065"/>
                  </a:cubicBezTo>
                  <a:cubicBezTo>
                    <a:pt x="4853" y="3750"/>
                    <a:pt x="5483" y="3561"/>
                    <a:pt x="6176" y="3561"/>
                  </a:cubicBezTo>
                  <a:close/>
                  <a:moveTo>
                    <a:pt x="6176" y="6932"/>
                  </a:moveTo>
                  <a:lnTo>
                    <a:pt x="7026" y="10555"/>
                  </a:lnTo>
                  <a:cubicBezTo>
                    <a:pt x="6743" y="10649"/>
                    <a:pt x="6459" y="10681"/>
                    <a:pt x="6176" y="10681"/>
                  </a:cubicBezTo>
                  <a:cubicBezTo>
                    <a:pt x="5924" y="10681"/>
                    <a:pt x="5640" y="10649"/>
                    <a:pt x="5357" y="10555"/>
                  </a:cubicBezTo>
                  <a:lnTo>
                    <a:pt x="6176" y="6932"/>
                  </a:lnTo>
                  <a:close/>
                  <a:moveTo>
                    <a:pt x="3655" y="4443"/>
                  </a:moveTo>
                  <a:cubicBezTo>
                    <a:pt x="4191" y="5073"/>
                    <a:pt x="4884" y="5514"/>
                    <a:pt x="5766" y="5640"/>
                  </a:cubicBezTo>
                  <a:lnTo>
                    <a:pt x="4538" y="11027"/>
                  </a:lnTo>
                  <a:cubicBezTo>
                    <a:pt x="3151" y="10366"/>
                    <a:pt x="2238" y="8979"/>
                    <a:pt x="2238" y="7436"/>
                  </a:cubicBezTo>
                  <a:cubicBezTo>
                    <a:pt x="2238" y="6239"/>
                    <a:pt x="2805" y="5167"/>
                    <a:pt x="3655" y="4443"/>
                  </a:cubicBezTo>
                  <a:close/>
                  <a:moveTo>
                    <a:pt x="8696" y="4443"/>
                  </a:moveTo>
                  <a:cubicBezTo>
                    <a:pt x="9578" y="5167"/>
                    <a:pt x="10114" y="6270"/>
                    <a:pt x="10114" y="7436"/>
                  </a:cubicBezTo>
                  <a:cubicBezTo>
                    <a:pt x="10082" y="8979"/>
                    <a:pt x="9232" y="10366"/>
                    <a:pt x="7846" y="11027"/>
                  </a:cubicBezTo>
                  <a:lnTo>
                    <a:pt x="6617" y="5640"/>
                  </a:lnTo>
                  <a:cubicBezTo>
                    <a:pt x="7499" y="5514"/>
                    <a:pt x="8192" y="5073"/>
                    <a:pt x="8696" y="4443"/>
                  </a:cubicBezTo>
                  <a:close/>
                  <a:moveTo>
                    <a:pt x="4727" y="1"/>
                  </a:moveTo>
                  <a:cubicBezTo>
                    <a:pt x="4538" y="1"/>
                    <a:pt x="4380" y="158"/>
                    <a:pt x="4380" y="347"/>
                  </a:cubicBezTo>
                  <a:cubicBezTo>
                    <a:pt x="4380" y="946"/>
                    <a:pt x="4664" y="1513"/>
                    <a:pt x="5073" y="1828"/>
                  </a:cubicBezTo>
                  <a:cubicBezTo>
                    <a:pt x="4664" y="2143"/>
                    <a:pt x="4380" y="2678"/>
                    <a:pt x="4380" y="3246"/>
                  </a:cubicBezTo>
                  <a:cubicBezTo>
                    <a:pt x="3592" y="3561"/>
                    <a:pt x="2931" y="4096"/>
                    <a:pt x="2395" y="4758"/>
                  </a:cubicBezTo>
                  <a:lnTo>
                    <a:pt x="1387" y="4380"/>
                  </a:lnTo>
                  <a:lnTo>
                    <a:pt x="725" y="3088"/>
                  </a:lnTo>
                  <a:cubicBezTo>
                    <a:pt x="657" y="2974"/>
                    <a:pt x="522" y="2893"/>
                    <a:pt x="393" y="2893"/>
                  </a:cubicBezTo>
                  <a:cubicBezTo>
                    <a:pt x="344" y="2893"/>
                    <a:pt x="296" y="2904"/>
                    <a:pt x="253" y="2931"/>
                  </a:cubicBezTo>
                  <a:cubicBezTo>
                    <a:pt x="95" y="2994"/>
                    <a:pt x="1" y="3246"/>
                    <a:pt x="95" y="3403"/>
                  </a:cubicBezTo>
                  <a:lnTo>
                    <a:pt x="788" y="4789"/>
                  </a:lnTo>
                  <a:cubicBezTo>
                    <a:pt x="820" y="4884"/>
                    <a:pt x="914" y="4978"/>
                    <a:pt x="977" y="4978"/>
                  </a:cubicBezTo>
                  <a:lnTo>
                    <a:pt x="2017" y="5356"/>
                  </a:lnTo>
                  <a:cubicBezTo>
                    <a:pt x="1734" y="5923"/>
                    <a:pt x="1545" y="6491"/>
                    <a:pt x="1513" y="7121"/>
                  </a:cubicBezTo>
                  <a:lnTo>
                    <a:pt x="410" y="7121"/>
                  </a:lnTo>
                  <a:cubicBezTo>
                    <a:pt x="190" y="7121"/>
                    <a:pt x="32" y="7278"/>
                    <a:pt x="32" y="7499"/>
                  </a:cubicBezTo>
                  <a:cubicBezTo>
                    <a:pt x="32" y="7688"/>
                    <a:pt x="190" y="7845"/>
                    <a:pt x="410" y="7845"/>
                  </a:cubicBezTo>
                  <a:lnTo>
                    <a:pt x="1513" y="7845"/>
                  </a:lnTo>
                  <a:cubicBezTo>
                    <a:pt x="1545" y="8475"/>
                    <a:pt x="1734" y="9074"/>
                    <a:pt x="2017" y="9610"/>
                  </a:cubicBezTo>
                  <a:lnTo>
                    <a:pt x="977" y="10019"/>
                  </a:lnTo>
                  <a:cubicBezTo>
                    <a:pt x="914" y="10051"/>
                    <a:pt x="820" y="10082"/>
                    <a:pt x="788" y="10177"/>
                  </a:cubicBezTo>
                  <a:lnTo>
                    <a:pt x="95" y="11594"/>
                  </a:lnTo>
                  <a:cubicBezTo>
                    <a:pt x="1" y="11752"/>
                    <a:pt x="95" y="11972"/>
                    <a:pt x="253" y="12067"/>
                  </a:cubicBezTo>
                  <a:cubicBezTo>
                    <a:pt x="292" y="12083"/>
                    <a:pt x="336" y="12091"/>
                    <a:pt x="380" y="12091"/>
                  </a:cubicBezTo>
                  <a:cubicBezTo>
                    <a:pt x="513" y="12091"/>
                    <a:pt x="655" y="12020"/>
                    <a:pt x="725" y="11878"/>
                  </a:cubicBezTo>
                  <a:lnTo>
                    <a:pt x="1387" y="10586"/>
                  </a:lnTo>
                  <a:lnTo>
                    <a:pt x="2395" y="10208"/>
                  </a:lnTo>
                  <a:cubicBezTo>
                    <a:pt x="2962" y="10933"/>
                    <a:pt x="3718" y="11531"/>
                    <a:pt x="4664" y="11846"/>
                  </a:cubicBezTo>
                  <a:cubicBezTo>
                    <a:pt x="4706" y="11868"/>
                    <a:pt x="4750" y="11878"/>
                    <a:pt x="4794" y="11878"/>
                  </a:cubicBezTo>
                  <a:cubicBezTo>
                    <a:pt x="4944" y="11878"/>
                    <a:pt x="5087" y="11758"/>
                    <a:pt x="5136" y="11563"/>
                  </a:cubicBezTo>
                  <a:lnTo>
                    <a:pt x="5199" y="11248"/>
                  </a:lnTo>
                  <a:cubicBezTo>
                    <a:pt x="5514" y="11342"/>
                    <a:pt x="5829" y="11374"/>
                    <a:pt x="6176" y="11374"/>
                  </a:cubicBezTo>
                  <a:cubicBezTo>
                    <a:pt x="6491" y="11374"/>
                    <a:pt x="6869" y="11342"/>
                    <a:pt x="7184" y="11248"/>
                  </a:cubicBezTo>
                  <a:lnTo>
                    <a:pt x="7247" y="11563"/>
                  </a:lnTo>
                  <a:cubicBezTo>
                    <a:pt x="7275" y="11756"/>
                    <a:pt x="7471" y="11852"/>
                    <a:pt x="7646" y="11852"/>
                  </a:cubicBezTo>
                  <a:cubicBezTo>
                    <a:pt x="7671" y="11852"/>
                    <a:pt x="7696" y="11850"/>
                    <a:pt x="7720" y="11846"/>
                  </a:cubicBezTo>
                  <a:cubicBezTo>
                    <a:pt x="8633" y="11531"/>
                    <a:pt x="9421" y="10933"/>
                    <a:pt x="9956" y="10208"/>
                  </a:cubicBezTo>
                  <a:lnTo>
                    <a:pt x="10996" y="10586"/>
                  </a:lnTo>
                  <a:lnTo>
                    <a:pt x="11658" y="11878"/>
                  </a:lnTo>
                  <a:cubicBezTo>
                    <a:pt x="11729" y="12020"/>
                    <a:pt x="11870" y="12091"/>
                    <a:pt x="12003" y="12091"/>
                  </a:cubicBezTo>
                  <a:cubicBezTo>
                    <a:pt x="12048" y="12091"/>
                    <a:pt x="12091" y="12083"/>
                    <a:pt x="12130" y="12067"/>
                  </a:cubicBezTo>
                  <a:cubicBezTo>
                    <a:pt x="12288" y="11972"/>
                    <a:pt x="12382" y="11720"/>
                    <a:pt x="12288" y="11594"/>
                  </a:cubicBezTo>
                  <a:lnTo>
                    <a:pt x="11500" y="10177"/>
                  </a:lnTo>
                  <a:cubicBezTo>
                    <a:pt x="11469" y="10082"/>
                    <a:pt x="11374" y="10019"/>
                    <a:pt x="11311" y="10019"/>
                  </a:cubicBezTo>
                  <a:lnTo>
                    <a:pt x="10271" y="9610"/>
                  </a:lnTo>
                  <a:cubicBezTo>
                    <a:pt x="10555" y="9074"/>
                    <a:pt x="10712" y="8475"/>
                    <a:pt x="10807" y="7845"/>
                  </a:cubicBezTo>
                  <a:lnTo>
                    <a:pt x="11910" y="7845"/>
                  </a:lnTo>
                  <a:cubicBezTo>
                    <a:pt x="12099" y="7845"/>
                    <a:pt x="12256" y="7688"/>
                    <a:pt x="12256" y="7499"/>
                  </a:cubicBezTo>
                  <a:cubicBezTo>
                    <a:pt x="12256" y="7278"/>
                    <a:pt x="12099" y="7121"/>
                    <a:pt x="11910" y="7121"/>
                  </a:cubicBezTo>
                  <a:lnTo>
                    <a:pt x="10807" y="7121"/>
                  </a:lnTo>
                  <a:cubicBezTo>
                    <a:pt x="10775" y="6491"/>
                    <a:pt x="10555" y="5923"/>
                    <a:pt x="10271" y="5356"/>
                  </a:cubicBezTo>
                  <a:lnTo>
                    <a:pt x="11311" y="4978"/>
                  </a:lnTo>
                  <a:cubicBezTo>
                    <a:pt x="11374" y="4915"/>
                    <a:pt x="11469" y="4884"/>
                    <a:pt x="11500" y="4789"/>
                  </a:cubicBezTo>
                  <a:lnTo>
                    <a:pt x="12225" y="3403"/>
                  </a:lnTo>
                  <a:cubicBezTo>
                    <a:pt x="12288" y="3214"/>
                    <a:pt x="12225" y="2994"/>
                    <a:pt x="12067" y="2931"/>
                  </a:cubicBezTo>
                  <a:cubicBezTo>
                    <a:pt x="12024" y="2904"/>
                    <a:pt x="11973" y="2893"/>
                    <a:pt x="11922" y="2893"/>
                  </a:cubicBezTo>
                  <a:cubicBezTo>
                    <a:pt x="11785" y="2893"/>
                    <a:pt x="11640" y="2974"/>
                    <a:pt x="11595" y="3088"/>
                  </a:cubicBezTo>
                  <a:lnTo>
                    <a:pt x="10902" y="4380"/>
                  </a:lnTo>
                  <a:lnTo>
                    <a:pt x="9893" y="4758"/>
                  </a:lnTo>
                  <a:cubicBezTo>
                    <a:pt x="9389" y="4096"/>
                    <a:pt x="8696" y="3561"/>
                    <a:pt x="7909" y="3246"/>
                  </a:cubicBezTo>
                  <a:cubicBezTo>
                    <a:pt x="7909" y="2647"/>
                    <a:pt x="7656" y="2143"/>
                    <a:pt x="7215" y="1828"/>
                  </a:cubicBezTo>
                  <a:cubicBezTo>
                    <a:pt x="7656" y="1450"/>
                    <a:pt x="7909" y="946"/>
                    <a:pt x="7909" y="347"/>
                  </a:cubicBezTo>
                  <a:cubicBezTo>
                    <a:pt x="7909" y="158"/>
                    <a:pt x="7751" y="1"/>
                    <a:pt x="7562" y="1"/>
                  </a:cubicBezTo>
                  <a:cubicBezTo>
                    <a:pt x="7373" y="1"/>
                    <a:pt x="7215" y="158"/>
                    <a:pt x="7215" y="347"/>
                  </a:cubicBezTo>
                  <a:cubicBezTo>
                    <a:pt x="7215" y="946"/>
                    <a:pt x="6743" y="1450"/>
                    <a:pt x="6144" y="1450"/>
                  </a:cubicBezTo>
                  <a:cubicBezTo>
                    <a:pt x="5546" y="1450"/>
                    <a:pt x="5073" y="946"/>
                    <a:pt x="5073" y="347"/>
                  </a:cubicBezTo>
                  <a:cubicBezTo>
                    <a:pt x="5073" y="158"/>
                    <a:pt x="4916" y="1"/>
                    <a:pt x="4727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21"/>
          <p:cNvGrpSpPr/>
          <p:nvPr/>
        </p:nvGrpSpPr>
        <p:grpSpPr>
          <a:xfrm rot="-1477017">
            <a:off x="1004641" y="3379680"/>
            <a:ext cx="345360" cy="337216"/>
            <a:chOff x="-19802200" y="2416025"/>
            <a:chExt cx="309575" cy="302275"/>
          </a:xfrm>
        </p:grpSpPr>
        <p:sp>
          <p:nvSpPr>
            <p:cNvPr id="296" name="Google Shape;296;p21"/>
            <p:cNvSpPr/>
            <p:nvPr/>
          </p:nvSpPr>
          <p:spPr>
            <a:xfrm>
              <a:off x="-19602925" y="25751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-19710825" y="2575925"/>
              <a:ext cx="18925" cy="17350"/>
            </a:xfrm>
            <a:custGeom>
              <a:rect b="b" l="l" r="r" t="t"/>
              <a:pathLst>
                <a:path extrusionOk="0" h="694" w="757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56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-19602925" y="261135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-19728150" y="2611350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72"/>
                    <a:pt x="315" y="1418"/>
                    <a:pt x="725" y="1418"/>
                  </a:cubicBezTo>
                  <a:cubicBezTo>
                    <a:pt x="1103" y="1418"/>
                    <a:pt x="1418" y="1072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-19802200" y="2416025"/>
              <a:ext cx="309575" cy="302275"/>
            </a:xfrm>
            <a:custGeom>
              <a:rect b="b" l="l" r="r" t="t"/>
              <a:pathLst>
                <a:path extrusionOk="0" h="12091" w="12383">
                  <a:moveTo>
                    <a:pt x="6176" y="2080"/>
                  </a:moveTo>
                  <a:cubicBezTo>
                    <a:pt x="6711" y="2080"/>
                    <a:pt x="7121" y="2458"/>
                    <a:pt x="7215" y="2931"/>
                  </a:cubicBezTo>
                  <a:cubicBezTo>
                    <a:pt x="6869" y="2836"/>
                    <a:pt x="6554" y="2804"/>
                    <a:pt x="6176" y="2804"/>
                  </a:cubicBezTo>
                  <a:cubicBezTo>
                    <a:pt x="5829" y="2804"/>
                    <a:pt x="5483" y="2836"/>
                    <a:pt x="5168" y="2931"/>
                  </a:cubicBezTo>
                  <a:cubicBezTo>
                    <a:pt x="5231" y="2458"/>
                    <a:pt x="5672" y="2080"/>
                    <a:pt x="6176" y="2080"/>
                  </a:cubicBezTo>
                  <a:close/>
                  <a:moveTo>
                    <a:pt x="6176" y="3561"/>
                  </a:moveTo>
                  <a:cubicBezTo>
                    <a:pt x="6900" y="3561"/>
                    <a:pt x="7562" y="3750"/>
                    <a:pt x="8129" y="4065"/>
                  </a:cubicBezTo>
                  <a:cubicBezTo>
                    <a:pt x="7656" y="4600"/>
                    <a:pt x="6932" y="4978"/>
                    <a:pt x="6176" y="4978"/>
                  </a:cubicBezTo>
                  <a:cubicBezTo>
                    <a:pt x="5451" y="4978"/>
                    <a:pt x="4727" y="4600"/>
                    <a:pt x="4254" y="4065"/>
                  </a:cubicBezTo>
                  <a:cubicBezTo>
                    <a:pt x="4853" y="3750"/>
                    <a:pt x="5483" y="3561"/>
                    <a:pt x="6176" y="3561"/>
                  </a:cubicBezTo>
                  <a:close/>
                  <a:moveTo>
                    <a:pt x="6176" y="6932"/>
                  </a:moveTo>
                  <a:lnTo>
                    <a:pt x="7026" y="10555"/>
                  </a:lnTo>
                  <a:cubicBezTo>
                    <a:pt x="6743" y="10649"/>
                    <a:pt x="6459" y="10681"/>
                    <a:pt x="6176" y="10681"/>
                  </a:cubicBezTo>
                  <a:cubicBezTo>
                    <a:pt x="5924" y="10681"/>
                    <a:pt x="5640" y="10649"/>
                    <a:pt x="5357" y="10555"/>
                  </a:cubicBezTo>
                  <a:lnTo>
                    <a:pt x="6176" y="6932"/>
                  </a:lnTo>
                  <a:close/>
                  <a:moveTo>
                    <a:pt x="3655" y="4443"/>
                  </a:moveTo>
                  <a:cubicBezTo>
                    <a:pt x="4191" y="5073"/>
                    <a:pt x="4884" y="5514"/>
                    <a:pt x="5766" y="5640"/>
                  </a:cubicBezTo>
                  <a:lnTo>
                    <a:pt x="4538" y="11027"/>
                  </a:lnTo>
                  <a:cubicBezTo>
                    <a:pt x="3151" y="10366"/>
                    <a:pt x="2238" y="8979"/>
                    <a:pt x="2238" y="7436"/>
                  </a:cubicBezTo>
                  <a:cubicBezTo>
                    <a:pt x="2238" y="6239"/>
                    <a:pt x="2805" y="5167"/>
                    <a:pt x="3655" y="4443"/>
                  </a:cubicBezTo>
                  <a:close/>
                  <a:moveTo>
                    <a:pt x="8696" y="4443"/>
                  </a:moveTo>
                  <a:cubicBezTo>
                    <a:pt x="9578" y="5167"/>
                    <a:pt x="10114" y="6270"/>
                    <a:pt x="10114" y="7436"/>
                  </a:cubicBezTo>
                  <a:cubicBezTo>
                    <a:pt x="10082" y="8979"/>
                    <a:pt x="9232" y="10366"/>
                    <a:pt x="7846" y="11027"/>
                  </a:cubicBezTo>
                  <a:lnTo>
                    <a:pt x="6617" y="5640"/>
                  </a:lnTo>
                  <a:cubicBezTo>
                    <a:pt x="7499" y="5514"/>
                    <a:pt x="8192" y="5073"/>
                    <a:pt x="8696" y="4443"/>
                  </a:cubicBezTo>
                  <a:close/>
                  <a:moveTo>
                    <a:pt x="4727" y="1"/>
                  </a:moveTo>
                  <a:cubicBezTo>
                    <a:pt x="4538" y="1"/>
                    <a:pt x="4380" y="158"/>
                    <a:pt x="4380" y="347"/>
                  </a:cubicBezTo>
                  <a:cubicBezTo>
                    <a:pt x="4380" y="946"/>
                    <a:pt x="4664" y="1513"/>
                    <a:pt x="5073" y="1828"/>
                  </a:cubicBezTo>
                  <a:cubicBezTo>
                    <a:pt x="4664" y="2143"/>
                    <a:pt x="4380" y="2678"/>
                    <a:pt x="4380" y="3246"/>
                  </a:cubicBezTo>
                  <a:cubicBezTo>
                    <a:pt x="3592" y="3561"/>
                    <a:pt x="2931" y="4096"/>
                    <a:pt x="2395" y="4758"/>
                  </a:cubicBezTo>
                  <a:lnTo>
                    <a:pt x="1387" y="4380"/>
                  </a:lnTo>
                  <a:lnTo>
                    <a:pt x="725" y="3088"/>
                  </a:lnTo>
                  <a:cubicBezTo>
                    <a:pt x="657" y="2974"/>
                    <a:pt x="522" y="2893"/>
                    <a:pt x="393" y="2893"/>
                  </a:cubicBezTo>
                  <a:cubicBezTo>
                    <a:pt x="344" y="2893"/>
                    <a:pt x="296" y="2904"/>
                    <a:pt x="253" y="2931"/>
                  </a:cubicBezTo>
                  <a:cubicBezTo>
                    <a:pt x="95" y="2994"/>
                    <a:pt x="1" y="3246"/>
                    <a:pt x="95" y="3403"/>
                  </a:cubicBezTo>
                  <a:lnTo>
                    <a:pt x="788" y="4789"/>
                  </a:lnTo>
                  <a:cubicBezTo>
                    <a:pt x="820" y="4884"/>
                    <a:pt x="914" y="4978"/>
                    <a:pt x="977" y="4978"/>
                  </a:cubicBezTo>
                  <a:lnTo>
                    <a:pt x="2017" y="5356"/>
                  </a:lnTo>
                  <a:cubicBezTo>
                    <a:pt x="1734" y="5923"/>
                    <a:pt x="1545" y="6491"/>
                    <a:pt x="1513" y="7121"/>
                  </a:cubicBezTo>
                  <a:lnTo>
                    <a:pt x="410" y="7121"/>
                  </a:lnTo>
                  <a:cubicBezTo>
                    <a:pt x="190" y="7121"/>
                    <a:pt x="32" y="7278"/>
                    <a:pt x="32" y="7499"/>
                  </a:cubicBezTo>
                  <a:cubicBezTo>
                    <a:pt x="32" y="7688"/>
                    <a:pt x="190" y="7845"/>
                    <a:pt x="410" y="7845"/>
                  </a:cubicBezTo>
                  <a:lnTo>
                    <a:pt x="1513" y="7845"/>
                  </a:lnTo>
                  <a:cubicBezTo>
                    <a:pt x="1545" y="8475"/>
                    <a:pt x="1734" y="9074"/>
                    <a:pt x="2017" y="9610"/>
                  </a:cubicBezTo>
                  <a:lnTo>
                    <a:pt x="977" y="10019"/>
                  </a:lnTo>
                  <a:cubicBezTo>
                    <a:pt x="914" y="10051"/>
                    <a:pt x="820" y="10082"/>
                    <a:pt x="788" y="10177"/>
                  </a:cubicBezTo>
                  <a:lnTo>
                    <a:pt x="95" y="11594"/>
                  </a:lnTo>
                  <a:cubicBezTo>
                    <a:pt x="1" y="11752"/>
                    <a:pt x="95" y="11972"/>
                    <a:pt x="253" y="12067"/>
                  </a:cubicBezTo>
                  <a:cubicBezTo>
                    <a:pt x="292" y="12083"/>
                    <a:pt x="336" y="12091"/>
                    <a:pt x="380" y="12091"/>
                  </a:cubicBezTo>
                  <a:cubicBezTo>
                    <a:pt x="513" y="12091"/>
                    <a:pt x="655" y="12020"/>
                    <a:pt x="725" y="11878"/>
                  </a:cubicBezTo>
                  <a:lnTo>
                    <a:pt x="1387" y="10586"/>
                  </a:lnTo>
                  <a:lnTo>
                    <a:pt x="2395" y="10208"/>
                  </a:lnTo>
                  <a:cubicBezTo>
                    <a:pt x="2962" y="10933"/>
                    <a:pt x="3718" y="11531"/>
                    <a:pt x="4664" y="11846"/>
                  </a:cubicBezTo>
                  <a:cubicBezTo>
                    <a:pt x="4706" y="11868"/>
                    <a:pt x="4750" y="11878"/>
                    <a:pt x="4794" y="11878"/>
                  </a:cubicBezTo>
                  <a:cubicBezTo>
                    <a:pt x="4944" y="11878"/>
                    <a:pt x="5087" y="11758"/>
                    <a:pt x="5136" y="11563"/>
                  </a:cubicBezTo>
                  <a:lnTo>
                    <a:pt x="5199" y="11248"/>
                  </a:lnTo>
                  <a:cubicBezTo>
                    <a:pt x="5514" y="11342"/>
                    <a:pt x="5829" y="11374"/>
                    <a:pt x="6176" y="11374"/>
                  </a:cubicBezTo>
                  <a:cubicBezTo>
                    <a:pt x="6491" y="11374"/>
                    <a:pt x="6869" y="11342"/>
                    <a:pt x="7184" y="11248"/>
                  </a:cubicBezTo>
                  <a:lnTo>
                    <a:pt x="7247" y="11563"/>
                  </a:lnTo>
                  <a:cubicBezTo>
                    <a:pt x="7275" y="11756"/>
                    <a:pt x="7471" y="11852"/>
                    <a:pt x="7646" y="11852"/>
                  </a:cubicBezTo>
                  <a:cubicBezTo>
                    <a:pt x="7671" y="11852"/>
                    <a:pt x="7696" y="11850"/>
                    <a:pt x="7720" y="11846"/>
                  </a:cubicBezTo>
                  <a:cubicBezTo>
                    <a:pt x="8633" y="11531"/>
                    <a:pt x="9421" y="10933"/>
                    <a:pt x="9956" y="10208"/>
                  </a:cubicBezTo>
                  <a:lnTo>
                    <a:pt x="10996" y="10586"/>
                  </a:lnTo>
                  <a:lnTo>
                    <a:pt x="11658" y="11878"/>
                  </a:lnTo>
                  <a:cubicBezTo>
                    <a:pt x="11729" y="12020"/>
                    <a:pt x="11870" y="12091"/>
                    <a:pt x="12003" y="12091"/>
                  </a:cubicBezTo>
                  <a:cubicBezTo>
                    <a:pt x="12048" y="12091"/>
                    <a:pt x="12091" y="12083"/>
                    <a:pt x="12130" y="12067"/>
                  </a:cubicBezTo>
                  <a:cubicBezTo>
                    <a:pt x="12288" y="11972"/>
                    <a:pt x="12382" y="11720"/>
                    <a:pt x="12288" y="11594"/>
                  </a:cubicBezTo>
                  <a:lnTo>
                    <a:pt x="11500" y="10177"/>
                  </a:lnTo>
                  <a:cubicBezTo>
                    <a:pt x="11469" y="10082"/>
                    <a:pt x="11374" y="10019"/>
                    <a:pt x="11311" y="10019"/>
                  </a:cubicBezTo>
                  <a:lnTo>
                    <a:pt x="10271" y="9610"/>
                  </a:lnTo>
                  <a:cubicBezTo>
                    <a:pt x="10555" y="9074"/>
                    <a:pt x="10712" y="8475"/>
                    <a:pt x="10807" y="7845"/>
                  </a:cubicBezTo>
                  <a:lnTo>
                    <a:pt x="11910" y="7845"/>
                  </a:lnTo>
                  <a:cubicBezTo>
                    <a:pt x="12099" y="7845"/>
                    <a:pt x="12256" y="7688"/>
                    <a:pt x="12256" y="7499"/>
                  </a:cubicBezTo>
                  <a:cubicBezTo>
                    <a:pt x="12256" y="7278"/>
                    <a:pt x="12099" y="7121"/>
                    <a:pt x="11910" y="7121"/>
                  </a:cubicBezTo>
                  <a:lnTo>
                    <a:pt x="10807" y="7121"/>
                  </a:lnTo>
                  <a:cubicBezTo>
                    <a:pt x="10775" y="6491"/>
                    <a:pt x="10555" y="5923"/>
                    <a:pt x="10271" y="5356"/>
                  </a:cubicBezTo>
                  <a:lnTo>
                    <a:pt x="11311" y="4978"/>
                  </a:lnTo>
                  <a:cubicBezTo>
                    <a:pt x="11374" y="4915"/>
                    <a:pt x="11469" y="4884"/>
                    <a:pt x="11500" y="4789"/>
                  </a:cubicBezTo>
                  <a:lnTo>
                    <a:pt x="12225" y="3403"/>
                  </a:lnTo>
                  <a:cubicBezTo>
                    <a:pt x="12288" y="3214"/>
                    <a:pt x="12225" y="2994"/>
                    <a:pt x="12067" y="2931"/>
                  </a:cubicBezTo>
                  <a:cubicBezTo>
                    <a:pt x="12024" y="2904"/>
                    <a:pt x="11973" y="2893"/>
                    <a:pt x="11922" y="2893"/>
                  </a:cubicBezTo>
                  <a:cubicBezTo>
                    <a:pt x="11785" y="2893"/>
                    <a:pt x="11640" y="2974"/>
                    <a:pt x="11595" y="3088"/>
                  </a:cubicBezTo>
                  <a:lnTo>
                    <a:pt x="10902" y="4380"/>
                  </a:lnTo>
                  <a:lnTo>
                    <a:pt x="9893" y="4758"/>
                  </a:lnTo>
                  <a:cubicBezTo>
                    <a:pt x="9389" y="4096"/>
                    <a:pt x="8696" y="3561"/>
                    <a:pt x="7909" y="3246"/>
                  </a:cubicBezTo>
                  <a:cubicBezTo>
                    <a:pt x="7909" y="2647"/>
                    <a:pt x="7656" y="2143"/>
                    <a:pt x="7215" y="1828"/>
                  </a:cubicBezTo>
                  <a:cubicBezTo>
                    <a:pt x="7656" y="1450"/>
                    <a:pt x="7909" y="946"/>
                    <a:pt x="7909" y="347"/>
                  </a:cubicBezTo>
                  <a:cubicBezTo>
                    <a:pt x="7909" y="158"/>
                    <a:pt x="7751" y="1"/>
                    <a:pt x="7562" y="1"/>
                  </a:cubicBezTo>
                  <a:cubicBezTo>
                    <a:pt x="7373" y="1"/>
                    <a:pt x="7215" y="158"/>
                    <a:pt x="7215" y="347"/>
                  </a:cubicBezTo>
                  <a:cubicBezTo>
                    <a:pt x="7215" y="946"/>
                    <a:pt x="6743" y="1450"/>
                    <a:pt x="6144" y="1450"/>
                  </a:cubicBezTo>
                  <a:cubicBezTo>
                    <a:pt x="5546" y="1450"/>
                    <a:pt x="5073" y="946"/>
                    <a:pt x="5073" y="347"/>
                  </a:cubicBezTo>
                  <a:cubicBezTo>
                    <a:pt x="5073" y="158"/>
                    <a:pt x="4916" y="1"/>
                    <a:pt x="4727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1" name="Google Shape;3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414" y="626275"/>
            <a:ext cx="2771523" cy="16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399" y="2904120"/>
            <a:ext cx="3129599" cy="1642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0200" y="3669025"/>
            <a:ext cx="3129599" cy="16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type="ctrTitle"/>
          </p:nvPr>
        </p:nvSpPr>
        <p:spPr>
          <a:xfrm>
            <a:off x="713175" y="536525"/>
            <a:ext cx="20847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		Resultat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9" name="Google Shape;309;p2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 txBox="1"/>
          <p:nvPr/>
        </p:nvSpPr>
        <p:spPr>
          <a:xfrm>
            <a:off x="276525" y="1196000"/>
            <a:ext cx="8517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s" sz="1600">
                <a:latin typeface="Roboto Light"/>
                <a:ea typeface="Roboto Light"/>
                <a:cs typeface="Roboto Light"/>
                <a:sym typeface="Roboto Light"/>
              </a:rPr>
              <a:t>Storlek på fönstret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s" sz="1600">
                <a:latin typeface="Roboto Light"/>
                <a:ea typeface="Roboto Light"/>
                <a:cs typeface="Roboto Light"/>
                <a:sym typeface="Roboto Light"/>
              </a:rPr>
              <a:t>Felhantering för format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s" sz="1600">
                <a:latin typeface="Roboto Light"/>
                <a:ea typeface="Roboto Light"/>
                <a:cs typeface="Roboto Light"/>
                <a:sym typeface="Roboto Light"/>
              </a:rPr>
              <a:t>Format Hints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s" sz="1600">
                <a:latin typeface="Roboto Light"/>
                <a:ea typeface="Roboto Light"/>
                <a:cs typeface="Roboto Light"/>
                <a:sym typeface="Roboto Light"/>
              </a:rPr>
              <a:t>Default-värde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s" sz="1600">
                <a:latin typeface="Roboto Light"/>
                <a:ea typeface="Roboto Light"/>
                <a:cs typeface="Roboto Light"/>
                <a:sym typeface="Roboto Light"/>
              </a:rPr>
              <a:t>Avstånd mellan komponenter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s" sz="1600">
                <a:latin typeface="Roboto Light"/>
                <a:ea typeface="Roboto Light"/>
                <a:cs typeface="Roboto Light"/>
                <a:sym typeface="Roboto Light"/>
              </a:rPr>
              <a:t>Filer sparas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s" sz="1600">
                <a:latin typeface="Roboto Light"/>
                <a:ea typeface="Roboto Light"/>
                <a:cs typeface="Roboto Light"/>
                <a:sym typeface="Roboto Light"/>
              </a:rPr>
              <a:t>Starttid och Startfil kan inte båda vara ifyllda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s" sz="1600">
                <a:latin typeface="Roboto Light"/>
                <a:ea typeface="Roboto Light"/>
                <a:cs typeface="Roboto Light"/>
                <a:sym typeface="Roboto Light"/>
              </a:rPr>
              <a:t>Manuellt skriva fil path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11" name="Google Shape;3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950" y="222675"/>
            <a:ext cx="3895525" cy="281162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2"/>
          <p:cNvSpPr/>
          <p:nvPr/>
        </p:nvSpPr>
        <p:spPr>
          <a:xfrm>
            <a:off x="4793063" y="122475"/>
            <a:ext cx="4403017" cy="3610260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type="ctrTitle"/>
          </p:nvPr>
        </p:nvSpPr>
        <p:spPr>
          <a:xfrm>
            <a:off x="64300" y="403338"/>
            <a:ext cx="3656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B</a:t>
            </a:r>
            <a:r>
              <a:rPr lang="es">
                <a:solidFill>
                  <a:srgbClr val="FF0000"/>
                </a:solidFill>
              </a:rPr>
              <a:t>uggar i Resultat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8" name="Google Shape;318;p23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23"/>
          <p:cNvGrpSpPr/>
          <p:nvPr/>
        </p:nvGrpSpPr>
        <p:grpSpPr>
          <a:xfrm>
            <a:off x="276517" y="538021"/>
            <a:ext cx="345362" cy="337218"/>
            <a:chOff x="-19802200" y="2416025"/>
            <a:chExt cx="309575" cy="302275"/>
          </a:xfrm>
        </p:grpSpPr>
        <p:sp>
          <p:nvSpPr>
            <p:cNvPr id="320" name="Google Shape;320;p23"/>
            <p:cNvSpPr/>
            <p:nvPr/>
          </p:nvSpPr>
          <p:spPr>
            <a:xfrm>
              <a:off x="-19602925" y="25751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-19710825" y="2575925"/>
              <a:ext cx="18925" cy="17350"/>
            </a:xfrm>
            <a:custGeom>
              <a:rect b="b" l="l" r="r" t="t"/>
              <a:pathLst>
                <a:path extrusionOk="0" h="694" w="757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56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-19602925" y="261135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-19728150" y="2611350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72"/>
                    <a:pt x="315" y="1418"/>
                    <a:pt x="725" y="1418"/>
                  </a:cubicBezTo>
                  <a:cubicBezTo>
                    <a:pt x="1103" y="1418"/>
                    <a:pt x="1418" y="1072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-19802200" y="2416025"/>
              <a:ext cx="309575" cy="302275"/>
            </a:xfrm>
            <a:custGeom>
              <a:rect b="b" l="l" r="r" t="t"/>
              <a:pathLst>
                <a:path extrusionOk="0" h="12091" w="12383">
                  <a:moveTo>
                    <a:pt x="6176" y="2080"/>
                  </a:moveTo>
                  <a:cubicBezTo>
                    <a:pt x="6711" y="2080"/>
                    <a:pt x="7121" y="2458"/>
                    <a:pt x="7215" y="2931"/>
                  </a:cubicBezTo>
                  <a:cubicBezTo>
                    <a:pt x="6869" y="2836"/>
                    <a:pt x="6554" y="2804"/>
                    <a:pt x="6176" y="2804"/>
                  </a:cubicBezTo>
                  <a:cubicBezTo>
                    <a:pt x="5829" y="2804"/>
                    <a:pt x="5483" y="2836"/>
                    <a:pt x="5168" y="2931"/>
                  </a:cubicBezTo>
                  <a:cubicBezTo>
                    <a:pt x="5231" y="2458"/>
                    <a:pt x="5672" y="2080"/>
                    <a:pt x="6176" y="2080"/>
                  </a:cubicBezTo>
                  <a:close/>
                  <a:moveTo>
                    <a:pt x="6176" y="3561"/>
                  </a:moveTo>
                  <a:cubicBezTo>
                    <a:pt x="6900" y="3561"/>
                    <a:pt x="7562" y="3750"/>
                    <a:pt x="8129" y="4065"/>
                  </a:cubicBezTo>
                  <a:cubicBezTo>
                    <a:pt x="7656" y="4600"/>
                    <a:pt x="6932" y="4978"/>
                    <a:pt x="6176" y="4978"/>
                  </a:cubicBezTo>
                  <a:cubicBezTo>
                    <a:pt x="5451" y="4978"/>
                    <a:pt x="4727" y="4600"/>
                    <a:pt x="4254" y="4065"/>
                  </a:cubicBezTo>
                  <a:cubicBezTo>
                    <a:pt x="4853" y="3750"/>
                    <a:pt x="5483" y="3561"/>
                    <a:pt x="6176" y="3561"/>
                  </a:cubicBezTo>
                  <a:close/>
                  <a:moveTo>
                    <a:pt x="6176" y="6932"/>
                  </a:moveTo>
                  <a:lnTo>
                    <a:pt x="7026" y="10555"/>
                  </a:lnTo>
                  <a:cubicBezTo>
                    <a:pt x="6743" y="10649"/>
                    <a:pt x="6459" y="10681"/>
                    <a:pt x="6176" y="10681"/>
                  </a:cubicBezTo>
                  <a:cubicBezTo>
                    <a:pt x="5924" y="10681"/>
                    <a:pt x="5640" y="10649"/>
                    <a:pt x="5357" y="10555"/>
                  </a:cubicBezTo>
                  <a:lnTo>
                    <a:pt x="6176" y="6932"/>
                  </a:lnTo>
                  <a:close/>
                  <a:moveTo>
                    <a:pt x="3655" y="4443"/>
                  </a:moveTo>
                  <a:cubicBezTo>
                    <a:pt x="4191" y="5073"/>
                    <a:pt x="4884" y="5514"/>
                    <a:pt x="5766" y="5640"/>
                  </a:cubicBezTo>
                  <a:lnTo>
                    <a:pt x="4538" y="11027"/>
                  </a:lnTo>
                  <a:cubicBezTo>
                    <a:pt x="3151" y="10366"/>
                    <a:pt x="2238" y="8979"/>
                    <a:pt x="2238" y="7436"/>
                  </a:cubicBezTo>
                  <a:cubicBezTo>
                    <a:pt x="2238" y="6239"/>
                    <a:pt x="2805" y="5167"/>
                    <a:pt x="3655" y="4443"/>
                  </a:cubicBezTo>
                  <a:close/>
                  <a:moveTo>
                    <a:pt x="8696" y="4443"/>
                  </a:moveTo>
                  <a:cubicBezTo>
                    <a:pt x="9578" y="5167"/>
                    <a:pt x="10114" y="6270"/>
                    <a:pt x="10114" y="7436"/>
                  </a:cubicBezTo>
                  <a:cubicBezTo>
                    <a:pt x="10082" y="8979"/>
                    <a:pt x="9232" y="10366"/>
                    <a:pt x="7846" y="11027"/>
                  </a:cubicBezTo>
                  <a:lnTo>
                    <a:pt x="6617" y="5640"/>
                  </a:lnTo>
                  <a:cubicBezTo>
                    <a:pt x="7499" y="5514"/>
                    <a:pt x="8192" y="5073"/>
                    <a:pt x="8696" y="4443"/>
                  </a:cubicBezTo>
                  <a:close/>
                  <a:moveTo>
                    <a:pt x="4727" y="1"/>
                  </a:moveTo>
                  <a:cubicBezTo>
                    <a:pt x="4538" y="1"/>
                    <a:pt x="4380" y="158"/>
                    <a:pt x="4380" y="347"/>
                  </a:cubicBezTo>
                  <a:cubicBezTo>
                    <a:pt x="4380" y="946"/>
                    <a:pt x="4664" y="1513"/>
                    <a:pt x="5073" y="1828"/>
                  </a:cubicBezTo>
                  <a:cubicBezTo>
                    <a:pt x="4664" y="2143"/>
                    <a:pt x="4380" y="2678"/>
                    <a:pt x="4380" y="3246"/>
                  </a:cubicBezTo>
                  <a:cubicBezTo>
                    <a:pt x="3592" y="3561"/>
                    <a:pt x="2931" y="4096"/>
                    <a:pt x="2395" y="4758"/>
                  </a:cubicBezTo>
                  <a:lnTo>
                    <a:pt x="1387" y="4380"/>
                  </a:lnTo>
                  <a:lnTo>
                    <a:pt x="725" y="3088"/>
                  </a:lnTo>
                  <a:cubicBezTo>
                    <a:pt x="657" y="2974"/>
                    <a:pt x="522" y="2893"/>
                    <a:pt x="393" y="2893"/>
                  </a:cubicBezTo>
                  <a:cubicBezTo>
                    <a:pt x="344" y="2893"/>
                    <a:pt x="296" y="2904"/>
                    <a:pt x="253" y="2931"/>
                  </a:cubicBezTo>
                  <a:cubicBezTo>
                    <a:pt x="95" y="2994"/>
                    <a:pt x="1" y="3246"/>
                    <a:pt x="95" y="3403"/>
                  </a:cubicBezTo>
                  <a:lnTo>
                    <a:pt x="788" y="4789"/>
                  </a:lnTo>
                  <a:cubicBezTo>
                    <a:pt x="820" y="4884"/>
                    <a:pt x="914" y="4978"/>
                    <a:pt x="977" y="4978"/>
                  </a:cubicBezTo>
                  <a:lnTo>
                    <a:pt x="2017" y="5356"/>
                  </a:lnTo>
                  <a:cubicBezTo>
                    <a:pt x="1734" y="5923"/>
                    <a:pt x="1545" y="6491"/>
                    <a:pt x="1513" y="7121"/>
                  </a:cubicBezTo>
                  <a:lnTo>
                    <a:pt x="410" y="7121"/>
                  </a:lnTo>
                  <a:cubicBezTo>
                    <a:pt x="190" y="7121"/>
                    <a:pt x="32" y="7278"/>
                    <a:pt x="32" y="7499"/>
                  </a:cubicBezTo>
                  <a:cubicBezTo>
                    <a:pt x="32" y="7688"/>
                    <a:pt x="190" y="7845"/>
                    <a:pt x="410" y="7845"/>
                  </a:cubicBezTo>
                  <a:lnTo>
                    <a:pt x="1513" y="7845"/>
                  </a:lnTo>
                  <a:cubicBezTo>
                    <a:pt x="1545" y="8475"/>
                    <a:pt x="1734" y="9074"/>
                    <a:pt x="2017" y="9610"/>
                  </a:cubicBezTo>
                  <a:lnTo>
                    <a:pt x="977" y="10019"/>
                  </a:lnTo>
                  <a:cubicBezTo>
                    <a:pt x="914" y="10051"/>
                    <a:pt x="820" y="10082"/>
                    <a:pt x="788" y="10177"/>
                  </a:cubicBezTo>
                  <a:lnTo>
                    <a:pt x="95" y="11594"/>
                  </a:lnTo>
                  <a:cubicBezTo>
                    <a:pt x="1" y="11752"/>
                    <a:pt x="95" y="11972"/>
                    <a:pt x="253" y="12067"/>
                  </a:cubicBezTo>
                  <a:cubicBezTo>
                    <a:pt x="292" y="12083"/>
                    <a:pt x="336" y="12091"/>
                    <a:pt x="380" y="12091"/>
                  </a:cubicBezTo>
                  <a:cubicBezTo>
                    <a:pt x="513" y="12091"/>
                    <a:pt x="655" y="12020"/>
                    <a:pt x="725" y="11878"/>
                  </a:cubicBezTo>
                  <a:lnTo>
                    <a:pt x="1387" y="10586"/>
                  </a:lnTo>
                  <a:lnTo>
                    <a:pt x="2395" y="10208"/>
                  </a:lnTo>
                  <a:cubicBezTo>
                    <a:pt x="2962" y="10933"/>
                    <a:pt x="3718" y="11531"/>
                    <a:pt x="4664" y="11846"/>
                  </a:cubicBezTo>
                  <a:cubicBezTo>
                    <a:pt x="4706" y="11868"/>
                    <a:pt x="4750" y="11878"/>
                    <a:pt x="4794" y="11878"/>
                  </a:cubicBezTo>
                  <a:cubicBezTo>
                    <a:pt x="4944" y="11878"/>
                    <a:pt x="5087" y="11758"/>
                    <a:pt x="5136" y="11563"/>
                  </a:cubicBezTo>
                  <a:lnTo>
                    <a:pt x="5199" y="11248"/>
                  </a:lnTo>
                  <a:cubicBezTo>
                    <a:pt x="5514" y="11342"/>
                    <a:pt x="5829" y="11374"/>
                    <a:pt x="6176" y="11374"/>
                  </a:cubicBezTo>
                  <a:cubicBezTo>
                    <a:pt x="6491" y="11374"/>
                    <a:pt x="6869" y="11342"/>
                    <a:pt x="7184" y="11248"/>
                  </a:cubicBezTo>
                  <a:lnTo>
                    <a:pt x="7247" y="11563"/>
                  </a:lnTo>
                  <a:cubicBezTo>
                    <a:pt x="7275" y="11756"/>
                    <a:pt x="7471" y="11852"/>
                    <a:pt x="7646" y="11852"/>
                  </a:cubicBezTo>
                  <a:cubicBezTo>
                    <a:pt x="7671" y="11852"/>
                    <a:pt x="7696" y="11850"/>
                    <a:pt x="7720" y="11846"/>
                  </a:cubicBezTo>
                  <a:cubicBezTo>
                    <a:pt x="8633" y="11531"/>
                    <a:pt x="9421" y="10933"/>
                    <a:pt x="9956" y="10208"/>
                  </a:cubicBezTo>
                  <a:lnTo>
                    <a:pt x="10996" y="10586"/>
                  </a:lnTo>
                  <a:lnTo>
                    <a:pt x="11658" y="11878"/>
                  </a:lnTo>
                  <a:cubicBezTo>
                    <a:pt x="11729" y="12020"/>
                    <a:pt x="11870" y="12091"/>
                    <a:pt x="12003" y="12091"/>
                  </a:cubicBezTo>
                  <a:cubicBezTo>
                    <a:pt x="12048" y="12091"/>
                    <a:pt x="12091" y="12083"/>
                    <a:pt x="12130" y="12067"/>
                  </a:cubicBezTo>
                  <a:cubicBezTo>
                    <a:pt x="12288" y="11972"/>
                    <a:pt x="12382" y="11720"/>
                    <a:pt x="12288" y="11594"/>
                  </a:cubicBezTo>
                  <a:lnTo>
                    <a:pt x="11500" y="10177"/>
                  </a:lnTo>
                  <a:cubicBezTo>
                    <a:pt x="11469" y="10082"/>
                    <a:pt x="11374" y="10019"/>
                    <a:pt x="11311" y="10019"/>
                  </a:cubicBezTo>
                  <a:lnTo>
                    <a:pt x="10271" y="9610"/>
                  </a:lnTo>
                  <a:cubicBezTo>
                    <a:pt x="10555" y="9074"/>
                    <a:pt x="10712" y="8475"/>
                    <a:pt x="10807" y="7845"/>
                  </a:cubicBezTo>
                  <a:lnTo>
                    <a:pt x="11910" y="7845"/>
                  </a:lnTo>
                  <a:cubicBezTo>
                    <a:pt x="12099" y="7845"/>
                    <a:pt x="12256" y="7688"/>
                    <a:pt x="12256" y="7499"/>
                  </a:cubicBezTo>
                  <a:cubicBezTo>
                    <a:pt x="12256" y="7278"/>
                    <a:pt x="12099" y="7121"/>
                    <a:pt x="11910" y="7121"/>
                  </a:cubicBezTo>
                  <a:lnTo>
                    <a:pt x="10807" y="7121"/>
                  </a:lnTo>
                  <a:cubicBezTo>
                    <a:pt x="10775" y="6491"/>
                    <a:pt x="10555" y="5923"/>
                    <a:pt x="10271" y="5356"/>
                  </a:cubicBezTo>
                  <a:lnTo>
                    <a:pt x="11311" y="4978"/>
                  </a:lnTo>
                  <a:cubicBezTo>
                    <a:pt x="11374" y="4915"/>
                    <a:pt x="11469" y="4884"/>
                    <a:pt x="11500" y="4789"/>
                  </a:cubicBezTo>
                  <a:lnTo>
                    <a:pt x="12225" y="3403"/>
                  </a:lnTo>
                  <a:cubicBezTo>
                    <a:pt x="12288" y="3214"/>
                    <a:pt x="12225" y="2994"/>
                    <a:pt x="12067" y="2931"/>
                  </a:cubicBezTo>
                  <a:cubicBezTo>
                    <a:pt x="12024" y="2904"/>
                    <a:pt x="11973" y="2893"/>
                    <a:pt x="11922" y="2893"/>
                  </a:cubicBezTo>
                  <a:cubicBezTo>
                    <a:pt x="11785" y="2893"/>
                    <a:pt x="11640" y="2974"/>
                    <a:pt x="11595" y="3088"/>
                  </a:cubicBezTo>
                  <a:lnTo>
                    <a:pt x="10902" y="4380"/>
                  </a:lnTo>
                  <a:lnTo>
                    <a:pt x="9893" y="4758"/>
                  </a:lnTo>
                  <a:cubicBezTo>
                    <a:pt x="9389" y="4096"/>
                    <a:pt x="8696" y="3561"/>
                    <a:pt x="7909" y="3246"/>
                  </a:cubicBezTo>
                  <a:cubicBezTo>
                    <a:pt x="7909" y="2647"/>
                    <a:pt x="7656" y="2143"/>
                    <a:pt x="7215" y="1828"/>
                  </a:cubicBezTo>
                  <a:cubicBezTo>
                    <a:pt x="7656" y="1450"/>
                    <a:pt x="7909" y="946"/>
                    <a:pt x="7909" y="347"/>
                  </a:cubicBezTo>
                  <a:cubicBezTo>
                    <a:pt x="7909" y="158"/>
                    <a:pt x="7751" y="1"/>
                    <a:pt x="7562" y="1"/>
                  </a:cubicBezTo>
                  <a:cubicBezTo>
                    <a:pt x="7373" y="1"/>
                    <a:pt x="7215" y="158"/>
                    <a:pt x="7215" y="347"/>
                  </a:cubicBezTo>
                  <a:cubicBezTo>
                    <a:pt x="7215" y="946"/>
                    <a:pt x="6743" y="1450"/>
                    <a:pt x="6144" y="1450"/>
                  </a:cubicBezTo>
                  <a:cubicBezTo>
                    <a:pt x="5546" y="1450"/>
                    <a:pt x="5073" y="946"/>
                    <a:pt x="5073" y="347"/>
                  </a:cubicBezTo>
                  <a:cubicBezTo>
                    <a:pt x="5073" y="158"/>
                    <a:pt x="4916" y="1"/>
                    <a:pt x="4727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3"/>
          <p:cNvSpPr txBox="1"/>
          <p:nvPr/>
        </p:nvSpPr>
        <p:spPr>
          <a:xfrm>
            <a:off x="276525" y="1196000"/>
            <a:ext cx="851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s" sz="1600">
                <a:latin typeface="Roboto Light"/>
                <a:ea typeface="Roboto Light"/>
                <a:cs typeface="Roboto Light"/>
                <a:sym typeface="Roboto Light"/>
              </a:rPr>
              <a:t>Felhantering för namn fil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s" sz="1600">
                <a:latin typeface="Roboto Light"/>
                <a:ea typeface="Roboto Light"/>
                <a:cs typeface="Roboto Light"/>
                <a:sym typeface="Roboto Light"/>
              </a:rPr>
              <a:t>Resultat namn encoding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s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Varvlopp resultat formatering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26" name="Google Shape;3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75" y="2998775"/>
            <a:ext cx="23622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75" y="2998775"/>
            <a:ext cx="36861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525" y="3061875"/>
            <a:ext cx="7313574" cy="13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3"/>
          <p:cNvSpPr/>
          <p:nvPr/>
        </p:nvSpPr>
        <p:spPr>
          <a:xfrm>
            <a:off x="5599125" y="0"/>
            <a:ext cx="3129452" cy="3483508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9000" y="241425"/>
            <a:ext cx="2791399" cy="2475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4"/>
          <p:cNvGrpSpPr/>
          <p:nvPr/>
        </p:nvGrpSpPr>
        <p:grpSpPr>
          <a:xfrm>
            <a:off x="773619" y="805106"/>
            <a:ext cx="329934" cy="329934"/>
            <a:chOff x="5775900" y="2308125"/>
            <a:chExt cx="295375" cy="295375"/>
          </a:xfrm>
        </p:grpSpPr>
        <p:sp>
          <p:nvSpPr>
            <p:cNvPr id="337" name="Google Shape;337;p24"/>
            <p:cNvSpPr/>
            <p:nvPr/>
          </p:nvSpPr>
          <p:spPr>
            <a:xfrm>
              <a:off x="5984625" y="248297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5775900" y="2308125"/>
              <a:ext cx="295375" cy="295375"/>
            </a:xfrm>
            <a:custGeom>
              <a:rect b="b" l="l" r="r" t="t"/>
              <a:pathLst>
                <a:path extrusionOk="0" h="11815" w="11815">
                  <a:moveTo>
                    <a:pt x="7845" y="725"/>
                  </a:moveTo>
                  <a:cubicBezTo>
                    <a:pt x="7719" y="914"/>
                    <a:pt x="7656" y="1166"/>
                    <a:pt x="7656" y="1450"/>
                  </a:cubicBezTo>
                  <a:cubicBezTo>
                    <a:pt x="7656" y="1670"/>
                    <a:pt x="7719" y="1922"/>
                    <a:pt x="7845" y="2143"/>
                  </a:cubicBezTo>
                  <a:lnTo>
                    <a:pt x="1387" y="2143"/>
                  </a:lnTo>
                  <a:cubicBezTo>
                    <a:pt x="1009" y="2143"/>
                    <a:pt x="694" y="1828"/>
                    <a:pt x="694" y="1450"/>
                  </a:cubicBezTo>
                  <a:cubicBezTo>
                    <a:pt x="694" y="1040"/>
                    <a:pt x="1009" y="725"/>
                    <a:pt x="1387" y="725"/>
                  </a:cubicBezTo>
                  <a:close/>
                  <a:moveTo>
                    <a:pt x="6112" y="6994"/>
                  </a:moveTo>
                  <a:cubicBezTo>
                    <a:pt x="5955" y="7183"/>
                    <a:pt x="5829" y="7436"/>
                    <a:pt x="5766" y="7719"/>
                  </a:cubicBezTo>
                  <a:lnTo>
                    <a:pt x="3466" y="7719"/>
                  </a:lnTo>
                  <a:lnTo>
                    <a:pt x="3466" y="6994"/>
                  </a:lnTo>
                  <a:close/>
                  <a:moveTo>
                    <a:pt x="694" y="2678"/>
                  </a:moveTo>
                  <a:cubicBezTo>
                    <a:pt x="883" y="2773"/>
                    <a:pt x="1103" y="2867"/>
                    <a:pt x="1387" y="2867"/>
                  </a:cubicBezTo>
                  <a:lnTo>
                    <a:pt x="1387" y="10460"/>
                  </a:lnTo>
                  <a:cubicBezTo>
                    <a:pt x="1009" y="10460"/>
                    <a:pt x="694" y="10145"/>
                    <a:pt x="694" y="9767"/>
                  </a:cubicBezTo>
                  <a:lnTo>
                    <a:pt x="694" y="2678"/>
                  </a:lnTo>
                  <a:close/>
                  <a:moveTo>
                    <a:pt x="8381" y="2836"/>
                  </a:moveTo>
                  <a:lnTo>
                    <a:pt x="8381" y="5608"/>
                  </a:lnTo>
                  <a:cubicBezTo>
                    <a:pt x="7814" y="5703"/>
                    <a:pt x="7247" y="5923"/>
                    <a:pt x="6774" y="6301"/>
                  </a:cubicBezTo>
                  <a:lnTo>
                    <a:pt x="3151" y="6301"/>
                  </a:lnTo>
                  <a:cubicBezTo>
                    <a:pt x="2962" y="6301"/>
                    <a:pt x="2804" y="6459"/>
                    <a:pt x="2804" y="6648"/>
                  </a:cubicBezTo>
                  <a:lnTo>
                    <a:pt x="2804" y="8034"/>
                  </a:lnTo>
                  <a:cubicBezTo>
                    <a:pt x="2804" y="8223"/>
                    <a:pt x="2962" y="8381"/>
                    <a:pt x="3151" y="8381"/>
                  </a:cubicBezTo>
                  <a:lnTo>
                    <a:pt x="5640" y="8381"/>
                  </a:lnTo>
                  <a:lnTo>
                    <a:pt x="5640" y="8727"/>
                  </a:lnTo>
                  <a:cubicBezTo>
                    <a:pt x="5640" y="9357"/>
                    <a:pt x="5829" y="9956"/>
                    <a:pt x="6144" y="10492"/>
                  </a:cubicBezTo>
                  <a:lnTo>
                    <a:pt x="2080" y="10492"/>
                  </a:lnTo>
                  <a:lnTo>
                    <a:pt x="2080" y="10460"/>
                  </a:lnTo>
                  <a:lnTo>
                    <a:pt x="2080" y="2836"/>
                  </a:lnTo>
                  <a:close/>
                  <a:moveTo>
                    <a:pt x="8727" y="6301"/>
                  </a:moveTo>
                  <a:cubicBezTo>
                    <a:pt x="10050" y="6301"/>
                    <a:pt x="11153" y="7404"/>
                    <a:pt x="11153" y="8727"/>
                  </a:cubicBezTo>
                  <a:cubicBezTo>
                    <a:pt x="11153" y="10082"/>
                    <a:pt x="10050" y="11216"/>
                    <a:pt x="8727" y="11216"/>
                  </a:cubicBezTo>
                  <a:cubicBezTo>
                    <a:pt x="7373" y="11216"/>
                    <a:pt x="6270" y="10113"/>
                    <a:pt x="6270" y="8727"/>
                  </a:cubicBezTo>
                  <a:cubicBezTo>
                    <a:pt x="6270" y="7373"/>
                    <a:pt x="7373" y="6301"/>
                    <a:pt x="8727" y="6301"/>
                  </a:cubicBezTo>
                  <a:close/>
                  <a:moveTo>
                    <a:pt x="1387" y="0"/>
                  </a:moveTo>
                  <a:cubicBezTo>
                    <a:pt x="630" y="0"/>
                    <a:pt x="0" y="630"/>
                    <a:pt x="0" y="1355"/>
                  </a:cubicBezTo>
                  <a:lnTo>
                    <a:pt x="0" y="9704"/>
                  </a:lnTo>
                  <a:cubicBezTo>
                    <a:pt x="0" y="10460"/>
                    <a:pt x="630" y="11090"/>
                    <a:pt x="1387" y="11090"/>
                  </a:cubicBezTo>
                  <a:lnTo>
                    <a:pt x="6742" y="11090"/>
                  </a:lnTo>
                  <a:cubicBezTo>
                    <a:pt x="7310" y="11563"/>
                    <a:pt x="8003" y="11815"/>
                    <a:pt x="8727" y="11815"/>
                  </a:cubicBezTo>
                  <a:cubicBezTo>
                    <a:pt x="10460" y="11815"/>
                    <a:pt x="11815" y="10334"/>
                    <a:pt x="11815" y="8664"/>
                  </a:cubicBezTo>
                  <a:cubicBezTo>
                    <a:pt x="11815" y="7120"/>
                    <a:pt x="10618" y="5829"/>
                    <a:pt x="9074" y="5608"/>
                  </a:cubicBezTo>
                  <a:lnTo>
                    <a:pt x="9074" y="2458"/>
                  </a:lnTo>
                  <a:cubicBezTo>
                    <a:pt x="9074" y="2269"/>
                    <a:pt x="9042" y="2143"/>
                    <a:pt x="8822" y="2080"/>
                  </a:cubicBezTo>
                  <a:cubicBezTo>
                    <a:pt x="8538" y="1985"/>
                    <a:pt x="8349" y="1733"/>
                    <a:pt x="8349" y="1418"/>
                  </a:cubicBezTo>
                  <a:cubicBezTo>
                    <a:pt x="8349" y="1135"/>
                    <a:pt x="8538" y="851"/>
                    <a:pt x="8822" y="725"/>
                  </a:cubicBezTo>
                  <a:cubicBezTo>
                    <a:pt x="8979" y="694"/>
                    <a:pt x="9074" y="536"/>
                    <a:pt x="9074" y="410"/>
                  </a:cubicBezTo>
                  <a:lnTo>
                    <a:pt x="9074" y="347"/>
                  </a:lnTo>
                  <a:cubicBezTo>
                    <a:pt x="9074" y="158"/>
                    <a:pt x="8916" y="0"/>
                    <a:pt x="87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5984625" y="2508975"/>
              <a:ext cx="18125" cy="61450"/>
            </a:xfrm>
            <a:custGeom>
              <a:rect b="b" l="l" r="r" t="t"/>
              <a:pathLst>
                <a:path extrusionOk="0" h="2458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111"/>
                  </a:lnTo>
                  <a:cubicBezTo>
                    <a:pt x="0" y="2300"/>
                    <a:pt x="158" y="2458"/>
                    <a:pt x="378" y="2458"/>
                  </a:cubicBezTo>
                  <a:cubicBezTo>
                    <a:pt x="567" y="2458"/>
                    <a:pt x="725" y="2300"/>
                    <a:pt x="725" y="2111"/>
                  </a:cubicBezTo>
                  <a:lnTo>
                    <a:pt x="725" y="347"/>
                  </a:ln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5845200" y="2395550"/>
              <a:ext cx="122900" cy="17350"/>
            </a:xfrm>
            <a:custGeom>
              <a:rect b="b" l="l" r="r" t="t"/>
              <a:pathLst>
                <a:path extrusionOk="0" h="694" w="491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5845200" y="2431000"/>
              <a:ext cx="122900" cy="17350"/>
            </a:xfrm>
            <a:custGeom>
              <a:rect b="b" l="l" r="r" t="t"/>
              <a:pathLst>
                <a:path extrusionOk="0" h="694" w="491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569" y="693"/>
                  </a:lnTo>
                  <a:cubicBezTo>
                    <a:pt x="4758" y="693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24"/>
          <p:cNvSpPr txBox="1"/>
          <p:nvPr>
            <p:ph type="ctrTitle"/>
          </p:nvPr>
        </p:nvSpPr>
        <p:spPr>
          <a:xfrm>
            <a:off x="773625" y="66677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Dokumentation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3" name="Google Shape;343;p24"/>
          <p:cNvSpPr/>
          <p:nvPr/>
        </p:nvSpPr>
        <p:spPr>
          <a:xfrm>
            <a:off x="5237372" y="249200"/>
            <a:ext cx="3479263" cy="4397874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200" y="538650"/>
            <a:ext cx="3129600" cy="316392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4"/>
          <p:cNvSpPr txBox="1"/>
          <p:nvPr/>
        </p:nvSpPr>
        <p:spPr>
          <a:xfrm>
            <a:off x="485825" y="1446950"/>
            <a:ext cx="4193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Manualen är lätt att förstå och innehåller relevant info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Bra innehållsförteckning, men skulle kunna finnas sidnummer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Saknas viss info, t.ex. om sortering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Nyttiga exempel av hur namnfilen samt indatafilen ser ut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Simpel design, effektivt men skulle kunna vara mer estetiskt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Analys av koden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1" name="Google Shape;351;p25"/>
          <p:cNvSpPr/>
          <p:nvPr/>
        </p:nvSpPr>
        <p:spPr>
          <a:xfrm>
            <a:off x="2483399" y="1412873"/>
            <a:ext cx="4173650" cy="3483508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25"/>
          <p:cNvGrpSpPr/>
          <p:nvPr/>
        </p:nvGrpSpPr>
        <p:grpSpPr>
          <a:xfrm>
            <a:off x="2783945" y="3643425"/>
            <a:ext cx="3567611" cy="379200"/>
            <a:chOff x="1071175" y="3688175"/>
            <a:chExt cx="3257200" cy="379200"/>
          </a:xfrm>
        </p:grpSpPr>
        <p:sp>
          <p:nvSpPr>
            <p:cNvPr id="356" name="Google Shape;356;p25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3" name="Google Shape;363;p25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64" name="Google Shape;364;p25"/>
          <p:cNvCxnSpPr/>
          <p:nvPr/>
        </p:nvCxnSpPr>
        <p:spPr>
          <a:xfrm flipH="1" rot="10800000">
            <a:off x="2810425" y="1703725"/>
            <a:ext cx="3536400" cy="87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65" name="Google Shape;365;p25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66" name="Google Shape;366;p25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67" name="Google Shape;367;p25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68" name="Google Shape;368;p25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69" name="Google Shape;369;p25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70" name="Google Shape;370;p25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71" name="Google Shape;371;p25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72" name="Google Shape;372;p25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73" name="Google Shape;373;p25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374" name="Google Shape;3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00" y="1577750"/>
            <a:ext cx="3794649" cy="2555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25"/>
          <p:cNvGrpSpPr/>
          <p:nvPr/>
        </p:nvGrpSpPr>
        <p:grpSpPr>
          <a:xfrm>
            <a:off x="5437576" y="782056"/>
            <a:ext cx="334419" cy="331599"/>
            <a:chOff x="-47529700" y="2342000"/>
            <a:chExt cx="302450" cy="299900"/>
          </a:xfrm>
        </p:grpSpPr>
        <p:sp>
          <p:nvSpPr>
            <p:cNvPr id="376" name="Google Shape;376;p25"/>
            <p:cNvSpPr/>
            <p:nvPr/>
          </p:nvSpPr>
          <p:spPr>
            <a:xfrm>
              <a:off x="-47529700" y="2342000"/>
              <a:ext cx="302450" cy="299900"/>
            </a:xfrm>
            <a:custGeom>
              <a:rect b="b" l="l" r="r" t="t"/>
              <a:pathLst>
                <a:path extrusionOk="0" h="11996" w="12098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-47404475" y="2395550"/>
              <a:ext cx="124475" cy="123675"/>
            </a:xfrm>
            <a:custGeom>
              <a:rect b="b" l="l" r="r" t="t"/>
              <a:pathLst>
                <a:path extrusionOk="0" h="4947" w="4979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/>
          <p:nvPr/>
        </p:nvSpPr>
        <p:spPr>
          <a:xfrm>
            <a:off x="2483399" y="1412873"/>
            <a:ext cx="4173650" cy="3483508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2783945" y="3643425"/>
            <a:ext cx="3567611" cy="379200"/>
            <a:chOff x="1071175" y="3688175"/>
            <a:chExt cx="3257200" cy="379200"/>
          </a:xfrm>
        </p:grpSpPr>
        <p:sp>
          <p:nvSpPr>
            <p:cNvPr id="387" name="Google Shape;387;p26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4" name="Google Shape;394;p26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6"/>
          <p:cNvCxnSpPr/>
          <p:nvPr/>
        </p:nvCxnSpPr>
        <p:spPr>
          <a:xfrm flipH="1" rot="10800000">
            <a:off x="2810425" y="1703725"/>
            <a:ext cx="3536400" cy="87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6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6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6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6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6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6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6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6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6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26"/>
          <p:cNvSpPr txBox="1"/>
          <p:nvPr>
            <p:ph idx="4294967295" type="ctrTitle"/>
          </p:nvPr>
        </p:nvSpPr>
        <p:spPr>
          <a:xfrm>
            <a:off x="7361550" y="1717675"/>
            <a:ext cx="13656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0000"/>
                </a:solidFill>
              </a:rPr>
              <a:t>Refaktorisering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6" name="Google Shape;406;p26"/>
          <p:cNvSpPr txBox="1"/>
          <p:nvPr>
            <p:ph idx="4294967295" type="ctrTitle"/>
          </p:nvPr>
        </p:nvSpPr>
        <p:spPr>
          <a:xfrm>
            <a:off x="7361553" y="3734924"/>
            <a:ext cx="10641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0000"/>
                </a:solidFill>
              </a:rPr>
              <a:t>TestFiler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7" name="Google Shape;407;p26"/>
          <p:cNvSpPr txBox="1"/>
          <p:nvPr>
            <p:ph idx="4294967295" type="ctrTitle"/>
          </p:nvPr>
        </p:nvSpPr>
        <p:spPr>
          <a:xfrm>
            <a:off x="643800" y="3931125"/>
            <a:ext cx="10641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0000"/>
                </a:solidFill>
              </a:rPr>
              <a:t>GUI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408" name="Google Shape;408;p26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6"/>
          <p:cNvCxnSpPr>
            <a:endCxn id="389" idx="1"/>
          </p:cNvCxnSpPr>
          <p:nvPr/>
        </p:nvCxnSpPr>
        <p:spPr>
          <a:xfrm flipH="1" rot="10800000">
            <a:off x="1781818" y="3833025"/>
            <a:ext cx="2045400" cy="285600"/>
          </a:xfrm>
          <a:prstGeom prst="bentConnector3">
            <a:avLst>
              <a:gd fmla="val 20352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6"/>
          <p:cNvCxnSpPr/>
          <p:nvPr/>
        </p:nvCxnSpPr>
        <p:spPr>
          <a:xfrm flipH="1" rot="10800000">
            <a:off x="6196253" y="1939474"/>
            <a:ext cx="1234800" cy="295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6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2" name="Google Shape;4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00" y="1577750"/>
            <a:ext cx="3794649" cy="2555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6"/>
          <p:cNvSpPr txBox="1"/>
          <p:nvPr>
            <p:ph idx="4294967295" type="ctrTitle"/>
          </p:nvPr>
        </p:nvSpPr>
        <p:spPr>
          <a:xfrm>
            <a:off x="643800" y="2555875"/>
            <a:ext cx="10641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0000"/>
                </a:solidFill>
              </a:rPr>
              <a:t>Allmänt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4" name="Google Shape;414;p26"/>
          <p:cNvSpPr txBox="1"/>
          <p:nvPr>
            <p:ph type="ctrTitle"/>
          </p:nvPr>
        </p:nvSpPr>
        <p:spPr>
          <a:xfrm>
            <a:off x="339600" y="644550"/>
            <a:ext cx="8492700" cy="519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Analys av koden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415" name="Google Shape;415;p26"/>
          <p:cNvGrpSpPr/>
          <p:nvPr/>
        </p:nvGrpSpPr>
        <p:grpSpPr>
          <a:xfrm>
            <a:off x="5402201" y="704231"/>
            <a:ext cx="334419" cy="331599"/>
            <a:chOff x="-47529700" y="2342000"/>
            <a:chExt cx="302450" cy="299900"/>
          </a:xfrm>
        </p:grpSpPr>
        <p:sp>
          <p:nvSpPr>
            <p:cNvPr id="416" name="Google Shape;416;p26"/>
            <p:cNvSpPr/>
            <p:nvPr/>
          </p:nvSpPr>
          <p:spPr>
            <a:xfrm>
              <a:off x="-47529700" y="2342000"/>
              <a:ext cx="302450" cy="299900"/>
            </a:xfrm>
            <a:custGeom>
              <a:rect b="b" l="l" r="r" t="t"/>
              <a:pathLst>
                <a:path extrusionOk="0" h="11996" w="12098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-47404475" y="2395550"/>
              <a:ext cx="124475" cy="123675"/>
            </a:xfrm>
            <a:custGeom>
              <a:rect b="b" l="l" r="r" t="t"/>
              <a:pathLst>
                <a:path extrusionOk="0" h="4947" w="4979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