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7722a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d7722a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d7722a3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d7722a3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d7722a35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d7722a35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d7722a3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d7722a3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Vad är Python?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6750"/>
            <a:ext cx="2314449" cy="24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9700" y="96753"/>
            <a:ext cx="1794369" cy="90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om språket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63" y="1196951"/>
            <a:ext cx="7128474" cy="373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i Python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325" y="998724"/>
            <a:ext cx="6620301" cy="372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3325" y="19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Advanced-level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3550"/>
            <a:ext cx="6073598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050" y="195100"/>
            <a:ext cx="4692874" cy="33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