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4818561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4818561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4818561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4818561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4818561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4818561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c4818561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c4818561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c4818561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c481856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4818561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4818561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4818561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4818561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4818561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4818561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EDAA35 - Labb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André Frisk &amp; Axel Tobieson Rova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Forskningsfråga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6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Kommer estimerad tid påverka verklig tid?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Blir det någon skillnad kring metodiken på A och B? (Tid för avklarat arbete kontra hur mycket som kan bli klart under en viss tid)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Bakgrund och relaterat arbete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effects of request formats on judgment-based effort estimation,  (Magne Jørgensen a,b,*, Torleif Halkjelsvik 2010)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Experimentdesign / forskningsmetodik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Beroende variabler:</a:t>
            </a:r>
            <a:br>
              <a:rPr lang="en"/>
            </a:br>
            <a:r>
              <a:rPr lang="en"/>
              <a:t>	- Estimeradtid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Oberoende variabler:</a:t>
            </a:r>
            <a:br>
              <a:rPr lang="en"/>
            </a:br>
            <a:r>
              <a:rPr lang="en"/>
              <a:t>	- Gruppindelning</a:t>
            </a:r>
            <a:br>
              <a:rPr lang="en"/>
            </a:br>
            <a:r>
              <a:rPr lang="en"/>
              <a:t>	- Programmeringserfarenhet</a:t>
            </a:r>
            <a:br>
              <a:rPr lang="en"/>
            </a:br>
            <a:r>
              <a:rPr lang="en"/>
              <a:t>	- Verklig tid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 av genomförande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25" y="1780000"/>
            <a:ext cx="2874050" cy="31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50" y="1853850"/>
            <a:ext cx="2746980" cy="29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 av analys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Estimerad tid (30%)						      Verklig tid (65%)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-8130" l="-850" r="849" t="8130"/>
          <a:stretch/>
        </p:blipFill>
        <p:spPr>
          <a:xfrm>
            <a:off x="729450" y="2515325"/>
            <a:ext cx="3664300" cy="1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326" y="2571751"/>
            <a:ext cx="3878559" cy="17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Verkade inte vara någon tydlig skillnad på produktivitet mellan grupp A och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Ska verkligen tid vara en beroende eller oberoende variabel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 vi tillräckligt med data?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Programmeringserfarenhet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Validitetsdiskussion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 vet ej om resultaten var felrapporterad. 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Om vi hade för lite data för att dra våra </a:t>
            </a:r>
            <a:r>
              <a:rPr lang="en"/>
              <a:t>antaganden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Mäter få variabler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Slutsats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Genomsnittligt påverkas ej estimerad tid på verklig tid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Fanns ingen direkt skillnad i tiden kring hur metodiken i A och B frågades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Slutsats kan ändras vid individuell analys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