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3E6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9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587E-1FCE-417B-B67D-8604AA99D40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E88A-A17E-462B-8B29-E932226A2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55626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Tic Tac Toe</a:t>
            </a:r>
            <a:endParaRPr lang="en-US" sz="6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447800"/>
            <a:ext cx="4343400" cy="0"/>
          </a:xfrm>
          <a:prstGeom prst="line">
            <a:avLst/>
          </a:prstGeom>
          <a:ln w="19050">
            <a:solidFill>
              <a:srgbClr val="54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1676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Player: X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47800" y="2628900"/>
            <a:ext cx="3886200" cy="3886200"/>
            <a:chOff x="1371600" y="2628900"/>
            <a:chExt cx="3886200" cy="3886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667000" y="2628900"/>
              <a:ext cx="0" cy="38862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14800" y="2628900"/>
              <a:ext cx="0" cy="38862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314700" y="2019300"/>
              <a:ext cx="0" cy="38862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314700" y="3314700"/>
              <a:ext cx="0" cy="38862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28800" y="2979003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00"/>
                </a:solidFill>
                <a:latin typeface="Black Kids" panose="02000000000000000000" pitchFamily="2" charset="0"/>
              </a:rPr>
              <a:t>X</a:t>
            </a:r>
            <a:endParaRPr lang="en-US" sz="4800" dirty="0">
              <a:solidFill>
                <a:srgbClr val="FF3300"/>
              </a:solidFill>
              <a:latin typeface="Black Kids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2300" y="4156501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66FF"/>
                </a:solidFill>
                <a:latin typeface="Black Kids" panose="02000000000000000000" pitchFamily="2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627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Izzy</dc:creator>
  <cp:lastModifiedBy>Izzy</cp:lastModifiedBy>
  <cp:revision>3</cp:revision>
  <dcterms:created xsi:type="dcterms:W3CDTF">2019-07-02T22:37:33Z</dcterms:created>
  <dcterms:modified xsi:type="dcterms:W3CDTF">2019-07-03T00:11:31Z</dcterms:modified>
</cp:coreProperties>
</file>