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7CAF-2BD9-46E4-5DC1-E05E7FC1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9ED4-6432-E0F7-E77C-BB19B639A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1305-D101-3E7F-C9F8-E5F980B9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402C-A758-90AD-3F0A-8773700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6DE3-FC02-E881-ACB5-8EFA00DF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35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C7AA-1A3B-0D79-2835-7A3C0F8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4AD15-5769-952B-5AD8-5EEF9312F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8AEA-74B2-6A50-CC57-E515AEB9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3DE7-C6BD-9E71-6A79-67C110D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C77E-CD3F-B577-48EF-C21C7C80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0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FC855-A04D-680F-5D09-279F86490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5116D-97D1-1E4F-9C96-7ACA48407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5283-DDE1-3EAC-1C27-28CBBB4F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EF5C-2FA8-0994-A68D-0AE68F9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F777-E5FD-F746-2BC7-3E85DB9B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51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105-29D4-9C01-7B54-39A8E414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01CF-C84B-93AB-2370-328B3ECC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CE9B-EDCA-03C9-FBCD-71001AB8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6F53-0B98-D9D6-AF01-7C90F84D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8E2B-E506-BB30-9936-B2E9FF38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4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02C3-2DE4-20D8-F17F-76BFA54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427A5-6B84-2DB2-412B-03F94630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DD17-5D13-C422-1338-FC0E50CC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CC01-BFE3-D8E6-77E7-E97FBD2A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D740-127E-4AB7-BC15-355AADD8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2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169B-08D3-1CC5-321B-04FD1118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CFD7-EB11-B5D1-EB65-51CD5DE1A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E0EB8-B5AB-1670-1157-3809A7C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C50B7-03D5-EA2C-68FA-5EA6329B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D636-888F-6959-8A1A-25E768E0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8D879-C2AF-26CF-408C-405D0A91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5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DBA-FCCD-BF76-0FF5-0A42D27E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A9AEA-744E-9C15-0E7A-D000D6EA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E1FEE-6481-61B7-F553-26E9571B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47029-05C9-0F77-F562-831FDC66B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924B0-C754-72E2-ABE3-E9F84DEE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05613-1497-38FB-71E5-414DF4A9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B8A63-2AE3-3291-E6BD-725DF5A9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6CE32-7729-0D33-DE26-F7CB16A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9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5516-BC67-6E5D-585D-C85BE920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1AB98-3DE5-EBCF-53BA-51E5A14F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2595-FD73-249D-63A5-6579C5C5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84CC3-5689-DE23-817D-DBD9591D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04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42EF4-0D5D-6C4A-D98E-6F6D3372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B037-0004-9848-F992-05B6BCFD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C85DA-2F89-5FC1-42D6-6F6CEF1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2183-C49E-1B6C-344B-7787204A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007B-352F-6FCA-A714-8FDB8980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D595B-4E6E-ADEA-740C-C2E84935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4D14-B9E0-4E9C-91CD-1351EEA3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7988-AE74-0AAF-189E-9B77BBCB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6D619-D031-7046-93A2-61B14A82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5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B4AD-E8B4-2243-C122-63B3D421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2163A-1A44-B090-0900-E2F535005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5E26D-6444-E065-4964-E6A8994C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383A-BCB7-E11A-2409-A32B4D1F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ABEA-9689-84C3-AC8D-84B8FB6F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7D3A-5C97-19B5-BA01-CD1C3E2A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28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3A9DC-2C58-FA4E-CFAF-8A78F0B1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8327-0B5A-CEBB-D985-68172D46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3E8-10BC-3BE7-178A-81986A56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F8AE-9BB8-4525-81E9-FD382471FE52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307-FDEA-F687-801D-EFB43C8B0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3A7C-9F30-176F-C218-9D7FAE1A6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142E-C86B-4647-AC62-C1F45073EC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0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59382-FE64-A930-47A9-EA5997ED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2"/>
            <a:ext cx="12192000" cy="68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3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00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Zakaria Chikhaoui</dc:creator>
  <cp:lastModifiedBy>Zakaria Chikhaoui</cp:lastModifiedBy>
  <cp:revision>1</cp:revision>
  <dcterms:created xsi:type="dcterms:W3CDTF">2022-07-05T16:22:59Z</dcterms:created>
  <dcterms:modified xsi:type="dcterms:W3CDTF">2022-07-05T16:24:00Z</dcterms:modified>
</cp:coreProperties>
</file>