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3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6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4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1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0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5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5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4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4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AB61E-60FD-45ED-8F87-FA11B7EE7CDE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4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ADMgRDFStor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RDF </a:t>
            </a:r>
            <a:r>
              <a:rPr lang="en-GB" dirty="0" smtClean="0"/>
              <a:t>Stores /</a:t>
            </a:r>
            <a:br>
              <a:rPr lang="en-GB" dirty="0" smtClean="0"/>
            </a:br>
            <a:r>
              <a:rPr lang="en-GB" dirty="0" err="1" smtClean="0"/>
              <a:t>DBpedia</a:t>
            </a:r>
            <a:r>
              <a:rPr lang="en-GB" dirty="0" smtClean="0"/>
              <a:t> / SPARQL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Data Management (BTI7528</a:t>
            </a:r>
            <a:r>
              <a:rPr lang="en-GB" dirty="0" smtClean="0"/>
              <a:t>)</a:t>
            </a:r>
          </a:p>
          <a:p>
            <a:r>
              <a:rPr lang="en-GB" dirty="0"/>
              <a:t>Thomas Strub (strut1</a:t>
            </a:r>
            <a:r>
              <a:rPr lang="en-GB" dirty="0" smtClean="0"/>
              <a:t>)</a:t>
            </a:r>
          </a:p>
          <a:p>
            <a:r>
              <a:rPr lang="en-GB" dirty="0"/>
              <a:t>Stefan Guggisberg (guggs2)</a:t>
            </a:r>
          </a:p>
        </p:txBody>
      </p:sp>
    </p:spTree>
    <p:extLst>
      <p:ext uri="{BB962C8B-B14F-4D97-AF65-F5344CB8AC3E}">
        <p14:creationId xmlns:p14="http://schemas.microsoft.com/office/powerpoint/2010/main" val="409021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SPARQL</a:t>
            </a:r>
          </a:p>
          <a:p>
            <a:r>
              <a:rPr lang="en-GB" dirty="0" err="1" smtClean="0"/>
              <a:t>DBpedia</a:t>
            </a:r>
            <a:r>
              <a:rPr lang="en-GB" dirty="0" smtClean="0"/>
              <a:t> Questions</a:t>
            </a:r>
          </a:p>
          <a:p>
            <a:r>
              <a:rPr lang="en-GB" dirty="0" smtClean="0"/>
              <a:t>Pros / Cons of RDF Stores</a:t>
            </a:r>
          </a:p>
          <a:p>
            <a:r>
              <a:rPr lang="en-GB" dirty="0" smtClean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308835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SPARQL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</a:t>
            </a:r>
          </a:p>
          <a:p>
            <a:r>
              <a:rPr lang="en-GB" dirty="0" smtClean="0"/>
              <a:t>FROM</a:t>
            </a:r>
          </a:p>
          <a:p>
            <a:r>
              <a:rPr lang="en-GB" dirty="0" smtClean="0"/>
              <a:t>ORDER BY</a:t>
            </a:r>
          </a:p>
          <a:p>
            <a:r>
              <a:rPr lang="en-GB" dirty="0" smtClean="0"/>
              <a:t>UNION</a:t>
            </a:r>
          </a:p>
          <a:p>
            <a:r>
              <a:rPr lang="en-GB" dirty="0" smtClean="0"/>
              <a:t>OPTIONAL</a:t>
            </a:r>
          </a:p>
          <a:p>
            <a:r>
              <a:rPr lang="en-GB" dirty="0" smtClean="0"/>
              <a:t>FILTER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33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DBpedia</a:t>
            </a:r>
            <a:r>
              <a:rPr lang="en-GB" dirty="0" smtClean="0"/>
              <a:t>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/ Cons of RDF Stores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2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4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complete project can be found on GitHub:</a:t>
            </a:r>
          </a:p>
          <a:p>
            <a:r>
              <a:rPr lang="en-GB" dirty="0">
                <a:hlinkClick r:id="rId2"/>
              </a:rPr>
              <a:t>https://github.com/StrubT/ADMgRDFStores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Any questions?</a:t>
            </a:r>
          </a:p>
          <a:p>
            <a:endParaRPr lang="en-GB" dirty="0" smtClean="0"/>
          </a:p>
          <a:p>
            <a:r>
              <a:rPr lang="en-GB" dirty="0" smtClean="0"/>
              <a:t>Thank you for your patience.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437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78</TotalTime>
  <Words>79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RDF Stores / DBpedia / SPARQL</vt:lpstr>
      <vt:lpstr>Table of Contents</vt:lpstr>
      <vt:lpstr>Introduction to SPARQL</vt:lpstr>
      <vt:lpstr>DBpedia Questions</vt:lpstr>
      <vt:lpstr>Pros / Cons of RDF Stores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Stores / DBpedia</dc:title>
  <dc:creator>Thomas Reto Strub</dc:creator>
  <cp:lastModifiedBy>Thomas Reto Strub</cp:lastModifiedBy>
  <cp:revision>12</cp:revision>
  <dcterms:created xsi:type="dcterms:W3CDTF">2016-06-02T13:30:39Z</dcterms:created>
  <dcterms:modified xsi:type="dcterms:W3CDTF">2016-06-02T14:49:19Z</dcterms:modified>
</cp:coreProperties>
</file>