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3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4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1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0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5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5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B61E-60FD-45ED-8F87-FA11B7EE7CDE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4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ADMgRDFSto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ADMgRDFSto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df-sparql-query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RDF </a:t>
            </a:r>
            <a:r>
              <a:rPr lang="en-GB" dirty="0" smtClean="0"/>
              <a:t>Stores /</a:t>
            </a:r>
            <a:br>
              <a:rPr lang="en-GB" dirty="0" smtClean="0"/>
            </a:br>
            <a:r>
              <a:rPr lang="en-GB" dirty="0" err="1" smtClean="0"/>
              <a:t>DBpedia</a:t>
            </a:r>
            <a:r>
              <a:rPr lang="en-GB" dirty="0" smtClean="0"/>
              <a:t> </a:t>
            </a:r>
            <a:r>
              <a:rPr lang="en-GB" dirty="0" smtClean="0"/>
              <a:t>/ SPARQL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Data Management (BTI7528</a:t>
            </a:r>
            <a:r>
              <a:rPr lang="en-GB" dirty="0" smtClean="0"/>
              <a:t>)</a:t>
            </a:r>
          </a:p>
          <a:p>
            <a:r>
              <a:rPr lang="en-GB" dirty="0"/>
              <a:t>Thomas Strub (strut1</a:t>
            </a:r>
            <a:r>
              <a:rPr lang="en-GB" dirty="0" smtClean="0"/>
              <a:t>)</a:t>
            </a:r>
          </a:p>
          <a:p>
            <a:r>
              <a:rPr lang="en-GB" dirty="0"/>
              <a:t>Stefan Guggisberg (guggs2)</a:t>
            </a:r>
          </a:p>
        </p:txBody>
      </p:sp>
    </p:spTree>
    <p:extLst>
      <p:ext uri="{BB962C8B-B14F-4D97-AF65-F5344CB8AC3E}">
        <p14:creationId xmlns:p14="http://schemas.microsoft.com/office/powerpoint/2010/main" val="40902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complete project can be found on GitHub:</a:t>
            </a:r>
          </a:p>
          <a:p>
            <a:r>
              <a:rPr lang="en-GB" dirty="0">
                <a:hlinkClick r:id="rId2"/>
              </a:rPr>
              <a:t>https://github.com/StrubT/ADMgRDFStores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Any questions?</a:t>
            </a:r>
          </a:p>
          <a:p>
            <a:endParaRPr lang="en-GB" dirty="0" smtClean="0"/>
          </a:p>
          <a:p>
            <a:r>
              <a:rPr lang="en-GB" dirty="0" smtClean="0"/>
              <a:t>Thank you for your patience.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SPARQL</a:t>
            </a:r>
          </a:p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</a:p>
          <a:p>
            <a:r>
              <a:rPr lang="en-GB" dirty="0" smtClean="0"/>
              <a:t>Pros / Cons of RDF Stores</a:t>
            </a:r>
          </a:p>
          <a:p>
            <a:r>
              <a:rPr lang="en-GB" dirty="0" smtClean="0"/>
              <a:t>Lessons </a:t>
            </a:r>
            <a:r>
              <a:rPr lang="en-GB" dirty="0" smtClean="0"/>
              <a:t>Learnt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github.com/StrubT/ADMgRDFStores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83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Introduction to SPARQL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SELECT, </a:t>
            </a:r>
            <a:r>
              <a:rPr lang="en-GB" sz="1800" dirty="0" smtClean="0"/>
              <a:t>FROM,</a:t>
            </a:r>
            <a:br>
              <a:rPr lang="en-GB" sz="1800" dirty="0" smtClean="0"/>
            </a:br>
            <a:r>
              <a:rPr lang="en-GB" sz="1800" dirty="0" smtClean="0"/>
              <a:t>OPTIONAL</a:t>
            </a:r>
            <a:r>
              <a:rPr lang="en-GB" sz="1800" dirty="0"/>
              <a:t>, </a:t>
            </a:r>
            <a:r>
              <a:rPr lang="en-GB" sz="1800" dirty="0" smtClean="0"/>
              <a:t>FILTER,</a:t>
            </a:r>
            <a:br>
              <a:rPr lang="en-GB" sz="1800" dirty="0" smtClean="0"/>
            </a:br>
            <a:r>
              <a:rPr lang="en-GB" sz="1800" dirty="0"/>
              <a:t>UNION, ORDER </a:t>
            </a:r>
            <a:r>
              <a:rPr lang="en-GB" sz="1800" dirty="0" smtClean="0"/>
              <a:t>BY</a:t>
            </a:r>
            <a:endParaRPr lang="en-GB" sz="1800" dirty="0"/>
          </a:p>
          <a:p>
            <a:r>
              <a:rPr lang="en-GB" sz="1800" dirty="0" smtClean="0"/>
              <a:t>Source: </a:t>
            </a:r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://www.w3.org/TR/rdf-sparql-query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262033" y="-39323"/>
            <a:ext cx="5769528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&lt;http://xmlns.com/foaf/0.1/&gt;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?person ?name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birthPlace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&lt;http://dbpedia.org&gt;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'2000-01-01'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'1991-11-20'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dbp:birthName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dbp:alternativeNames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</a:p>
          <a:p>
            <a:pPr lvl="1"/>
            <a:r>
              <a:rPr lang="en-GB" dirty="0" smtClean="0"/>
              <a:t>Q1: Who was born in Bern before 2000-01-01 (with name and DOB)?</a:t>
            </a:r>
          </a:p>
          <a:p>
            <a:pPr lvl="1"/>
            <a:r>
              <a:rPr lang="en-GB" dirty="0" smtClean="0"/>
              <a:t>Q2: What are </a:t>
            </a:r>
            <a:r>
              <a:rPr lang="en-GB" dirty="0" err="1" smtClean="0"/>
              <a:t>Junkerngasse’s</a:t>
            </a:r>
            <a:r>
              <a:rPr lang="en-GB" dirty="0" smtClean="0"/>
              <a:t> previous names, when was it built, how long is it and what is its postal code?</a:t>
            </a:r>
          </a:p>
          <a:p>
            <a:r>
              <a:rPr lang="en-GB" dirty="0" smtClean="0"/>
              <a:t>Part 2</a:t>
            </a:r>
          </a:p>
          <a:p>
            <a:pPr lvl="1"/>
            <a:r>
              <a:rPr lang="en-GB" dirty="0" smtClean="0"/>
              <a:t>Q3: Who was both born in Bern and died there as well?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Q1: Who was born in Bern before 2000-01-01 (with name and DOB</a:t>
            </a:r>
            <a:r>
              <a:rPr lang="en-GB" sz="3200" dirty="0" smtClean="0"/>
              <a:t>)?</a:t>
            </a:r>
            <a:endParaRPr lang="en-GB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2890271"/>
            <a:ext cx="533992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&lt;http://www.w3.org/2001/XMLSchema#&gt;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'2000-01-01'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282687"/>
            <a:ext cx="4871847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name                                   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Kerim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Seiler"@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"1974-11-14"^^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"Olivier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Ladislas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| "1968-10-19"^^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"de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Olivier"@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"1968-10-19"^^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Reinhard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Gammenthaler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| "1953-05-09"^^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Gammenthaler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Reinhard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| "1953-05-09"^^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"Michael von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Graffenried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| "1957-05-07"^^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"Robert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Scheuermeier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| "1927-07-31"^^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"Stephan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Klossner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"1981-05-30"^^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                     | ...             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Q2: What are </a:t>
            </a:r>
            <a:r>
              <a:rPr lang="en-GB" sz="3200" dirty="0" err="1"/>
              <a:t>Junkerngasse’s</a:t>
            </a:r>
            <a:r>
              <a:rPr lang="en-GB" sz="3200" dirty="0"/>
              <a:t> previous names, when was it built, how long is it and what is its postal code?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2782550"/>
            <a:ext cx="5214439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dbr:Junkerngasse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767435"/>
            <a:ext cx="460851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Gasse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"1191"            | 300     | "3011"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Kilchgasse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"1191"            | 300     | "3011"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Q3: Who was both born in Bern and died there as well?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3105717"/>
            <a:ext cx="5316537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dbo:deathPlace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144188"/>
            <a:ext cx="2639146" cy="216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name               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Lindt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Rodolphe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"Sigmund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Freudenberger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Freudenberger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Sigmund"@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"Eduard Fischer"@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"Fischer, Eduard"@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Burkhard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Balthasar"@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Kurz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Rudolf Friedrich"@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"Rudolph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Friederich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Kurz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"Johann Rudolf Wyss"@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"Wyss, Johann Rudolf"@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          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/ Cons of RDF Stores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Arbitrary data</a:t>
            </a:r>
          </a:p>
          <a:p>
            <a:r>
              <a:rPr lang="en-GB" dirty="0" err="1" smtClean="0"/>
              <a:t>Schemaless</a:t>
            </a:r>
            <a:endParaRPr lang="en-GB" dirty="0" smtClean="0"/>
          </a:p>
          <a:p>
            <a:r>
              <a:rPr lang="en-GB" dirty="0" smtClean="0"/>
              <a:t>Relations / predicates</a:t>
            </a:r>
          </a:p>
          <a:p>
            <a:r>
              <a:rPr lang="en-GB" dirty="0" smtClean="0"/>
              <a:t>Distributed data (e.g. FOAF)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Data quality</a:t>
            </a:r>
          </a:p>
          <a:p>
            <a:r>
              <a:rPr lang="en-GB" dirty="0" smtClean="0"/>
              <a:t>Weak specifications (e.g. </a:t>
            </a:r>
            <a:r>
              <a:rPr lang="en-GB" dirty="0" err="1" smtClean="0"/>
              <a:t>DBpedia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Unclear naming conventions (</a:t>
            </a:r>
            <a:r>
              <a:rPr lang="en-GB" dirty="0" err="1" smtClean="0"/>
              <a:t>dbo</a:t>
            </a:r>
            <a:r>
              <a:rPr lang="en-GB" dirty="0" smtClean="0"/>
              <a:t> vs </a:t>
            </a:r>
            <a:r>
              <a:rPr lang="en-GB" dirty="0" err="1" smtClean="0"/>
              <a:t>dbp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Undefined object types (resource vs literal)</a:t>
            </a:r>
          </a:p>
          <a:p>
            <a:pPr lvl="1"/>
            <a:r>
              <a:rPr lang="en-GB" dirty="0" smtClean="0"/>
              <a:t>Undefined literal types (date vs year vs string)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5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Relatively easy to dive in</a:t>
            </a:r>
          </a:p>
          <a:p>
            <a:r>
              <a:rPr lang="en-GB" dirty="0" smtClean="0"/>
              <a:t>Complexity lies in details</a:t>
            </a:r>
          </a:p>
          <a:p>
            <a:r>
              <a:rPr lang="en-GB" dirty="0" smtClean="0"/>
              <a:t>80% to clean up result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7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187</TotalTime>
  <Words>288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Parallax</vt:lpstr>
      <vt:lpstr>RDF Stores / DBpedia / SPARQL</vt:lpstr>
      <vt:lpstr>Table of Contents</vt:lpstr>
      <vt:lpstr>Introduction to SPARQL</vt:lpstr>
      <vt:lpstr>DBpedia Questions</vt:lpstr>
      <vt:lpstr>Q1: Who was born in Bern before 2000-01-01 (with name and DOB)?</vt:lpstr>
      <vt:lpstr>Q2: What are Junkerngasse’s previous names, when was it built, how long is it and what is its postal code?</vt:lpstr>
      <vt:lpstr>Q3: Who was both born in Bern and died there as well?</vt:lpstr>
      <vt:lpstr>Pros / Cons of RDF Stores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Stores / DBpedia</dc:title>
  <dc:creator>Thomas Reto Strub</dc:creator>
  <cp:lastModifiedBy>Thomas Reto Strub</cp:lastModifiedBy>
  <cp:revision>22</cp:revision>
  <dcterms:created xsi:type="dcterms:W3CDTF">2016-06-02T13:30:39Z</dcterms:created>
  <dcterms:modified xsi:type="dcterms:W3CDTF">2016-06-06T23:37:11Z</dcterms:modified>
</cp:coreProperties>
</file>