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8" r:id="rId6"/>
    <p:sldId id="261" r:id="rId7"/>
    <p:sldId id="260" r:id="rId8"/>
    <p:sldId id="264" r:id="rId9"/>
    <p:sldId id="267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0506" autoAdjust="0"/>
  </p:normalViewPr>
  <p:slideViewPr>
    <p:cSldViewPr snapToGrid="0">
      <p:cViewPr varScale="1">
        <p:scale>
          <a:sx n="192" d="100"/>
          <a:sy n="192" d="100"/>
        </p:scale>
        <p:origin x="58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C3EB8-F629-42D3-AEAD-496BB022AC55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3C54-6183-4785-9F90-1EC5351D0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70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driven.de/index.php/technology/dot-net/c-sharp/winrt-datapackage-custom-object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Source: </a:t>
            </a:r>
            <a:r>
              <a:rPr lang="en-GB" dirty="0" smtClean="0">
                <a:hlinkClick r:id="rId3"/>
              </a:rPr>
              <a:t>http://www.minddriven.de/index.php/technology/dot-net/c-sharp/winrt-datapackage-custom-objects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3C54-6183-4785-9F90-1EC5351D017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81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93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9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8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45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2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04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04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76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1ABB98A-5400-4333-9F78-38D5D8B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1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76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41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54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0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0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21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ABB98A-5400-4333-9F78-38D5D8B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8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trubT/DotNetDragDro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magazine/mt185571.asp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trubT/DotNetDragDr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Drag and </a:t>
            </a:r>
            <a:r>
              <a:rPr lang="en-GB" dirty="0" smtClean="0"/>
              <a:t>Drop</a:t>
            </a:r>
            <a:br>
              <a:rPr lang="en-GB" dirty="0" smtClean="0"/>
            </a:br>
            <a:r>
              <a:rPr lang="en-GB" dirty="0" smtClean="0"/>
              <a:t>in UWP Apps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App-Programming with C# and .NET (BTI7531</a:t>
            </a:r>
            <a:r>
              <a:rPr lang="en-GB" dirty="0" smtClean="0"/>
              <a:t>)</a:t>
            </a:r>
          </a:p>
          <a:p>
            <a:r>
              <a:rPr lang="en-GB" dirty="0" smtClean="0"/>
              <a:t>Thomas Strub (strut1)</a:t>
            </a:r>
          </a:p>
        </p:txBody>
      </p:sp>
    </p:spTree>
    <p:extLst>
      <p:ext uri="{BB962C8B-B14F-4D97-AF65-F5344CB8AC3E}">
        <p14:creationId xmlns:p14="http://schemas.microsoft.com/office/powerpoint/2010/main" val="97969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“Agenda”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same repository as “</a:t>
            </a:r>
            <a:r>
              <a:rPr lang="en-GB" dirty="0" err="1" smtClean="0"/>
              <a:t>ToDo</a:t>
            </a:r>
            <a:r>
              <a:rPr lang="en-GB" dirty="0" smtClean="0"/>
              <a:t>”:</a:t>
            </a:r>
          </a:p>
          <a:p>
            <a:r>
              <a:rPr lang="en-GB" dirty="0" smtClean="0">
                <a:hlinkClick r:id="rId2"/>
              </a:rPr>
              <a:t>https://github.com/StrubT/DotNetDragDrop</a:t>
            </a:r>
            <a:endParaRPr lang="en-GB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10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56" y="2082403"/>
            <a:ext cx="3600000" cy="20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1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Drag and drop returns in:</a:t>
            </a:r>
          </a:p>
          <a:p>
            <a:r>
              <a:rPr lang="en-GB" dirty="0" smtClean="0"/>
              <a:t>Part 2: “Drag </a:t>
            </a:r>
            <a:r>
              <a:rPr lang="en-GB" dirty="0"/>
              <a:t>and Drop between different </a:t>
            </a:r>
            <a:r>
              <a:rPr lang="en-GB" dirty="0" smtClean="0"/>
              <a:t>Apps”</a:t>
            </a:r>
          </a:p>
          <a:p>
            <a:r>
              <a:rPr lang="en-GB" dirty="0" smtClean="0"/>
              <a:t>Starring Marc Touw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48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Simple Introduction</a:t>
            </a:r>
          </a:p>
          <a:p>
            <a:pPr lvl="1"/>
            <a:r>
              <a:rPr lang="en-GB" dirty="0" smtClean="0"/>
              <a:t>Basics</a:t>
            </a:r>
          </a:p>
          <a:p>
            <a:pPr lvl="1"/>
            <a:r>
              <a:rPr lang="en-GB" dirty="0" smtClean="0"/>
              <a:t>Demo “</a:t>
            </a:r>
            <a:r>
              <a:rPr lang="en-GB" dirty="0" err="1" smtClean="0"/>
              <a:t>ToDo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Advanced Features</a:t>
            </a:r>
          </a:p>
          <a:p>
            <a:pPr lvl="1"/>
            <a:r>
              <a:rPr lang="en-GB" dirty="0" smtClean="0"/>
              <a:t>Customisation</a:t>
            </a:r>
          </a:p>
          <a:p>
            <a:pPr lvl="1"/>
            <a:r>
              <a:rPr lang="en-GB" dirty="0" smtClean="0"/>
              <a:t>Dragging</a:t>
            </a:r>
          </a:p>
          <a:p>
            <a:pPr lvl="1"/>
            <a:r>
              <a:rPr lang="en-GB" dirty="0" smtClean="0"/>
              <a:t>Demo “Agenda”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9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Introduction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 drag and drop?</a:t>
            </a:r>
          </a:p>
          <a:p>
            <a:r>
              <a:rPr lang="en-GB" dirty="0" smtClean="0"/>
              <a:t>What is it used for?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3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23" y="409612"/>
            <a:ext cx="5759999" cy="331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Drag and drop</a:t>
            </a:r>
          </a:p>
          <a:p>
            <a:pPr lvl="1"/>
            <a:r>
              <a:rPr lang="en-GB" dirty="0" smtClean="0"/>
              <a:t>Moving any kind of data</a:t>
            </a:r>
          </a:p>
          <a:p>
            <a:pPr lvl="1"/>
            <a:r>
              <a:rPr lang="en-GB" dirty="0" smtClean="0"/>
              <a:t>E.g. files, bitmaps, texts (plain, RTF, HTML)</a:t>
            </a:r>
          </a:p>
          <a:p>
            <a:pPr lvl="1"/>
            <a:r>
              <a:rPr lang="en-GB" dirty="0" smtClean="0"/>
              <a:t>Into, out of and within an app</a:t>
            </a:r>
          </a:p>
          <a:p>
            <a:r>
              <a:rPr lang="en-GB" dirty="0" smtClean="0"/>
              <a:t>Phases / Events</a:t>
            </a:r>
          </a:p>
          <a:p>
            <a:pPr lvl="1"/>
            <a:r>
              <a:rPr lang="en-GB" dirty="0" smtClean="0"/>
              <a:t>Pick: </a:t>
            </a:r>
            <a:r>
              <a:rPr lang="en-GB" dirty="0" err="1" smtClean="0"/>
              <a:t>DragStarting</a:t>
            </a:r>
            <a:endParaRPr lang="en-GB" dirty="0" smtClean="0"/>
          </a:p>
          <a:p>
            <a:pPr lvl="1"/>
            <a:r>
              <a:rPr lang="en-GB" dirty="0" smtClean="0"/>
              <a:t>Move: </a:t>
            </a:r>
            <a:r>
              <a:rPr lang="en-GB" dirty="0" err="1" smtClean="0"/>
              <a:t>DragEnter</a:t>
            </a:r>
            <a:r>
              <a:rPr lang="en-GB" dirty="0" smtClean="0"/>
              <a:t>, </a:t>
            </a:r>
            <a:r>
              <a:rPr lang="en-GB" dirty="0" err="1" smtClean="0"/>
              <a:t>DragOver</a:t>
            </a:r>
            <a:r>
              <a:rPr lang="en-GB" dirty="0" smtClean="0"/>
              <a:t>, </a:t>
            </a:r>
            <a:r>
              <a:rPr lang="en-GB" dirty="0" err="1" smtClean="0"/>
              <a:t>DragLeave</a:t>
            </a:r>
            <a:endParaRPr lang="en-GB" dirty="0" smtClean="0"/>
          </a:p>
          <a:p>
            <a:pPr lvl="1"/>
            <a:r>
              <a:rPr lang="en-GB" dirty="0" smtClean="0"/>
              <a:t>Drop: Drop, </a:t>
            </a:r>
            <a:r>
              <a:rPr lang="en-GB" dirty="0" err="1" smtClean="0"/>
              <a:t>DropCompleted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3274409"/>
            <a:ext cx="4895850" cy="190938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Drag and Drop in UWP Apps - BTI7531 - strut1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4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607175" y="5183790"/>
            <a:ext cx="37721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source: </a:t>
            </a:r>
            <a:r>
              <a:rPr lang="en-GB" sz="1000" dirty="0" smtClean="0">
                <a:hlinkClick r:id="rId3"/>
              </a:rPr>
              <a:t>https://msdn.microsoft.com/en-us/magazine/mt185571.aspx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095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in UWP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UIElement</a:t>
            </a:r>
            <a:r>
              <a:rPr lang="en-GB" dirty="0"/>
              <a:t> </a:t>
            </a:r>
            <a:r>
              <a:rPr lang="en-GB" dirty="0" smtClean="0"/>
              <a:t>defines drag and drop members</a:t>
            </a:r>
          </a:p>
          <a:p>
            <a:r>
              <a:rPr lang="en-GB" dirty="0" smtClean="0"/>
              <a:t>Enable functionality by setting properties</a:t>
            </a:r>
            <a:endParaRPr lang="en-GB" dirty="0"/>
          </a:p>
          <a:p>
            <a:pPr lvl="1"/>
            <a:r>
              <a:rPr lang="en-GB" dirty="0" err="1"/>
              <a:t>CanDrag</a:t>
            </a:r>
            <a:r>
              <a:rPr lang="en-GB" dirty="0"/>
              <a:t> &amp; </a:t>
            </a:r>
            <a:r>
              <a:rPr lang="en-GB" dirty="0" err="1"/>
              <a:t>AllowDrop</a:t>
            </a:r>
            <a:endParaRPr lang="en-GB" dirty="0"/>
          </a:p>
          <a:p>
            <a:r>
              <a:rPr lang="en-GB" dirty="0" smtClean="0"/>
              <a:t>Manually specify supported operations</a:t>
            </a:r>
          </a:p>
          <a:p>
            <a:pPr lvl="1"/>
            <a:r>
              <a:rPr lang="en-GB" dirty="0" err="1" smtClean="0"/>
              <a:t>RequestedOperation</a:t>
            </a:r>
            <a:r>
              <a:rPr lang="en-GB" dirty="0" smtClean="0"/>
              <a:t> / </a:t>
            </a:r>
            <a:r>
              <a:rPr lang="en-GB" dirty="0" err="1" smtClean="0"/>
              <a:t>AcceptedOperation</a:t>
            </a:r>
            <a:r>
              <a:rPr lang="en-GB" dirty="0" smtClean="0"/>
              <a:t> / </a:t>
            </a:r>
            <a:r>
              <a:rPr lang="en-GB" dirty="0" err="1" smtClean="0"/>
              <a:t>DropResult</a:t>
            </a:r>
            <a:endParaRPr lang="en-GB" dirty="0" smtClean="0"/>
          </a:p>
          <a:p>
            <a:pPr lvl="1"/>
            <a:r>
              <a:rPr lang="en-GB" dirty="0" err="1" smtClean="0"/>
              <a:t>DataPackageOperation</a:t>
            </a:r>
            <a:r>
              <a:rPr lang="en-GB" dirty="0" smtClean="0"/>
              <a:t>: None, Copy, Move, or Link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3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“</a:t>
            </a:r>
            <a:r>
              <a:rPr lang="en-GB" dirty="0" err="1" smtClean="0"/>
              <a:t>ToDo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always on GitHub: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github.com/StrubT/DotNetDragDrop</a:t>
            </a:r>
            <a:endParaRPr lang="en-GB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6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56" y="2082403"/>
            <a:ext cx="3600000" cy="207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7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Features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does drag and drop work in UWP Apps?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7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23" y="409612"/>
            <a:ext cx="5760000" cy="331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3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Customisation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Data.Properties</a:t>
            </a:r>
            <a:r>
              <a:rPr lang="en-GB" dirty="0" smtClean="0"/>
              <a:t> – add information about dragged data</a:t>
            </a:r>
          </a:p>
          <a:p>
            <a:r>
              <a:rPr lang="en-GB" dirty="0" err="1" smtClean="0"/>
              <a:t>DataFormatId</a:t>
            </a:r>
            <a:r>
              <a:rPr lang="en-GB" dirty="0" smtClean="0"/>
              <a:t> – create custom formats</a:t>
            </a:r>
          </a:p>
          <a:p>
            <a:pPr lvl="1"/>
            <a:r>
              <a:rPr lang="en-GB" dirty="0" smtClean="0"/>
              <a:t>Data must implement </a:t>
            </a:r>
            <a:r>
              <a:rPr lang="en-GB" dirty="0" err="1" smtClean="0"/>
              <a:t>IRandomAccessStream</a:t>
            </a:r>
            <a:r>
              <a:rPr lang="en-GB" dirty="0" smtClean="0"/>
              <a:t>, </a:t>
            </a:r>
            <a:r>
              <a:rPr lang="en-GB" dirty="0" err="1" smtClean="0"/>
              <a:t>IStorageItem</a:t>
            </a:r>
            <a:r>
              <a:rPr lang="en-GB" dirty="0" smtClean="0"/>
              <a:t>, or </a:t>
            </a:r>
            <a:r>
              <a:rPr lang="en-GB" dirty="0" err="1" smtClean="0"/>
              <a:t>IUri</a:t>
            </a:r>
            <a:endParaRPr lang="en-GB" dirty="0" smtClean="0"/>
          </a:p>
          <a:p>
            <a:r>
              <a:rPr lang="en-GB" dirty="0" err="1" smtClean="0"/>
              <a:t>DragUI</a:t>
            </a:r>
            <a:r>
              <a:rPr lang="en-GB" dirty="0" smtClean="0"/>
              <a:t> – modify UI from source side</a:t>
            </a:r>
          </a:p>
          <a:p>
            <a:r>
              <a:rPr lang="en-GB" dirty="0" err="1" smtClean="0"/>
              <a:t>DragUIOverride</a:t>
            </a:r>
            <a:r>
              <a:rPr lang="en-GB" dirty="0" smtClean="0"/>
              <a:t> – modify UI from (potential) destination side</a:t>
            </a:r>
          </a:p>
          <a:p>
            <a:pPr lvl="1"/>
            <a:r>
              <a:rPr lang="en-GB" dirty="0" smtClean="0"/>
              <a:t>Set graphical representation of data, element visibility, and caption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StartDragAsync</a:t>
            </a:r>
            <a:r>
              <a:rPr lang="en-GB" dirty="0" smtClean="0"/>
              <a:t>() – start dragging process manually</a:t>
            </a:r>
          </a:p>
          <a:p>
            <a:pPr lvl="1"/>
            <a:r>
              <a:rPr lang="en-GB" dirty="0" smtClean="0"/>
              <a:t>No </a:t>
            </a:r>
            <a:r>
              <a:rPr lang="en-GB" dirty="0" err="1" smtClean="0"/>
              <a:t>CanDrag</a:t>
            </a:r>
            <a:r>
              <a:rPr lang="en-GB" dirty="0" smtClean="0"/>
              <a:t> needed</a:t>
            </a:r>
          </a:p>
          <a:p>
            <a:r>
              <a:rPr lang="en-GB" dirty="0" err="1" smtClean="0"/>
              <a:t>GetDeferral</a:t>
            </a:r>
            <a:r>
              <a:rPr lang="en-GB" dirty="0" smtClean="0"/>
              <a:t>() – used for </a:t>
            </a:r>
            <a:r>
              <a:rPr lang="en-GB" dirty="0" err="1" smtClean="0"/>
              <a:t>async</a:t>
            </a:r>
            <a:r>
              <a:rPr lang="en-GB" dirty="0" smtClean="0"/>
              <a:t> event handlers</a:t>
            </a:r>
          </a:p>
          <a:p>
            <a:pPr lvl="1"/>
            <a:r>
              <a:rPr lang="en-GB" dirty="0" smtClean="0"/>
              <a:t>UI stays responsive while handler performs long-running operation(s)</a:t>
            </a:r>
          </a:p>
          <a:p>
            <a:pPr lvl="1"/>
            <a:r>
              <a:rPr lang="en-GB" dirty="0" smtClean="0"/>
              <a:t>Call Complete() after setting properties</a:t>
            </a:r>
          </a:p>
          <a:p>
            <a:r>
              <a:rPr lang="en-GB" dirty="0" err="1" smtClean="0"/>
              <a:t>GetPosition</a:t>
            </a:r>
            <a:r>
              <a:rPr lang="en-GB" dirty="0" smtClean="0"/>
              <a:t>(</a:t>
            </a:r>
            <a:r>
              <a:rPr lang="en-GB" dirty="0" err="1" smtClean="0"/>
              <a:t>UIElement</a:t>
            </a:r>
            <a:r>
              <a:rPr lang="en-GB" dirty="0" smtClean="0"/>
              <a:t>) – get position of pointer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2016-06-02 08:30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Drag and Drop in UWP Apps - BTI7531 - strut1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B98A-5400-4333-9F78-38D5D8BEC0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2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956</TotalTime>
  <Words>428</Words>
  <Application>Microsoft Office PowerPoint</Application>
  <PresentationFormat>Widescreen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Drag and Drop in UWP Apps</vt:lpstr>
      <vt:lpstr>Table of Contents</vt:lpstr>
      <vt:lpstr>Simple Introduction</vt:lpstr>
      <vt:lpstr>Basics</vt:lpstr>
      <vt:lpstr>Implementation in UWP</vt:lpstr>
      <vt:lpstr>Demo “ToDo”</vt:lpstr>
      <vt:lpstr>Advanced Features</vt:lpstr>
      <vt:lpstr>Customisation</vt:lpstr>
      <vt:lpstr>Other Features</vt:lpstr>
      <vt:lpstr>Demo “Agenda”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 and Drop (in UWP Apps)</dc:title>
  <dc:creator>Thomas Reto Strub</dc:creator>
  <cp:lastModifiedBy>Thomas Reto Strub</cp:lastModifiedBy>
  <cp:revision>41</cp:revision>
  <dcterms:created xsi:type="dcterms:W3CDTF">2016-05-30T07:24:32Z</dcterms:created>
  <dcterms:modified xsi:type="dcterms:W3CDTF">2016-05-31T13:43:06Z</dcterms:modified>
</cp:coreProperties>
</file>