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4" r:id="rId10"/>
    <p:sldId id="267" r:id="rId11"/>
    <p:sldId id="261" r:id="rId12"/>
    <p:sldId id="268" r:id="rId13"/>
    <p:sldId id="262" r:id="rId1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00"/>
    <a:srgbClr val="FFFFFF"/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6180" autoAdjust="0"/>
  </p:normalViewPr>
  <p:slideViewPr>
    <p:cSldViewPr snapToGrid="0" snapToObjects="1">
      <p:cViewPr varScale="1">
        <p:scale>
          <a:sx n="103" d="100"/>
          <a:sy n="103" d="100"/>
        </p:scale>
        <p:origin x="120" y="33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27.06.2017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0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27.06.2017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27.06.2017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IoTCatTracke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IoTCatTracker/tree/feature/wifi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a Cat Tracker Using the TinyDuino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2901006"/>
            <a:ext cx="7020000" cy="805526"/>
          </a:xfrm>
        </p:spPr>
        <p:txBody>
          <a:bodyPr/>
          <a:lstStyle/>
          <a:p>
            <a:r>
              <a:rPr lang="en-GB" dirty="0"/>
              <a:t>Thomas Reto Strub (strut1)</a:t>
            </a:r>
          </a:p>
          <a:p>
            <a:r>
              <a:rPr lang="en-GB" dirty="0" err="1"/>
              <a:t>IoT</a:t>
            </a:r>
            <a:r>
              <a:rPr lang="en-GB" dirty="0"/>
              <a:t> – Internet of Things (MTE7117)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Engineering and Information Technology | Master of Science in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Did not fully achieve goal</a:t>
            </a:r>
          </a:p>
          <a:p>
            <a:r>
              <a:rPr lang="en-GB" dirty="0"/>
              <a:t>Did not properly test solution</a:t>
            </a:r>
          </a:p>
          <a:p>
            <a:endParaRPr lang="en-GB" dirty="0"/>
          </a:p>
          <a:p>
            <a:r>
              <a:rPr lang="en-GB" dirty="0"/>
              <a:t>Did complete two </a:t>
            </a:r>
            <a:r>
              <a:rPr lang="en-GB" dirty="0" err="1"/>
              <a:t>PoCs</a:t>
            </a:r>
            <a:endParaRPr lang="en-GB" dirty="0"/>
          </a:p>
          <a:p>
            <a:endParaRPr lang="en-GB" dirty="0"/>
          </a:p>
          <a:p>
            <a:r>
              <a:rPr lang="en-GB" dirty="0"/>
              <a:t>Limited code memory</a:t>
            </a:r>
          </a:p>
          <a:p>
            <a:pPr lvl="1"/>
            <a:r>
              <a:rPr lang="en-GB" dirty="0" err="1"/>
              <a:t>TinyCircuits</a:t>
            </a:r>
            <a:r>
              <a:rPr lang="en-GB" dirty="0"/>
              <a:t> recently introduced better components</a:t>
            </a:r>
          </a:p>
          <a:p>
            <a:pPr lvl="1"/>
            <a:r>
              <a:rPr lang="en-GB" dirty="0"/>
              <a:t>Larger libraries required</a:t>
            </a:r>
          </a:p>
          <a:p>
            <a:r>
              <a:rPr lang="en-GB" dirty="0"/>
              <a:t>Limited data memory</a:t>
            </a:r>
          </a:p>
          <a:p>
            <a:pPr lvl="1"/>
            <a:r>
              <a:rPr lang="en-GB" dirty="0"/>
              <a:t>Only three global variables</a:t>
            </a:r>
          </a:p>
          <a:p>
            <a:pPr lvl="1"/>
            <a:r>
              <a:rPr lang="en-GB" dirty="0"/>
              <a:t>Additional flash board available</a:t>
            </a:r>
          </a:p>
          <a:p>
            <a:r>
              <a:rPr lang="en-GB" dirty="0"/>
              <a:t>Unstable SD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28590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  <a:p>
            <a:r>
              <a:rPr lang="en-GB" dirty="0"/>
              <a:t>Implementation Steps</a:t>
            </a:r>
          </a:p>
          <a:p>
            <a:r>
              <a:rPr lang="en-GB" dirty="0"/>
              <a:t>Results</a:t>
            </a:r>
          </a:p>
          <a:p>
            <a:pPr lvl="1"/>
            <a:r>
              <a:rPr lang="en-GB" dirty="0"/>
              <a:t>GPS / SD</a:t>
            </a:r>
          </a:p>
          <a:p>
            <a:pPr lvl="1"/>
            <a:r>
              <a:rPr lang="en-GB" dirty="0" err="1"/>
              <a:t>WiFi</a:t>
            </a:r>
            <a:r>
              <a:rPr lang="en-GB" dirty="0"/>
              <a:t> / MQTT</a:t>
            </a:r>
          </a:p>
          <a:p>
            <a:r>
              <a:rPr lang="en-GB" dirty="0"/>
              <a:t>Discussion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3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 the TinyDuino platform to create a miniature GPS tracker for cats.</a:t>
            </a:r>
          </a:p>
          <a:p>
            <a:endParaRPr lang="en-GB" dirty="0"/>
          </a:p>
          <a:p>
            <a:r>
              <a:rPr lang="en-GB" dirty="0"/>
              <a:t>The GPS board continuously transmits NMEA messages.</a:t>
            </a:r>
          </a:p>
          <a:p>
            <a:r>
              <a:rPr lang="en-GB" dirty="0"/>
              <a:t>These messages are parsed and GPS co-ordinates are stored using the SD board.</a:t>
            </a:r>
          </a:p>
          <a:p>
            <a:r>
              <a:rPr lang="en-GB" dirty="0"/>
              <a:t>When the cat returns, the WiFi board connects to the home network.</a:t>
            </a:r>
          </a:p>
          <a:p>
            <a:r>
              <a:rPr lang="en-GB" dirty="0"/>
              <a:t>The co-ordinates are read from the SD card and published to an MQTT broker.</a:t>
            </a:r>
          </a:p>
          <a:p>
            <a:r>
              <a:rPr lang="en-GB" dirty="0"/>
              <a:t>While connected to the network, a status is published as well.</a:t>
            </a:r>
          </a:p>
          <a:p>
            <a:r>
              <a:rPr lang="en-GB" dirty="0"/>
              <a:t>A SIOT dashboard visualises the co-ordinates.</a:t>
            </a:r>
          </a:p>
          <a:p>
            <a:r>
              <a:rPr lang="en-GB" dirty="0"/>
              <a:t>The Raspberry Pi LED matrix displays an icon when the cat is in WiFi range.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133942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Outlined in report</a:t>
            </a:r>
          </a:p>
          <a:p>
            <a:endParaRPr lang="en-GB" dirty="0"/>
          </a:p>
          <a:p>
            <a:r>
              <a:rPr lang="en-GB" dirty="0"/>
              <a:t>Order &amp; assemble TinyDuino</a:t>
            </a:r>
          </a:p>
          <a:p>
            <a:r>
              <a:rPr lang="en-GB" dirty="0"/>
              <a:t>Implement first sketch</a:t>
            </a:r>
          </a:p>
          <a:p>
            <a:r>
              <a:rPr lang="en-GB" dirty="0"/>
              <a:t>Read &amp; parse NMEA messages</a:t>
            </a:r>
          </a:p>
          <a:p>
            <a:r>
              <a:rPr lang="en-GB" dirty="0"/>
              <a:t>Store data to SD card</a:t>
            </a:r>
          </a:p>
          <a:p>
            <a:r>
              <a:rPr lang="en-GB" dirty="0"/>
              <a:t>Connect to WiFi network</a:t>
            </a:r>
          </a:p>
          <a:p>
            <a:r>
              <a:rPr lang="en-GB" dirty="0"/>
              <a:t>Publish sample MQTT message</a:t>
            </a:r>
          </a:p>
          <a:p>
            <a:endParaRPr lang="en-GB" dirty="0"/>
          </a:p>
          <a:p>
            <a:r>
              <a:rPr lang="en-GB" dirty="0"/>
              <a:t>GPS &amp; WiFi libraries cannot be loaded simultaneously</a:t>
            </a:r>
          </a:p>
          <a:p>
            <a:r>
              <a:rPr lang="en-GB" dirty="0"/>
              <a:t>Occasional problems with SD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Steps</a:t>
            </a:r>
          </a:p>
        </p:txBody>
      </p:sp>
    </p:spTree>
    <p:extLst>
      <p:ext uri="{BB962C8B-B14F-4D97-AF65-F5344CB8AC3E}">
        <p14:creationId xmlns:p14="http://schemas.microsoft.com/office/powerpoint/2010/main" val="40585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Partial success</a:t>
            </a:r>
          </a:p>
          <a:p>
            <a:r>
              <a:rPr lang="en-GB" dirty="0">
                <a:hlinkClick r:id="rId2"/>
              </a:rPr>
              <a:t>https://github.com/StrubT/IoTCatTracker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Continuously read GPS NMEA messages</a:t>
            </a:r>
          </a:p>
          <a:p>
            <a:pPr lvl="1"/>
            <a:r>
              <a:rPr lang="en-GB" dirty="0"/>
              <a:t>Read for 10 seconds at a time</a:t>
            </a:r>
          </a:p>
          <a:p>
            <a:pPr lvl="1"/>
            <a:r>
              <a:rPr lang="en-GB" dirty="0"/>
              <a:t>Optionally switch of GPS board to save energy</a:t>
            </a:r>
          </a:p>
          <a:p>
            <a:r>
              <a:rPr lang="en-GB" dirty="0"/>
              <a:t>Parsing of messages included in library</a:t>
            </a:r>
          </a:p>
          <a:p>
            <a:r>
              <a:rPr lang="en-GB" dirty="0"/>
              <a:t>Print co-ordinates to serial port</a:t>
            </a:r>
          </a:p>
          <a:p>
            <a:pPr lvl="1"/>
            <a:r>
              <a:rPr lang="en-GB" dirty="0"/>
              <a:t>Print statistics to detect problems</a:t>
            </a:r>
          </a:p>
          <a:p>
            <a:r>
              <a:rPr lang="en-GB" dirty="0"/>
              <a:t>Write co-ordinates to SD card</a:t>
            </a:r>
          </a:p>
          <a:p>
            <a:pPr lvl="1"/>
            <a:r>
              <a:rPr lang="en-GB" dirty="0"/>
              <a:t>Occasional problems with SD storage</a:t>
            </a:r>
          </a:p>
          <a:p>
            <a:pPr lvl="1"/>
            <a:r>
              <a:rPr lang="en-GB" dirty="0"/>
              <a:t>Program may freeze – no possibility to recover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GPS / SD</a:t>
            </a:r>
          </a:p>
        </p:txBody>
      </p:sp>
    </p:spTree>
    <p:extLst>
      <p:ext uri="{BB962C8B-B14F-4D97-AF65-F5344CB8AC3E}">
        <p14:creationId xmlns:p14="http://schemas.microsoft.com/office/powerpoint/2010/main" val="283316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GPS / SD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 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Processor, SD, GPS &amp; USB boards</a:t>
            </a:r>
          </a:p>
          <a:p>
            <a:pPr lvl="1"/>
            <a:r>
              <a:rPr lang="en-GB" dirty="0"/>
              <a:t>2x2cm</a:t>
            </a:r>
          </a:p>
          <a:p>
            <a:pPr lvl="1"/>
            <a:r>
              <a:rPr lang="en-GB" dirty="0"/>
              <a:t>Plus battery &amp; GPS aerial</a:t>
            </a:r>
          </a:p>
          <a:p>
            <a:endParaRPr lang="en-GB" dirty="0"/>
          </a:p>
          <a:p>
            <a:r>
              <a:rPr lang="en-GB" dirty="0"/>
              <a:t>Fits in a small plastic container</a:t>
            </a:r>
          </a:p>
          <a:p>
            <a:pPr lvl="1"/>
            <a:r>
              <a:rPr lang="en-GB" dirty="0"/>
              <a:t>Tic Tac / </a:t>
            </a:r>
            <a:r>
              <a:rPr lang="en-GB" dirty="0" err="1"/>
              <a:t>Smint</a:t>
            </a:r>
            <a:endParaRPr lang="en-GB" dirty="0"/>
          </a:p>
          <a:p>
            <a:endParaRPr lang="en-GB" dirty="0"/>
          </a:p>
          <a:p>
            <a:r>
              <a:rPr lang="en-GB" dirty="0"/>
              <a:t>GPS co-ordinates stored in CSV file</a:t>
            </a:r>
          </a:p>
          <a:p>
            <a:r>
              <a:rPr lang="en-GB" dirty="0"/>
              <a:t>Can be removed easily and read on PC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TinyDuino Setup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240955" y="2160588"/>
            <a:ext cx="5425091" cy="3959225"/>
          </a:xfrm>
        </p:spPr>
      </p:pic>
    </p:spTree>
    <p:extLst>
      <p:ext uri="{BB962C8B-B14F-4D97-AF65-F5344CB8AC3E}">
        <p14:creationId xmlns:p14="http://schemas.microsoft.com/office/powerpoint/2010/main" val="168706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GPS / SD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Backup option</a:t>
            </a:r>
          </a:p>
          <a:p>
            <a:endParaRPr lang="en-GB" dirty="0"/>
          </a:p>
          <a:p>
            <a:r>
              <a:rPr lang="en-GB" dirty="0"/>
              <a:t>Web page to visualise CSV file</a:t>
            </a:r>
          </a:p>
          <a:p>
            <a:r>
              <a:rPr lang="en-GB" dirty="0"/>
              <a:t>Co-ordinates printed on Google map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 err="1"/>
              <a:t>Visualiser</a:t>
            </a:r>
            <a:r>
              <a:rPr lang="en-GB" dirty="0"/>
              <a:t> Output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326527" y="2160588"/>
            <a:ext cx="5253947" cy="3959225"/>
          </a:xfrm>
        </p:spPr>
      </p:pic>
    </p:spTree>
    <p:extLst>
      <p:ext uri="{BB962C8B-B14F-4D97-AF65-F5344CB8AC3E}">
        <p14:creationId xmlns:p14="http://schemas.microsoft.com/office/powerpoint/2010/main" val="18258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Partial success</a:t>
            </a:r>
          </a:p>
          <a:p>
            <a:r>
              <a:rPr lang="en-GB" dirty="0">
                <a:hlinkClick r:id="rId2"/>
              </a:rPr>
              <a:t>https://github.com/StrubT/IoTCatTracker/tree/feature/wifi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Connect to WiFi network</a:t>
            </a:r>
          </a:p>
          <a:p>
            <a:r>
              <a:rPr lang="en-GB" dirty="0"/>
              <a:t>Connect to MQTT broker</a:t>
            </a:r>
          </a:p>
          <a:p>
            <a:r>
              <a:rPr lang="en-GB" dirty="0"/>
              <a:t>Publish MQTT message</a:t>
            </a:r>
          </a:p>
          <a:p>
            <a:pPr lvl="1"/>
            <a:r>
              <a:rPr lang="en-GB" dirty="0"/>
              <a:t>JSON message proven earlier</a:t>
            </a:r>
          </a:p>
          <a:p>
            <a:endParaRPr lang="en-GB" dirty="0"/>
          </a:p>
          <a:p>
            <a:r>
              <a:rPr lang="en-GB" dirty="0"/>
              <a:t>SIOT centre down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</a:t>
            </a:r>
            <a:r>
              <a:rPr lang="en-GB" dirty="0" err="1"/>
              <a:t>WiFi</a:t>
            </a:r>
            <a:r>
              <a:rPr lang="en-GB" dirty="0"/>
              <a:t> / MQTT</a:t>
            </a:r>
          </a:p>
        </p:txBody>
      </p:sp>
    </p:spTree>
    <p:extLst>
      <p:ext uri="{BB962C8B-B14F-4D97-AF65-F5344CB8AC3E}">
        <p14:creationId xmlns:p14="http://schemas.microsoft.com/office/powerpoint/2010/main" val="101667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– </a:t>
            </a:r>
            <a:r>
              <a:rPr lang="en-GB" dirty="0" err="1"/>
              <a:t>WiFi</a:t>
            </a:r>
            <a:r>
              <a:rPr lang="en-GB" dirty="0"/>
              <a:t> / MQTT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Node-RED Flows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Sensor Manifest</a:t>
            </a:r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582139" y="2160588"/>
            <a:ext cx="3258746" cy="3959225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"name"</a:t>
            </a:r>
            <a:r>
              <a:rPr lang="en-GB" sz="1400" dirty="0">
                <a:latin typeface="Consolas" panose="020B0609020204030204" pitchFamily="49" charset="0"/>
              </a:rPr>
              <a:t>:     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"environment"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"type"</a:t>
            </a:r>
            <a:r>
              <a:rPr lang="en-GB" sz="1400" dirty="0">
                <a:latin typeface="Consolas" panose="020B0609020204030204" pitchFamily="49" charset="0"/>
              </a:rPr>
              <a:t>:     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"sensor"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"zone"</a:t>
            </a:r>
            <a:r>
              <a:rPr lang="en-GB" sz="1400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"name"</a:t>
            </a:r>
            <a:r>
              <a:rPr lang="en-GB" sz="1400" dirty="0">
                <a:latin typeface="Consolas" panose="020B0609020204030204" pitchFamily="49" charset="0"/>
              </a:rPr>
              <a:t>:   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006600"/>
                </a:solidFill>
                <a:latin typeface="Consolas" panose="020B0609020204030204" pitchFamily="49" charset="0"/>
              </a:rPr>
              <a:t>raspberrynodered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guid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:   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"..."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"description"</a:t>
            </a:r>
            <a:r>
              <a:rPr lang="en-GB" sz="1400" dirty="0">
                <a:latin typeface="Consolas" panose="020B0609020204030204" pitchFamily="49" charset="0"/>
              </a:rPr>
              <a:t>: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"Node-RED"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valueType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: 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006600"/>
                </a:solidFill>
                <a:latin typeface="Consolas" panose="020B0609020204030204" pitchFamily="49" charset="0"/>
              </a:rPr>
              <a:t>json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jsonMapping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"temperature"</a:t>
            </a:r>
            <a:r>
              <a:rPr lang="en-GB" sz="1400" dirty="0">
                <a:latin typeface="Consolas" panose="020B0609020204030204" pitchFamily="49" charset="0"/>
              </a:rPr>
              <a:t>: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"float"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"humidity"</a:t>
            </a:r>
            <a:r>
              <a:rPr lang="en-GB" sz="1400" dirty="0">
                <a:latin typeface="Consolas" panose="020B0609020204030204" pitchFamily="49" charset="0"/>
              </a:rPr>
              <a:t>: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"float"</a:t>
            </a:r>
            <a:r>
              <a:rPr lang="en-GB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990000"/>
                </a:solidFill>
                <a:latin typeface="Consolas" panose="020B0609020204030204" pitchFamily="49" charset="0"/>
              </a:rPr>
              <a:t>"pressure"</a:t>
            </a:r>
            <a:r>
              <a:rPr lang="en-GB" sz="1400" dirty="0">
                <a:latin typeface="Consolas" panose="020B0609020204030204" pitchFamily="49" charset="0"/>
              </a:rPr>
              <a:t>:    </a:t>
            </a:r>
            <a:r>
              <a:rPr lang="en-GB" sz="1400" dirty="0">
                <a:solidFill>
                  <a:srgbClr val="006600"/>
                </a:solidFill>
                <a:latin typeface="Consolas" panose="020B0609020204030204" pitchFamily="49" charset="0"/>
              </a:rPr>
              <a:t>"float"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9146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E21803-70F9-41A8-9C11-39A2457CDDF7}">
  <ds:schemaRefs>
    <ds:schemaRef ds:uri="2551ef7e-3b29-44d1-a8ad-ef34c26bfc60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f6f68f68-5570-446d-b1e6-2310e70d83d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550</TotalTime>
  <Words>496</Words>
  <Application>Microsoft Office PowerPoint</Application>
  <PresentationFormat>Custom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Consolas</vt:lpstr>
      <vt:lpstr>Lucida Grande</vt:lpstr>
      <vt:lpstr>Lucida Sans</vt:lpstr>
      <vt:lpstr>Lucida Sans Unicode</vt:lpstr>
      <vt:lpstr>BFH_PPT_Vorlage_16-9</vt:lpstr>
      <vt:lpstr>Creating a Cat Tracker Using the TinyDuino Platform</vt:lpstr>
      <vt:lpstr>Agenda</vt:lpstr>
      <vt:lpstr>Project Goals</vt:lpstr>
      <vt:lpstr>Implementation Steps</vt:lpstr>
      <vt:lpstr>Results – GPS / SD</vt:lpstr>
      <vt:lpstr>Results – GPS / SD</vt:lpstr>
      <vt:lpstr>Results – GPS / SD</vt:lpstr>
      <vt:lpstr>Results – WiFi / MQTT</vt:lpstr>
      <vt:lpstr>Results – WiFi / MQTT</vt:lpstr>
      <vt:lpstr>Discussion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Reto Strub</dc:creator>
  <cp:lastModifiedBy>Thomas Reto Strub</cp:lastModifiedBy>
  <cp:revision>87</cp:revision>
  <cp:lastPrinted>2013-08-23T11:57:04Z</cp:lastPrinted>
  <dcterms:created xsi:type="dcterms:W3CDTF">2017-06-23T18:39:26Z</dcterms:created>
  <dcterms:modified xsi:type="dcterms:W3CDTF">2017-06-27T07:42:19Z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