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BDC4-AD3C-270D-1412-E1056DF7D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0FC38-EF89-5372-5FFD-38BB775EF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8393-7808-A672-ECA5-29E28992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F1E8-DE56-413C-87DB-FAF4C698F329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76D31-78FE-BD46-5A1B-7F11BC1E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523C-3717-B707-00D3-BBF31B5E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43D-87A6-4B4E-8616-38A9C2B101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41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44E0-4B50-8016-29A1-F6D78841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EB0B2-E061-0AC1-1885-AAC0D0EE5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320F9-21AE-DB90-4928-1599DFD2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F1E8-DE56-413C-87DB-FAF4C698F329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DA25-1C18-3C54-77EF-2A971A20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B24A-C899-9A2C-F324-FB4120F3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43D-87A6-4B4E-8616-38A9C2B101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60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B40AE-5745-E8DE-CD39-E0C1E1E3C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2B858-DA84-583E-E697-C222B110A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74DF-364A-8595-8918-2E8EE031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F1E8-DE56-413C-87DB-FAF4C698F329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0850-5BCB-59D3-7D8E-B63AEEDA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0FAA-3C4A-3877-DF4E-D50B4525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43D-87A6-4B4E-8616-38A9C2B101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58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3E57-4D34-BB51-B309-49359636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FEDE-E573-2438-484D-3D44A630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72D9-4176-066F-3082-1F06DF81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F1E8-DE56-413C-87DB-FAF4C698F329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3FA7C-55FD-6A58-9D2F-50C85566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0693-2F7B-83C7-3FD8-B56D5D94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43D-87A6-4B4E-8616-38A9C2B101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81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C9DE-0199-3D6B-C717-899C8CB9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0F457-6C2A-B2BF-CCCD-9BBCB4C0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9B06A-DD97-A0E0-E1FB-AC90770E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F1E8-DE56-413C-87DB-FAF4C698F329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D9FD-974A-6E25-9409-61F6C325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EE0AC-9A73-2DD8-BF9D-EF35C750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43D-87A6-4B4E-8616-38A9C2B101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3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77D0-D903-AE85-387B-F4351649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7415-F4A5-62E8-BE4D-160C5C3F1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E2478-66F6-AB44-3DFC-B7AFD3FA7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0BBC0-8DDD-94F2-D427-AB7056B3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F1E8-DE56-413C-87DB-FAF4C698F329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7CA57-CB19-4386-91E3-286DB4F4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D76D1-1CFF-D95C-A7DF-C9F135CC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43D-87A6-4B4E-8616-38A9C2B101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49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E5DA-B1AE-796C-7F5D-F714D70B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AF8A1-3BCB-7AC4-1A03-1B8BC908E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B3763-6FC5-B050-4D3B-1B5654E7D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E8653-E161-C375-5C27-D1D0A7069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AB81F-E92A-7B1B-D030-BC5B3FB01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25148-D6E7-9CB3-1E06-452B7001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F1E8-DE56-413C-87DB-FAF4C698F329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96F6-FB13-CA08-7D2A-2B86276C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6B32B-F00C-9225-E843-BD375BB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43D-87A6-4B4E-8616-38A9C2B101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13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31F0-8FB6-91DD-62EE-6EA8A6BD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51DDA-2C3A-7816-0584-3C67EE77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F1E8-DE56-413C-87DB-FAF4C698F329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E188E-EC12-C2DD-226C-8BD5B045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BB88D-C433-D647-9EFC-1849CF1C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43D-87A6-4B4E-8616-38A9C2B101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43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2C055-AAFB-4562-A749-D7109762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F1E8-DE56-413C-87DB-FAF4C698F329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B6DA8-9BC6-4640-AF95-D6E1AE0F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8C8E4-5D38-070D-A5A3-7EE0D8FD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43D-87A6-4B4E-8616-38A9C2B101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15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1947-9E3F-0B24-E188-E1457D2A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B3FA-7CDF-BB29-540A-9E654F46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F47F1-F444-674B-BF96-1B66546E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53152-1AD9-5850-C059-ABACBFA6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F1E8-DE56-413C-87DB-FAF4C698F329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956A8-7136-45E2-ECEB-10074723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53C2-83F4-85DD-F780-00F59AB9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43D-87A6-4B4E-8616-38A9C2B101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69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E334-8D5B-B49A-F860-9C7A2EC0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199F8-5BE2-BDC5-9978-57F276959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2A30C-33EE-2EA5-CE05-34C9AF41A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83279-1E9C-9146-D520-0DD35DA9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5F1E8-DE56-413C-87DB-FAF4C698F329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9036D-D4A6-E71A-80F9-B1A84344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1B3E6-BFDB-C4A3-BBB0-909009EC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43D-87A6-4B4E-8616-38A9C2B101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29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3B1BD-CB1C-BBCF-485E-FBE3D07D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05F8E-000B-BE40-3DE8-E1BAAF73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08629-CA4F-89C1-AE76-F7EFE90A2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5F1E8-DE56-413C-87DB-FAF4C698F329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CCB1-5BB8-7542-0D6E-546EE6ED5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6CB00-567D-C460-E2DB-9599BEBEF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FE43D-87A6-4B4E-8616-38A9C2B101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17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parrow with solid fill">
            <a:extLst>
              <a:ext uri="{FF2B5EF4-FFF2-40B4-BE49-F238E27FC236}">
                <a16:creationId xmlns:a16="http://schemas.microsoft.com/office/drawing/2014/main" id="{E19629DB-E5B1-6843-6E05-5CCD82D7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78" y="4939107"/>
            <a:ext cx="1231522" cy="12315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AAA2CD-DF65-E9F6-F657-BD5CB1167030}"/>
              </a:ext>
            </a:extLst>
          </p:cNvPr>
          <p:cNvCxnSpPr>
            <a:cxnSpLocks/>
          </p:cNvCxnSpPr>
          <p:nvPr/>
        </p:nvCxnSpPr>
        <p:spPr>
          <a:xfrm flipV="1">
            <a:off x="2726701" y="1331092"/>
            <a:ext cx="6238280" cy="3627356"/>
          </a:xfrm>
          <a:prstGeom prst="straightConnector1">
            <a:avLst/>
          </a:prstGeom>
          <a:ln w="952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ED65-14CA-5715-18A8-DE6629E682D0}"/>
              </a:ext>
            </a:extLst>
          </p:cNvPr>
          <p:cNvCxnSpPr>
            <a:cxnSpLocks/>
          </p:cNvCxnSpPr>
          <p:nvPr/>
        </p:nvCxnSpPr>
        <p:spPr>
          <a:xfrm flipV="1">
            <a:off x="6655324" y="1562492"/>
            <a:ext cx="2941163" cy="3087714"/>
          </a:xfrm>
          <a:prstGeom prst="straightConnector1">
            <a:avLst/>
          </a:prstGeom>
          <a:ln w="952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C06714-AB54-749E-791C-A4EEDFCBB9B5}"/>
              </a:ext>
            </a:extLst>
          </p:cNvPr>
          <p:cNvCxnSpPr>
            <a:cxnSpLocks/>
          </p:cNvCxnSpPr>
          <p:nvPr/>
        </p:nvCxnSpPr>
        <p:spPr>
          <a:xfrm flipV="1">
            <a:off x="2438400" y="5508093"/>
            <a:ext cx="3250385" cy="92730"/>
          </a:xfrm>
          <a:prstGeom prst="straightConnector1">
            <a:avLst/>
          </a:prstGeom>
          <a:ln w="952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2CBC88-A43B-6792-FD6E-8F9BB4B326E4}"/>
              </a:ext>
            </a:extLst>
          </p:cNvPr>
          <p:cNvSpPr txBox="1"/>
          <p:nvPr/>
        </p:nvSpPr>
        <p:spPr>
          <a:xfrm>
            <a:off x="7225644" y="1023883"/>
            <a:ext cx="10039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-</a:t>
            </a:r>
            <a:r>
              <a:rPr lang="en-US" sz="4200" baseline="30000" dirty="0"/>
              <a:t>*</a:t>
            </a:r>
            <a:endParaRPr lang="en-CA" sz="4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324DF-E580-90E7-2DD8-2B3F603727CF}"/>
              </a:ext>
            </a:extLst>
          </p:cNvPr>
          <p:cNvSpPr txBox="1"/>
          <p:nvPr/>
        </p:nvSpPr>
        <p:spPr>
          <a:xfrm>
            <a:off x="8988795" y="1990888"/>
            <a:ext cx="1829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+</a:t>
            </a:r>
            <a:r>
              <a:rPr lang="en-US" sz="4200" baseline="30000" dirty="0"/>
              <a:t>*</a:t>
            </a:r>
            <a:r>
              <a:rPr lang="en-US" sz="6400" dirty="0"/>
              <a:t> +</a:t>
            </a:r>
            <a:endParaRPr lang="en-CA" sz="6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D8FE3-7956-E7A4-0B3F-22FC97CB5F01}"/>
              </a:ext>
            </a:extLst>
          </p:cNvPr>
          <p:cNvSpPr txBox="1"/>
          <p:nvPr/>
        </p:nvSpPr>
        <p:spPr>
          <a:xfrm>
            <a:off x="7023293" y="4139942"/>
            <a:ext cx="1925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= =</a:t>
            </a:r>
            <a:endParaRPr lang="en-CA" sz="6400" dirty="0"/>
          </a:p>
        </p:txBody>
      </p:sp>
      <p:pic>
        <p:nvPicPr>
          <p:cNvPr id="20" name="Graphic 19" descr="Sparrow with solid fill">
            <a:extLst>
              <a:ext uri="{FF2B5EF4-FFF2-40B4-BE49-F238E27FC236}">
                <a16:creationId xmlns:a16="http://schemas.microsoft.com/office/drawing/2014/main" id="{DD162B4A-6D4E-E417-9333-73CAC0E28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336" y="4715537"/>
            <a:ext cx="1231522" cy="1231522"/>
          </a:xfrm>
          <a:prstGeom prst="rect">
            <a:avLst/>
          </a:prstGeom>
        </p:spPr>
      </p:pic>
      <p:pic>
        <p:nvPicPr>
          <p:cNvPr id="22" name="Graphic 21" descr="Sparrow with solid fill">
            <a:extLst>
              <a:ext uri="{FF2B5EF4-FFF2-40B4-BE49-F238E27FC236}">
                <a16:creationId xmlns:a16="http://schemas.microsoft.com/office/drawing/2014/main" id="{6B4C25FD-95E0-976B-954D-14666E9F9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443" y="215396"/>
            <a:ext cx="1231522" cy="12315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83F2E19-B561-6B1A-D175-334241586C3E}"/>
              </a:ext>
            </a:extLst>
          </p:cNvPr>
          <p:cNvSpPr txBox="1"/>
          <p:nvPr/>
        </p:nvSpPr>
        <p:spPr>
          <a:xfrm>
            <a:off x="4745111" y="5465551"/>
            <a:ext cx="1925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-</a:t>
            </a:r>
            <a:r>
              <a:rPr lang="en-US" sz="4200" baseline="30000" dirty="0"/>
              <a:t>*</a:t>
            </a:r>
            <a:endParaRPr lang="en-CA" sz="4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F0F01-57F3-B561-8430-7B443893BFE8}"/>
              </a:ext>
            </a:extLst>
          </p:cNvPr>
          <p:cNvSpPr txBox="1"/>
          <p:nvPr/>
        </p:nvSpPr>
        <p:spPr>
          <a:xfrm>
            <a:off x="2500010" y="5465551"/>
            <a:ext cx="762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-</a:t>
            </a:r>
            <a:endParaRPr lang="en-CA" sz="6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095470-387A-C6C4-3AFD-17CC4A9861FD}"/>
              </a:ext>
            </a:extLst>
          </p:cNvPr>
          <p:cNvSpPr txBox="1"/>
          <p:nvPr/>
        </p:nvSpPr>
        <p:spPr>
          <a:xfrm>
            <a:off x="2726701" y="3545290"/>
            <a:ext cx="1925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-</a:t>
            </a:r>
            <a:r>
              <a:rPr lang="en-US" sz="4200" baseline="30000" dirty="0"/>
              <a:t>*</a:t>
            </a:r>
            <a:endParaRPr lang="en-CA" sz="4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056EE7-C1F6-EBCE-D565-FA548AF0B057}"/>
              </a:ext>
            </a:extLst>
          </p:cNvPr>
          <p:cNvSpPr txBox="1"/>
          <p:nvPr/>
        </p:nvSpPr>
        <p:spPr>
          <a:xfrm>
            <a:off x="1626623" y="526393"/>
            <a:ext cx="3671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chance overlap (</a:t>
            </a:r>
            <a:r>
              <a:rPr lang="en-US" sz="2400" i="1" dirty="0"/>
              <a:t>p</a:t>
            </a:r>
            <a:r>
              <a:rPr lang="en-US" sz="2400" dirty="0"/>
              <a:t> &gt; .25)</a:t>
            </a:r>
          </a:p>
          <a:p>
            <a:r>
              <a:rPr lang="en-US" sz="2400" dirty="0"/>
              <a:t>+ more overlap</a:t>
            </a:r>
          </a:p>
          <a:p>
            <a:r>
              <a:rPr lang="en-US" sz="2400" dirty="0"/>
              <a:t>- less overlap</a:t>
            </a:r>
          </a:p>
          <a:p>
            <a:r>
              <a:rPr lang="en-CA" sz="2400" dirty="0"/>
              <a:t>* </a:t>
            </a:r>
            <a:r>
              <a:rPr lang="en-CA" sz="2400" i="1" dirty="0"/>
              <a:t>p</a:t>
            </a:r>
            <a:r>
              <a:rPr lang="en-CA" sz="2400" dirty="0"/>
              <a:t> &lt; .05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DA5D0B-B749-1440-38AA-9F2940F8E9F3}"/>
              </a:ext>
            </a:extLst>
          </p:cNvPr>
          <p:cNvSpPr/>
          <p:nvPr/>
        </p:nvSpPr>
        <p:spPr>
          <a:xfrm>
            <a:off x="1404594" y="526393"/>
            <a:ext cx="3893231" cy="1631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589977-3F0E-C37C-4AA8-2C691E5FBB27}"/>
              </a:ext>
            </a:extLst>
          </p:cNvPr>
          <p:cNvSpPr txBox="1"/>
          <p:nvPr/>
        </p:nvSpPr>
        <p:spPr>
          <a:xfrm>
            <a:off x="6485641" y="5554868"/>
            <a:ext cx="225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frye3</a:t>
            </a:r>
            <a:endParaRPr lang="en-CA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1A5A4A-5155-F17E-3DF6-E5D2DF5D3315}"/>
              </a:ext>
            </a:extLst>
          </p:cNvPr>
          <p:cNvSpPr txBox="1"/>
          <p:nvPr/>
        </p:nvSpPr>
        <p:spPr>
          <a:xfrm>
            <a:off x="10430965" y="641763"/>
            <a:ext cx="225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frye1</a:t>
            </a:r>
            <a:endParaRPr lang="en-CA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E025D1-6DA6-14D0-9BC4-C07A0E611594}"/>
              </a:ext>
            </a:extLst>
          </p:cNvPr>
          <p:cNvSpPr txBox="1"/>
          <p:nvPr/>
        </p:nvSpPr>
        <p:spPr>
          <a:xfrm>
            <a:off x="902076" y="4552505"/>
            <a:ext cx="225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frye4</a:t>
            </a:r>
            <a:endParaRPr lang="en-CA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52B960-3078-1476-646B-1AD445E499EF}"/>
              </a:ext>
            </a:extLst>
          </p:cNvPr>
          <p:cNvSpPr txBox="1"/>
          <p:nvPr/>
        </p:nvSpPr>
        <p:spPr>
          <a:xfrm rot="19773151">
            <a:off x="4953600" y="2329449"/>
            <a:ext cx="225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167m</a:t>
            </a:r>
            <a:endParaRPr lang="en-CA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05FFAF-3CA1-F524-B99C-4EB3717AD0AA}"/>
              </a:ext>
            </a:extLst>
          </p:cNvPr>
          <p:cNvSpPr txBox="1"/>
          <p:nvPr/>
        </p:nvSpPr>
        <p:spPr>
          <a:xfrm rot="18810979">
            <a:off x="6681043" y="2565845"/>
            <a:ext cx="225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125m</a:t>
            </a:r>
            <a:endParaRPr lang="en-CA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058D99-C5A2-D4C0-45BD-9FD27492F33F}"/>
              </a:ext>
            </a:extLst>
          </p:cNvPr>
          <p:cNvSpPr txBox="1"/>
          <p:nvPr/>
        </p:nvSpPr>
        <p:spPr>
          <a:xfrm>
            <a:off x="3580033" y="5015549"/>
            <a:ext cx="225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105m</a:t>
            </a:r>
            <a:endParaRPr lang="en-CA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5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34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McLean</dc:creator>
  <cp:lastModifiedBy>Luke McLean</cp:lastModifiedBy>
  <cp:revision>2</cp:revision>
  <dcterms:created xsi:type="dcterms:W3CDTF">2024-07-11T17:51:15Z</dcterms:created>
  <dcterms:modified xsi:type="dcterms:W3CDTF">2024-07-12T11:15:02Z</dcterms:modified>
</cp:coreProperties>
</file>