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72" r:id="rId14"/>
    <p:sldId id="267" r:id="rId15"/>
    <p:sldId id="269" r:id="rId16"/>
    <p:sldId id="270" r:id="rId17"/>
    <p:sldId id="271" r:id="rId18"/>
    <p:sldId id="279" r:id="rId19"/>
    <p:sldId id="274" r:id="rId20"/>
    <p:sldId id="275" r:id="rId21"/>
    <p:sldId id="276" r:id="rId22"/>
    <p:sldId id="277" r:id="rId23"/>
    <p:sldId id="278" r:id="rId24"/>
    <p:sldId id="280" r:id="rId25"/>
    <p:sldId id="282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9"/>
    <a:srgbClr val="FF9966"/>
    <a:srgbClr val="DAA600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939E5-80E1-4E29-B65D-2502F814F0AB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6712F-483E-4911-B52A-A72DD5C7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4924-AEA1-4AF8-AE1D-2E954F8BFD2C}" type="datetime1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6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EC96-4B4C-45C8-A848-D5302574CD1D}" type="datetime1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5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D4F6A-77D6-4D8E-8C15-C8BFDA8EE697}" type="datetime1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5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DB65-36D0-43B4-9628-918BBFCE4E62}" type="datetime1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9C63-0C0D-4D63-8122-6FB99461EE86}" type="datetime1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56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A66C-F46C-4535-B147-C4F44AB22410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58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2CC2-70F5-4D2D-9297-F2FD1E51947C}" type="datetime1">
              <a:rPr lang="en-GB" smtClean="0"/>
              <a:t>10/07/2022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0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F6B2-C043-4428-A0E4-1B632F016AF5}" type="datetime1">
              <a:rPr lang="en-GB" smtClean="0"/>
              <a:t>10/07/2022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7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5A69-E9C6-4683-BA39-C4826982B11B}" type="datetime1">
              <a:rPr lang="en-GB" smtClean="0"/>
              <a:t>10/07/2022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7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DCCE-1978-4013-9A57-4885286A8A7D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9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A0DE-1BB3-4488-BEC3-37F68F8F1378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53F0-8954-48DF-9384-065CED6CE598}" type="datetime1">
              <a:rPr lang="en-GB" smtClean="0"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A135-B7F4-4DAA-B2E7-93529D6D5D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4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5CE46"/>
            </a:gs>
            <a:gs pos="26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6542"/>
            <a:ext cx="9144000" cy="23876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361" y="2903235"/>
            <a:ext cx="9144000" cy="16557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“Optimal Protection Coordination of Directional Overcurrent Relays Considering N-1 Contingency”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1B8BC2-5887-41F9-83B3-C0204A5D906C}"/>
              </a:ext>
            </a:extLst>
          </p:cNvPr>
          <p:cNvGrpSpPr/>
          <p:nvPr/>
        </p:nvGrpSpPr>
        <p:grpSpPr>
          <a:xfrm rot="17150799" flipH="1">
            <a:off x="11186241" y="5970469"/>
            <a:ext cx="888749" cy="886326"/>
            <a:chOff x="6212102" y="1713496"/>
            <a:chExt cx="643388" cy="6416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206801-D175-4B28-9154-D3C199E420DD}"/>
                </a:ext>
              </a:extLst>
            </p:cNvPr>
            <p:cNvGrpSpPr/>
            <p:nvPr/>
          </p:nvGrpSpPr>
          <p:grpSpPr>
            <a:xfrm>
              <a:off x="6212102" y="1955077"/>
              <a:ext cx="372811" cy="400053"/>
              <a:chOff x="6212102" y="1955077"/>
              <a:chExt cx="372811" cy="400053"/>
            </a:xfrm>
          </p:grpSpPr>
          <p:sp>
            <p:nvSpPr>
              <p:cNvPr id="18" name="Freeform: Shape 185">
                <a:extLst>
                  <a:ext uri="{FF2B5EF4-FFF2-40B4-BE49-F238E27FC236}">
                    <a16:creationId xmlns:a16="http://schemas.microsoft.com/office/drawing/2014/main" id="{7D4558B3-9D6B-4029-9000-65DBC83FC72B}"/>
                  </a:ext>
                </a:extLst>
              </p:cNvPr>
              <p:cNvSpPr/>
              <p:nvPr/>
            </p:nvSpPr>
            <p:spPr>
              <a:xfrm>
                <a:off x="6310914" y="1955077"/>
                <a:ext cx="273999" cy="283432"/>
              </a:xfrm>
              <a:custGeom>
                <a:avLst/>
                <a:gdLst>
                  <a:gd name="connsiteX0" fmla="*/ 376978 w 464922"/>
                  <a:gd name="connsiteY0" fmla="*/ 75484 h 480927"/>
                  <a:gd name="connsiteX1" fmla="*/ 308742 w 464922"/>
                  <a:gd name="connsiteY1" fmla="*/ 91214 h 480927"/>
                  <a:gd name="connsiteX2" fmla="*/ 172447 w 464922"/>
                  <a:gd name="connsiteY2" fmla="*/ 212986 h 480927"/>
                  <a:gd name="connsiteX3" fmla="*/ 55769 w 464922"/>
                  <a:gd name="connsiteY3" fmla="*/ 480928 h 480927"/>
                  <a:gd name="connsiteX4" fmla="*/ 0 w 464922"/>
                  <a:gd name="connsiteY4" fmla="*/ 468282 h 480927"/>
                  <a:gd name="connsiteX5" fmla="*/ 143445 w 464922"/>
                  <a:gd name="connsiteY5" fmla="*/ 156591 h 480927"/>
                  <a:gd name="connsiteX6" fmla="*/ 337877 w 464922"/>
                  <a:gd name="connsiteY6" fmla="*/ 14352 h 480927"/>
                  <a:gd name="connsiteX7" fmla="*/ 464922 w 464922"/>
                  <a:gd name="connsiteY7" fmla="*/ 3538 h 480927"/>
                  <a:gd name="connsiteX8" fmla="*/ 376978 w 464922"/>
                  <a:gd name="connsiteY8" fmla="*/ 75484 h 48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922" h="480927">
                    <a:moveTo>
                      <a:pt x="376978" y="75484"/>
                    </a:moveTo>
                    <a:cubicBezTo>
                      <a:pt x="351730" y="69451"/>
                      <a:pt x="326035" y="81964"/>
                      <a:pt x="308742" y="91214"/>
                    </a:cubicBezTo>
                    <a:cubicBezTo>
                      <a:pt x="257396" y="118696"/>
                      <a:pt x="209760" y="167718"/>
                      <a:pt x="172447" y="212986"/>
                    </a:cubicBezTo>
                    <a:cubicBezTo>
                      <a:pt x="150461" y="254142"/>
                      <a:pt x="92904" y="315363"/>
                      <a:pt x="55769" y="480928"/>
                    </a:cubicBezTo>
                    <a:cubicBezTo>
                      <a:pt x="38073" y="472750"/>
                      <a:pt x="21092" y="471633"/>
                      <a:pt x="0" y="468282"/>
                    </a:cubicBezTo>
                    <a:cubicBezTo>
                      <a:pt x="18232" y="380561"/>
                      <a:pt x="73599" y="234793"/>
                      <a:pt x="143445" y="156591"/>
                    </a:cubicBezTo>
                    <a:cubicBezTo>
                      <a:pt x="186434" y="100732"/>
                      <a:pt x="275226" y="34238"/>
                      <a:pt x="337877" y="14352"/>
                    </a:cubicBezTo>
                    <a:cubicBezTo>
                      <a:pt x="360712" y="6041"/>
                      <a:pt x="444054" y="-6070"/>
                      <a:pt x="464922" y="3538"/>
                    </a:cubicBezTo>
                    <a:cubicBezTo>
                      <a:pt x="441372" y="15246"/>
                      <a:pt x="386586" y="61050"/>
                      <a:pt x="376978" y="75484"/>
                    </a:cubicBezTo>
                    <a:close/>
                  </a:path>
                </a:pathLst>
              </a:custGeom>
              <a:solidFill>
                <a:srgbClr val="77703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6">
                <a:extLst>
                  <a:ext uri="{FF2B5EF4-FFF2-40B4-BE49-F238E27FC236}">
                    <a16:creationId xmlns:a16="http://schemas.microsoft.com/office/drawing/2014/main" id="{E390602A-0FB7-40C5-842D-D9F814629489}"/>
                  </a:ext>
                </a:extLst>
              </p:cNvPr>
              <p:cNvSpPr/>
              <p:nvPr/>
            </p:nvSpPr>
            <p:spPr>
              <a:xfrm rot="19514616">
                <a:off x="6367427" y="2126834"/>
                <a:ext cx="79747" cy="137160"/>
              </a:xfrm>
              <a:custGeom>
                <a:avLst/>
                <a:gdLst>
                  <a:gd name="connsiteX0" fmla="*/ 135315 w 135314"/>
                  <a:gd name="connsiteY0" fmla="*/ 116367 h 232733"/>
                  <a:gd name="connsiteX1" fmla="*/ 67657 w 135314"/>
                  <a:gd name="connsiteY1" fmla="*/ 232734 h 232733"/>
                  <a:gd name="connsiteX2" fmla="*/ 0 w 135314"/>
                  <a:gd name="connsiteY2" fmla="*/ 116367 h 232733"/>
                  <a:gd name="connsiteX3" fmla="*/ 67657 w 135314"/>
                  <a:gd name="connsiteY3" fmla="*/ 0 h 232733"/>
                  <a:gd name="connsiteX4" fmla="*/ 135315 w 135314"/>
                  <a:gd name="connsiteY4" fmla="*/ 116367 h 23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314" h="232733">
                    <a:moveTo>
                      <a:pt x="135315" y="116367"/>
                    </a:moveTo>
                    <a:cubicBezTo>
                      <a:pt x="135315" y="180635"/>
                      <a:pt x="105023" y="232734"/>
                      <a:pt x="67657" y="232734"/>
                    </a:cubicBezTo>
                    <a:cubicBezTo>
                      <a:pt x="30291" y="232734"/>
                      <a:pt x="0" y="180635"/>
                      <a:pt x="0" y="116367"/>
                    </a:cubicBezTo>
                    <a:cubicBezTo>
                      <a:pt x="0" y="52099"/>
                      <a:pt x="30291" y="0"/>
                      <a:pt x="67657" y="0"/>
                    </a:cubicBezTo>
                    <a:cubicBezTo>
                      <a:pt x="105023" y="0"/>
                      <a:pt x="135315" y="52099"/>
                      <a:pt x="135315" y="116367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87">
                <a:extLst>
                  <a:ext uri="{FF2B5EF4-FFF2-40B4-BE49-F238E27FC236}">
                    <a16:creationId xmlns:a16="http://schemas.microsoft.com/office/drawing/2014/main" id="{D170D8B4-0102-4DC1-AE55-53854407BD7A}"/>
                  </a:ext>
                </a:extLst>
              </p:cNvPr>
              <p:cNvSpPr/>
              <p:nvPr/>
            </p:nvSpPr>
            <p:spPr>
              <a:xfrm>
                <a:off x="6212102" y="2105960"/>
                <a:ext cx="137158" cy="79745"/>
              </a:xfrm>
              <a:custGeom>
                <a:avLst/>
                <a:gdLst>
                  <a:gd name="connsiteX0" fmla="*/ 232729 w 232729"/>
                  <a:gd name="connsiteY0" fmla="*/ 67656 h 135311"/>
                  <a:gd name="connsiteX1" fmla="*/ 116365 w 232729"/>
                  <a:gd name="connsiteY1" fmla="*/ 135312 h 135311"/>
                  <a:gd name="connsiteX2" fmla="*/ 0 w 232729"/>
                  <a:gd name="connsiteY2" fmla="*/ 67656 h 135311"/>
                  <a:gd name="connsiteX3" fmla="*/ 116365 w 232729"/>
                  <a:gd name="connsiteY3" fmla="*/ 0 h 135311"/>
                  <a:gd name="connsiteX4" fmla="*/ 232729 w 232729"/>
                  <a:gd name="connsiteY4" fmla="*/ 67656 h 13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729" h="135311">
                    <a:moveTo>
                      <a:pt x="232729" y="67656"/>
                    </a:moveTo>
                    <a:cubicBezTo>
                      <a:pt x="232729" y="105021"/>
                      <a:pt x="180631" y="135312"/>
                      <a:pt x="116365" y="135312"/>
                    </a:cubicBezTo>
                    <a:cubicBezTo>
                      <a:pt x="52098" y="135312"/>
                      <a:pt x="0" y="105021"/>
                      <a:pt x="0" y="67656"/>
                    </a:cubicBezTo>
                    <a:cubicBezTo>
                      <a:pt x="0" y="30291"/>
                      <a:pt x="52098" y="0"/>
                      <a:pt x="116365" y="0"/>
                    </a:cubicBezTo>
                    <a:cubicBezTo>
                      <a:pt x="180631" y="0"/>
                      <a:pt x="232729" y="30290"/>
                      <a:pt x="232729" y="67656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88">
                <a:extLst>
                  <a:ext uri="{FF2B5EF4-FFF2-40B4-BE49-F238E27FC236}">
                    <a16:creationId xmlns:a16="http://schemas.microsoft.com/office/drawing/2014/main" id="{78E235D3-83A3-41BF-ACE1-BF30926DF42D}"/>
                  </a:ext>
                </a:extLst>
              </p:cNvPr>
              <p:cNvSpPr/>
              <p:nvPr/>
            </p:nvSpPr>
            <p:spPr>
              <a:xfrm rot="16782038">
                <a:off x="6253080" y="2246679"/>
                <a:ext cx="137157" cy="79745"/>
              </a:xfrm>
              <a:custGeom>
                <a:avLst/>
                <a:gdLst>
                  <a:gd name="connsiteX0" fmla="*/ 232729 w 232728"/>
                  <a:gd name="connsiteY0" fmla="*/ 67656 h 135311"/>
                  <a:gd name="connsiteX1" fmla="*/ 116364 w 232728"/>
                  <a:gd name="connsiteY1" fmla="*/ 135312 h 135311"/>
                  <a:gd name="connsiteX2" fmla="*/ 0 w 232728"/>
                  <a:gd name="connsiteY2" fmla="*/ 67656 h 135311"/>
                  <a:gd name="connsiteX3" fmla="*/ 116364 w 232728"/>
                  <a:gd name="connsiteY3" fmla="*/ 0 h 135311"/>
                  <a:gd name="connsiteX4" fmla="*/ 232729 w 232728"/>
                  <a:gd name="connsiteY4" fmla="*/ 67656 h 13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728" h="135311">
                    <a:moveTo>
                      <a:pt x="232729" y="67656"/>
                    </a:moveTo>
                    <a:cubicBezTo>
                      <a:pt x="232729" y="105021"/>
                      <a:pt x="180631" y="135312"/>
                      <a:pt x="116364" y="135312"/>
                    </a:cubicBezTo>
                    <a:cubicBezTo>
                      <a:pt x="52098" y="135312"/>
                      <a:pt x="0" y="105021"/>
                      <a:pt x="0" y="67656"/>
                    </a:cubicBezTo>
                    <a:cubicBezTo>
                      <a:pt x="0" y="30291"/>
                      <a:pt x="52098" y="0"/>
                      <a:pt x="116364" y="0"/>
                    </a:cubicBezTo>
                    <a:cubicBezTo>
                      <a:pt x="180631" y="0"/>
                      <a:pt x="232729" y="30290"/>
                      <a:pt x="232729" y="67656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0E19B9-3140-4463-9B67-092DDB853B39}"/>
                </a:ext>
              </a:extLst>
            </p:cNvPr>
            <p:cNvGrpSpPr/>
            <p:nvPr/>
          </p:nvGrpSpPr>
          <p:grpSpPr>
            <a:xfrm>
              <a:off x="6238476" y="1713496"/>
              <a:ext cx="617014" cy="412944"/>
              <a:chOff x="6238476" y="1713496"/>
              <a:chExt cx="617014" cy="412944"/>
            </a:xfrm>
          </p:grpSpPr>
          <p:sp>
            <p:nvSpPr>
              <p:cNvPr id="10" name="Freeform: Shape 177">
                <a:extLst>
                  <a:ext uri="{FF2B5EF4-FFF2-40B4-BE49-F238E27FC236}">
                    <a16:creationId xmlns:a16="http://schemas.microsoft.com/office/drawing/2014/main" id="{90DFE22F-F825-409D-BE9B-C159F501F888}"/>
                  </a:ext>
                </a:extLst>
              </p:cNvPr>
              <p:cNvSpPr/>
              <p:nvPr/>
            </p:nvSpPr>
            <p:spPr>
              <a:xfrm>
                <a:off x="6358530" y="1824771"/>
                <a:ext cx="496960" cy="148893"/>
              </a:xfrm>
              <a:custGeom>
                <a:avLst/>
                <a:gdLst>
                  <a:gd name="connsiteX0" fmla="*/ 64885 w 843241"/>
                  <a:gd name="connsiteY0" fmla="*/ 0 h 252641"/>
                  <a:gd name="connsiteX1" fmla="*/ 340201 w 843241"/>
                  <a:gd name="connsiteY1" fmla="*/ 150863 h 252641"/>
                  <a:gd name="connsiteX2" fmla="*/ 579276 w 843241"/>
                  <a:gd name="connsiteY2" fmla="*/ 168738 h 252641"/>
                  <a:gd name="connsiteX3" fmla="*/ 797080 w 843241"/>
                  <a:gd name="connsiteY3" fmla="*/ 93887 h 252641"/>
                  <a:gd name="connsiteX4" fmla="*/ 843241 w 843241"/>
                  <a:gd name="connsiteY4" fmla="*/ 158862 h 252641"/>
                  <a:gd name="connsiteX5" fmla="*/ 614489 w 843241"/>
                  <a:gd name="connsiteY5" fmla="*/ 242829 h 252641"/>
                  <a:gd name="connsiteX6" fmla="*/ 273171 w 843241"/>
                  <a:gd name="connsiteY6" fmla="*/ 205023 h 252641"/>
                  <a:gd name="connsiteX7" fmla="*/ 0 w 843241"/>
                  <a:gd name="connsiteY7" fmla="*/ 56082 h 252641"/>
                  <a:gd name="connsiteX8" fmla="*/ 64885 w 843241"/>
                  <a:gd name="connsiteY8" fmla="*/ 0 h 25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3241" h="252641">
                    <a:moveTo>
                      <a:pt x="64885" y="0"/>
                    </a:moveTo>
                    <a:cubicBezTo>
                      <a:pt x="147914" y="63902"/>
                      <a:pt x="314864" y="140719"/>
                      <a:pt x="340201" y="150863"/>
                    </a:cubicBezTo>
                    <a:cubicBezTo>
                      <a:pt x="388374" y="170123"/>
                      <a:pt x="524535" y="178658"/>
                      <a:pt x="579276" y="168738"/>
                    </a:cubicBezTo>
                    <a:cubicBezTo>
                      <a:pt x="599072" y="165163"/>
                      <a:pt x="739032" y="132988"/>
                      <a:pt x="797080" y="93887"/>
                    </a:cubicBezTo>
                    <a:cubicBezTo>
                      <a:pt x="802845" y="107651"/>
                      <a:pt x="833232" y="149612"/>
                      <a:pt x="843241" y="158862"/>
                    </a:cubicBezTo>
                    <a:cubicBezTo>
                      <a:pt x="800744" y="182188"/>
                      <a:pt x="629191" y="240013"/>
                      <a:pt x="614489" y="242829"/>
                    </a:cubicBezTo>
                    <a:cubicBezTo>
                      <a:pt x="460856" y="272456"/>
                      <a:pt x="320405" y="227680"/>
                      <a:pt x="273171" y="205023"/>
                    </a:cubicBezTo>
                    <a:cubicBezTo>
                      <a:pt x="250783" y="194254"/>
                      <a:pt x="39682" y="92725"/>
                      <a:pt x="0" y="56082"/>
                    </a:cubicBezTo>
                    <a:cubicBezTo>
                      <a:pt x="16445" y="37403"/>
                      <a:pt x="35347" y="21986"/>
                      <a:pt x="64885" y="0"/>
                    </a:cubicBezTo>
                    <a:close/>
                  </a:path>
                </a:pathLst>
              </a:custGeom>
              <a:solidFill>
                <a:srgbClr val="736C37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78">
                <a:extLst>
                  <a:ext uri="{FF2B5EF4-FFF2-40B4-BE49-F238E27FC236}">
                    <a16:creationId xmlns:a16="http://schemas.microsoft.com/office/drawing/2014/main" id="{D7A7C208-4F60-4285-A54E-FFC39F236106}"/>
                  </a:ext>
                </a:extLst>
              </p:cNvPr>
              <p:cNvSpPr/>
              <p:nvPr/>
            </p:nvSpPr>
            <p:spPr>
              <a:xfrm rot="18570112">
                <a:off x="6274372" y="1705540"/>
                <a:ext cx="99602" cy="171393"/>
              </a:xfrm>
              <a:custGeom>
                <a:avLst/>
                <a:gdLst>
                  <a:gd name="connsiteX0" fmla="*/ 169005 w 169004"/>
                  <a:gd name="connsiteY0" fmla="*/ 145410 h 290820"/>
                  <a:gd name="connsiteX1" fmla="*/ 84502 w 169004"/>
                  <a:gd name="connsiteY1" fmla="*/ 290821 h 290820"/>
                  <a:gd name="connsiteX2" fmla="*/ 0 w 169004"/>
                  <a:gd name="connsiteY2" fmla="*/ 145410 h 290820"/>
                  <a:gd name="connsiteX3" fmla="*/ 84502 w 169004"/>
                  <a:gd name="connsiteY3" fmla="*/ 0 h 290820"/>
                  <a:gd name="connsiteX4" fmla="*/ 169005 w 169004"/>
                  <a:gd name="connsiteY4" fmla="*/ 145410 h 290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04" h="290820">
                    <a:moveTo>
                      <a:pt x="169005" y="145410"/>
                    </a:moveTo>
                    <a:cubicBezTo>
                      <a:pt x="169005" y="225718"/>
                      <a:pt x="131172" y="290821"/>
                      <a:pt x="84502" y="290821"/>
                    </a:cubicBezTo>
                    <a:cubicBezTo>
                      <a:pt x="37833" y="290821"/>
                      <a:pt x="0" y="225718"/>
                      <a:pt x="0" y="145410"/>
                    </a:cubicBezTo>
                    <a:cubicBezTo>
                      <a:pt x="0" y="65102"/>
                      <a:pt x="37833" y="0"/>
                      <a:pt x="84502" y="0"/>
                    </a:cubicBezTo>
                    <a:cubicBezTo>
                      <a:pt x="131172" y="0"/>
                      <a:pt x="169005" y="65102"/>
                      <a:pt x="169005" y="145410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79">
                <a:extLst>
                  <a:ext uri="{FF2B5EF4-FFF2-40B4-BE49-F238E27FC236}">
                    <a16:creationId xmlns:a16="http://schemas.microsoft.com/office/drawing/2014/main" id="{2DE95D08-ADED-4AF2-AD11-06BFFFA6CCB2}"/>
                  </a:ext>
                </a:extLst>
              </p:cNvPr>
              <p:cNvSpPr/>
              <p:nvPr/>
            </p:nvSpPr>
            <p:spPr>
              <a:xfrm rot="21285004">
                <a:off x="6425762" y="1713496"/>
                <a:ext cx="99602" cy="171393"/>
              </a:xfrm>
              <a:custGeom>
                <a:avLst/>
                <a:gdLst>
                  <a:gd name="connsiteX0" fmla="*/ 169005 w 169004"/>
                  <a:gd name="connsiteY0" fmla="*/ 145410 h 290820"/>
                  <a:gd name="connsiteX1" fmla="*/ 84502 w 169004"/>
                  <a:gd name="connsiteY1" fmla="*/ 290821 h 290820"/>
                  <a:gd name="connsiteX2" fmla="*/ 0 w 169004"/>
                  <a:gd name="connsiteY2" fmla="*/ 145410 h 290820"/>
                  <a:gd name="connsiteX3" fmla="*/ 84502 w 169004"/>
                  <a:gd name="connsiteY3" fmla="*/ 0 h 290820"/>
                  <a:gd name="connsiteX4" fmla="*/ 169005 w 169004"/>
                  <a:gd name="connsiteY4" fmla="*/ 145410 h 290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04" h="290820">
                    <a:moveTo>
                      <a:pt x="169005" y="145410"/>
                    </a:moveTo>
                    <a:cubicBezTo>
                      <a:pt x="169005" y="225718"/>
                      <a:pt x="131172" y="290821"/>
                      <a:pt x="84502" y="290821"/>
                    </a:cubicBezTo>
                    <a:cubicBezTo>
                      <a:pt x="37833" y="290821"/>
                      <a:pt x="0" y="225718"/>
                      <a:pt x="0" y="145410"/>
                    </a:cubicBezTo>
                    <a:cubicBezTo>
                      <a:pt x="0" y="65102"/>
                      <a:pt x="37833" y="0"/>
                      <a:pt x="84502" y="0"/>
                    </a:cubicBezTo>
                    <a:cubicBezTo>
                      <a:pt x="131172" y="0"/>
                      <a:pt x="169005" y="65102"/>
                      <a:pt x="169005" y="145410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80">
                <a:extLst>
                  <a:ext uri="{FF2B5EF4-FFF2-40B4-BE49-F238E27FC236}">
                    <a16:creationId xmlns:a16="http://schemas.microsoft.com/office/drawing/2014/main" id="{6B97231F-1A3D-4352-801B-D3FB730C15FE}"/>
                  </a:ext>
                </a:extLst>
              </p:cNvPr>
              <p:cNvSpPr/>
              <p:nvPr/>
            </p:nvSpPr>
            <p:spPr>
              <a:xfrm rot="19183275">
                <a:off x="6309722" y="1908403"/>
                <a:ext cx="171393" cy="99601"/>
              </a:xfrm>
              <a:custGeom>
                <a:avLst/>
                <a:gdLst>
                  <a:gd name="connsiteX0" fmla="*/ 290819 w 290819"/>
                  <a:gd name="connsiteY0" fmla="*/ 84502 h 169003"/>
                  <a:gd name="connsiteX1" fmla="*/ 145409 w 290819"/>
                  <a:gd name="connsiteY1" fmla="*/ 169004 h 169003"/>
                  <a:gd name="connsiteX2" fmla="*/ 0 w 290819"/>
                  <a:gd name="connsiteY2" fmla="*/ 84502 h 169003"/>
                  <a:gd name="connsiteX3" fmla="*/ 145409 w 290819"/>
                  <a:gd name="connsiteY3" fmla="*/ 0 h 169003"/>
                  <a:gd name="connsiteX4" fmla="*/ 290819 w 290819"/>
                  <a:gd name="connsiteY4" fmla="*/ 84502 h 169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19" h="169003">
                    <a:moveTo>
                      <a:pt x="290819" y="84502"/>
                    </a:moveTo>
                    <a:cubicBezTo>
                      <a:pt x="290819" y="131171"/>
                      <a:pt x="225717" y="169004"/>
                      <a:pt x="145409" y="169004"/>
                    </a:cubicBezTo>
                    <a:cubicBezTo>
                      <a:pt x="65102" y="169004"/>
                      <a:pt x="0" y="131171"/>
                      <a:pt x="0" y="84502"/>
                    </a:cubicBezTo>
                    <a:cubicBezTo>
                      <a:pt x="0" y="37833"/>
                      <a:pt x="65102" y="0"/>
                      <a:pt x="145409" y="0"/>
                    </a:cubicBezTo>
                    <a:cubicBezTo>
                      <a:pt x="225717" y="0"/>
                      <a:pt x="290819" y="37833"/>
                      <a:pt x="290819" y="84502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81">
                <a:extLst>
                  <a:ext uri="{FF2B5EF4-FFF2-40B4-BE49-F238E27FC236}">
                    <a16:creationId xmlns:a16="http://schemas.microsoft.com/office/drawing/2014/main" id="{F9D8E19D-2B98-4C87-BD1F-526344763F31}"/>
                  </a:ext>
                </a:extLst>
              </p:cNvPr>
              <p:cNvSpPr/>
              <p:nvPr/>
            </p:nvSpPr>
            <p:spPr>
              <a:xfrm rot="17126644">
                <a:off x="6482669" y="1990940"/>
                <a:ext cx="171396" cy="99603"/>
              </a:xfrm>
              <a:custGeom>
                <a:avLst/>
                <a:gdLst>
                  <a:gd name="connsiteX0" fmla="*/ 290825 w 290824"/>
                  <a:gd name="connsiteY0" fmla="*/ 84504 h 169007"/>
                  <a:gd name="connsiteX1" fmla="*/ 145412 w 290824"/>
                  <a:gd name="connsiteY1" fmla="*/ 169007 h 169007"/>
                  <a:gd name="connsiteX2" fmla="*/ 0 w 290824"/>
                  <a:gd name="connsiteY2" fmla="*/ 84504 h 169007"/>
                  <a:gd name="connsiteX3" fmla="*/ 145412 w 290824"/>
                  <a:gd name="connsiteY3" fmla="*/ 0 h 169007"/>
                  <a:gd name="connsiteX4" fmla="*/ 290825 w 290824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4" h="169007">
                    <a:moveTo>
                      <a:pt x="290825" y="84504"/>
                    </a:moveTo>
                    <a:cubicBezTo>
                      <a:pt x="290825" y="131174"/>
                      <a:pt x="225722" y="169007"/>
                      <a:pt x="145412" y="169007"/>
                    </a:cubicBezTo>
                    <a:cubicBezTo>
                      <a:pt x="65103" y="169007"/>
                      <a:pt x="0" y="131174"/>
                      <a:pt x="0" y="84504"/>
                    </a:cubicBezTo>
                    <a:cubicBezTo>
                      <a:pt x="0" y="37834"/>
                      <a:pt x="65103" y="0"/>
                      <a:pt x="145412" y="0"/>
                    </a:cubicBezTo>
                    <a:cubicBezTo>
                      <a:pt x="225722" y="0"/>
                      <a:pt x="290825" y="37834"/>
                      <a:pt x="290825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82">
                <a:extLst>
                  <a:ext uri="{FF2B5EF4-FFF2-40B4-BE49-F238E27FC236}">
                    <a16:creationId xmlns:a16="http://schemas.microsoft.com/office/drawing/2014/main" id="{1EE5437B-0BB6-4BDB-8795-27D8F8623847}"/>
                  </a:ext>
                </a:extLst>
              </p:cNvPr>
              <p:cNvSpPr/>
              <p:nvPr/>
            </p:nvSpPr>
            <p:spPr>
              <a:xfrm rot="17126644">
                <a:off x="6681700" y="1967562"/>
                <a:ext cx="171396" cy="99603"/>
              </a:xfrm>
              <a:custGeom>
                <a:avLst/>
                <a:gdLst>
                  <a:gd name="connsiteX0" fmla="*/ 290825 w 290824"/>
                  <a:gd name="connsiteY0" fmla="*/ 84504 h 169007"/>
                  <a:gd name="connsiteX1" fmla="*/ 145412 w 290824"/>
                  <a:gd name="connsiteY1" fmla="*/ 169007 h 169007"/>
                  <a:gd name="connsiteX2" fmla="*/ 0 w 290824"/>
                  <a:gd name="connsiteY2" fmla="*/ 84504 h 169007"/>
                  <a:gd name="connsiteX3" fmla="*/ 145412 w 290824"/>
                  <a:gd name="connsiteY3" fmla="*/ 0 h 169007"/>
                  <a:gd name="connsiteX4" fmla="*/ 290825 w 290824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4" h="169007">
                    <a:moveTo>
                      <a:pt x="290825" y="84504"/>
                    </a:moveTo>
                    <a:cubicBezTo>
                      <a:pt x="290825" y="131174"/>
                      <a:pt x="225722" y="169007"/>
                      <a:pt x="145412" y="169007"/>
                    </a:cubicBezTo>
                    <a:cubicBezTo>
                      <a:pt x="65103" y="169007"/>
                      <a:pt x="0" y="131174"/>
                      <a:pt x="0" y="84504"/>
                    </a:cubicBezTo>
                    <a:cubicBezTo>
                      <a:pt x="0" y="37833"/>
                      <a:pt x="65103" y="0"/>
                      <a:pt x="145412" y="0"/>
                    </a:cubicBezTo>
                    <a:cubicBezTo>
                      <a:pt x="225722" y="0"/>
                      <a:pt x="290825" y="37834"/>
                      <a:pt x="290825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83">
                <a:extLst>
                  <a:ext uri="{FF2B5EF4-FFF2-40B4-BE49-F238E27FC236}">
                    <a16:creationId xmlns:a16="http://schemas.microsoft.com/office/drawing/2014/main" id="{E2DD0EA0-E2BC-4369-BCEF-6D82A2C3D53C}"/>
                  </a:ext>
                </a:extLst>
              </p:cNvPr>
              <p:cNvSpPr/>
              <p:nvPr/>
            </p:nvSpPr>
            <p:spPr>
              <a:xfrm rot="16453244">
                <a:off x="6519787" y="1800208"/>
                <a:ext cx="171396" cy="99603"/>
              </a:xfrm>
              <a:custGeom>
                <a:avLst/>
                <a:gdLst>
                  <a:gd name="connsiteX0" fmla="*/ 290826 w 290825"/>
                  <a:gd name="connsiteY0" fmla="*/ 84504 h 169007"/>
                  <a:gd name="connsiteX1" fmla="*/ 145413 w 290825"/>
                  <a:gd name="connsiteY1" fmla="*/ 169008 h 169007"/>
                  <a:gd name="connsiteX2" fmla="*/ 0 w 290825"/>
                  <a:gd name="connsiteY2" fmla="*/ 84504 h 169007"/>
                  <a:gd name="connsiteX3" fmla="*/ 145413 w 290825"/>
                  <a:gd name="connsiteY3" fmla="*/ 0 h 169007"/>
                  <a:gd name="connsiteX4" fmla="*/ 290826 w 290825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5" h="169007">
                    <a:moveTo>
                      <a:pt x="290826" y="84504"/>
                    </a:moveTo>
                    <a:cubicBezTo>
                      <a:pt x="290826" y="131174"/>
                      <a:pt x="225722" y="169008"/>
                      <a:pt x="145413" y="169008"/>
                    </a:cubicBezTo>
                    <a:cubicBezTo>
                      <a:pt x="65103" y="169008"/>
                      <a:pt x="0" y="131174"/>
                      <a:pt x="0" y="84504"/>
                    </a:cubicBezTo>
                    <a:cubicBezTo>
                      <a:pt x="0" y="37834"/>
                      <a:pt x="65103" y="0"/>
                      <a:pt x="145413" y="0"/>
                    </a:cubicBezTo>
                    <a:cubicBezTo>
                      <a:pt x="225722" y="0"/>
                      <a:pt x="290826" y="37834"/>
                      <a:pt x="290826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84">
                <a:extLst>
                  <a:ext uri="{FF2B5EF4-FFF2-40B4-BE49-F238E27FC236}">
                    <a16:creationId xmlns:a16="http://schemas.microsoft.com/office/drawing/2014/main" id="{7E75F614-F2C5-447F-AFDF-C48ED71FC479}"/>
                  </a:ext>
                </a:extLst>
              </p:cNvPr>
              <p:cNvSpPr/>
              <p:nvPr/>
            </p:nvSpPr>
            <p:spPr>
              <a:xfrm rot="20277872">
                <a:off x="6684567" y="1750969"/>
                <a:ext cx="99608" cy="171403"/>
              </a:xfrm>
              <a:custGeom>
                <a:avLst/>
                <a:gdLst>
                  <a:gd name="connsiteX0" fmla="*/ 169015 w 169014"/>
                  <a:gd name="connsiteY0" fmla="*/ 145419 h 290837"/>
                  <a:gd name="connsiteX1" fmla="*/ 84507 w 169014"/>
                  <a:gd name="connsiteY1" fmla="*/ 290837 h 290837"/>
                  <a:gd name="connsiteX2" fmla="*/ 0 w 169014"/>
                  <a:gd name="connsiteY2" fmla="*/ 145419 h 290837"/>
                  <a:gd name="connsiteX3" fmla="*/ 84507 w 169014"/>
                  <a:gd name="connsiteY3" fmla="*/ 0 h 290837"/>
                  <a:gd name="connsiteX4" fmla="*/ 169015 w 169014"/>
                  <a:gd name="connsiteY4" fmla="*/ 145419 h 29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14" h="290837">
                    <a:moveTo>
                      <a:pt x="169015" y="145419"/>
                    </a:moveTo>
                    <a:cubicBezTo>
                      <a:pt x="169015" y="225731"/>
                      <a:pt x="131179" y="290837"/>
                      <a:pt x="84507" y="290837"/>
                    </a:cubicBezTo>
                    <a:cubicBezTo>
                      <a:pt x="37835" y="290837"/>
                      <a:pt x="0" y="225731"/>
                      <a:pt x="0" y="145419"/>
                    </a:cubicBezTo>
                    <a:cubicBezTo>
                      <a:pt x="0" y="65106"/>
                      <a:pt x="37835" y="0"/>
                      <a:pt x="84507" y="0"/>
                    </a:cubicBezTo>
                    <a:cubicBezTo>
                      <a:pt x="131179" y="0"/>
                      <a:pt x="169015" y="65106"/>
                      <a:pt x="169015" y="145419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1B8BC2-5887-41F9-83B3-C0204A5D906C}"/>
              </a:ext>
            </a:extLst>
          </p:cNvPr>
          <p:cNvGrpSpPr/>
          <p:nvPr/>
        </p:nvGrpSpPr>
        <p:grpSpPr>
          <a:xfrm rot="16792449" flipH="1" flipV="1">
            <a:off x="11093785" y="5158462"/>
            <a:ext cx="888749" cy="975570"/>
            <a:chOff x="6212102" y="1713496"/>
            <a:chExt cx="643388" cy="6416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206801-D175-4B28-9154-D3C199E420DD}"/>
                </a:ext>
              </a:extLst>
            </p:cNvPr>
            <p:cNvGrpSpPr/>
            <p:nvPr/>
          </p:nvGrpSpPr>
          <p:grpSpPr>
            <a:xfrm>
              <a:off x="6212102" y="1955077"/>
              <a:ext cx="372811" cy="400053"/>
              <a:chOff x="6212102" y="1955077"/>
              <a:chExt cx="372811" cy="400053"/>
            </a:xfrm>
          </p:grpSpPr>
          <p:sp>
            <p:nvSpPr>
              <p:cNvPr id="39" name="Freeform: Shape 185">
                <a:extLst>
                  <a:ext uri="{FF2B5EF4-FFF2-40B4-BE49-F238E27FC236}">
                    <a16:creationId xmlns:a16="http://schemas.microsoft.com/office/drawing/2014/main" id="{7D4558B3-9D6B-4029-9000-65DBC83FC72B}"/>
                  </a:ext>
                </a:extLst>
              </p:cNvPr>
              <p:cNvSpPr/>
              <p:nvPr/>
            </p:nvSpPr>
            <p:spPr>
              <a:xfrm>
                <a:off x="6310914" y="1955077"/>
                <a:ext cx="273999" cy="283432"/>
              </a:xfrm>
              <a:custGeom>
                <a:avLst/>
                <a:gdLst>
                  <a:gd name="connsiteX0" fmla="*/ 376978 w 464922"/>
                  <a:gd name="connsiteY0" fmla="*/ 75484 h 480927"/>
                  <a:gd name="connsiteX1" fmla="*/ 308742 w 464922"/>
                  <a:gd name="connsiteY1" fmla="*/ 91214 h 480927"/>
                  <a:gd name="connsiteX2" fmla="*/ 172447 w 464922"/>
                  <a:gd name="connsiteY2" fmla="*/ 212986 h 480927"/>
                  <a:gd name="connsiteX3" fmla="*/ 55769 w 464922"/>
                  <a:gd name="connsiteY3" fmla="*/ 480928 h 480927"/>
                  <a:gd name="connsiteX4" fmla="*/ 0 w 464922"/>
                  <a:gd name="connsiteY4" fmla="*/ 468282 h 480927"/>
                  <a:gd name="connsiteX5" fmla="*/ 143445 w 464922"/>
                  <a:gd name="connsiteY5" fmla="*/ 156591 h 480927"/>
                  <a:gd name="connsiteX6" fmla="*/ 337877 w 464922"/>
                  <a:gd name="connsiteY6" fmla="*/ 14352 h 480927"/>
                  <a:gd name="connsiteX7" fmla="*/ 464922 w 464922"/>
                  <a:gd name="connsiteY7" fmla="*/ 3538 h 480927"/>
                  <a:gd name="connsiteX8" fmla="*/ 376978 w 464922"/>
                  <a:gd name="connsiteY8" fmla="*/ 75484 h 48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922" h="480927">
                    <a:moveTo>
                      <a:pt x="376978" y="75484"/>
                    </a:moveTo>
                    <a:cubicBezTo>
                      <a:pt x="351730" y="69451"/>
                      <a:pt x="326035" y="81964"/>
                      <a:pt x="308742" y="91214"/>
                    </a:cubicBezTo>
                    <a:cubicBezTo>
                      <a:pt x="257396" y="118696"/>
                      <a:pt x="209760" y="167718"/>
                      <a:pt x="172447" y="212986"/>
                    </a:cubicBezTo>
                    <a:cubicBezTo>
                      <a:pt x="150461" y="254142"/>
                      <a:pt x="92904" y="315363"/>
                      <a:pt x="55769" y="480928"/>
                    </a:cubicBezTo>
                    <a:cubicBezTo>
                      <a:pt x="38073" y="472750"/>
                      <a:pt x="21092" y="471633"/>
                      <a:pt x="0" y="468282"/>
                    </a:cubicBezTo>
                    <a:cubicBezTo>
                      <a:pt x="18232" y="380561"/>
                      <a:pt x="73599" y="234793"/>
                      <a:pt x="143445" y="156591"/>
                    </a:cubicBezTo>
                    <a:cubicBezTo>
                      <a:pt x="186434" y="100732"/>
                      <a:pt x="275226" y="34238"/>
                      <a:pt x="337877" y="14352"/>
                    </a:cubicBezTo>
                    <a:cubicBezTo>
                      <a:pt x="360712" y="6041"/>
                      <a:pt x="444054" y="-6070"/>
                      <a:pt x="464922" y="3538"/>
                    </a:cubicBezTo>
                    <a:cubicBezTo>
                      <a:pt x="441372" y="15246"/>
                      <a:pt x="386586" y="61050"/>
                      <a:pt x="376978" y="75484"/>
                    </a:cubicBezTo>
                    <a:close/>
                  </a:path>
                </a:pathLst>
              </a:custGeom>
              <a:solidFill>
                <a:srgbClr val="77703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186">
                <a:extLst>
                  <a:ext uri="{FF2B5EF4-FFF2-40B4-BE49-F238E27FC236}">
                    <a16:creationId xmlns:a16="http://schemas.microsoft.com/office/drawing/2014/main" id="{E390602A-0FB7-40C5-842D-D9F814629489}"/>
                  </a:ext>
                </a:extLst>
              </p:cNvPr>
              <p:cNvSpPr/>
              <p:nvPr/>
            </p:nvSpPr>
            <p:spPr>
              <a:xfrm rot="19514616">
                <a:off x="6367427" y="2126834"/>
                <a:ext cx="79747" cy="137160"/>
              </a:xfrm>
              <a:custGeom>
                <a:avLst/>
                <a:gdLst>
                  <a:gd name="connsiteX0" fmla="*/ 135315 w 135314"/>
                  <a:gd name="connsiteY0" fmla="*/ 116367 h 232733"/>
                  <a:gd name="connsiteX1" fmla="*/ 67657 w 135314"/>
                  <a:gd name="connsiteY1" fmla="*/ 232734 h 232733"/>
                  <a:gd name="connsiteX2" fmla="*/ 0 w 135314"/>
                  <a:gd name="connsiteY2" fmla="*/ 116367 h 232733"/>
                  <a:gd name="connsiteX3" fmla="*/ 67657 w 135314"/>
                  <a:gd name="connsiteY3" fmla="*/ 0 h 232733"/>
                  <a:gd name="connsiteX4" fmla="*/ 135315 w 135314"/>
                  <a:gd name="connsiteY4" fmla="*/ 116367 h 23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314" h="232733">
                    <a:moveTo>
                      <a:pt x="135315" y="116367"/>
                    </a:moveTo>
                    <a:cubicBezTo>
                      <a:pt x="135315" y="180635"/>
                      <a:pt x="105023" y="232734"/>
                      <a:pt x="67657" y="232734"/>
                    </a:cubicBezTo>
                    <a:cubicBezTo>
                      <a:pt x="30291" y="232734"/>
                      <a:pt x="0" y="180635"/>
                      <a:pt x="0" y="116367"/>
                    </a:cubicBezTo>
                    <a:cubicBezTo>
                      <a:pt x="0" y="52099"/>
                      <a:pt x="30291" y="0"/>
                      <a:pt x="67657" y="0"/>
                    </a:cubicBezTo>
                    <a:cubicBezTo>
                      <a:pt x="105023" y="0"/>
                      <a:pt x="135315" y="52099"/>
                      <a:pt x="135315" y="116367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187">
                <a:extLst>
                  <a:ext uri="{FF2B5EF4-FFF2-40B4-BE49-F238E27FC236}">
                    <a16:creationId xmlns:a16="http://schemas.microsoft.com/office/drawing/2014/main" id="{D170D8B4-0102-4DC1-AE55-53854407BD7A}"/>
                  </a:ext>
                </a:extLst>
              </p:cNvPr>
              <p:cNvSpPr/>
              <p:nvPr/>
            </p:nvSpPr>
            <p:spPr>
              <a:xfrm>
                <a:off x="6212102" y="2105960"/>
                <a:ext cx="137158" cy="79745"/>
              </a:xfrm>
              <a:custGeom>
                <a:avLst/>
                <a:gdLst>
                  <a:gd name="connsiteX0" fmla="*/ 232729 w 232729"/>
                  <a:gd name="connsiteY0" fmla="*/ 67656 h 135311"/>
                  <a:gd name="connsiteX1" fmla="*/ 116365 w 232729"/>
                  <a:gd name="connsiteY1" fmla="*/ 135312 h 135311"/>
                  <a:gd name="connsiteX2" fmla="*/ 0 w 232729"/>
                  <a:gd name="connsiteY2" fmla="*/ 67656 h 135311"/>
                  <a:gd name="connsiteX3" fmla="*/ 116365 w 232729"/>
                  <a:gd name="connsiteY3" fmla="*/ 0 h 135311"/>
                  <a:gd name="connsiteX4" fmla="*/ 232729 w 232729"/>
                  <a:gd name="connsiteY4" fmla="*/ 67656 h 13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729" h="135311">
                    <a:moveTo>
                      <a:pt x="232729" y="67656"/>
                    </a:moveTo>
                    <a:cubicBezTo>
                      <a:pt x="232729" y="105021"/>
                      <a:pt x="180631" y="135312"/>
                      <a:pt x="116365" y="135312"/>
                    </a:cubicBezTo>
                    <a:cubicBezTo>
                      <a:pt x="52098" y="135312"/>
                      <a:pt x="0" y="105021"/>
                      <a:pt x="0" y="67656"/>
                    </a:cubicBezTo>
                    <a:cubicBezTo>
                      <a:pt x="0" y="30291"/>
                      <a:pt x="52098" y="0"/>
                      <a:pt x="116365" y="0"/>
                    </a:cubicBezTo>
                    <a:cubicBezTo>
                      <a:pt x="180631" y="0"/>
                      <a:pt x="232729" y="30290"/>
                      <a:pt x="232729" y="67656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88">
                <a:extLst>
                  <a:ext uri="{FF2B5EF4-FFF2-40B4-BE49-F238E27FC236}">
                    <a16:creationId xmlns:a16="http://schemas.microsoft.com/office/drawing/2014/main" id="{78E235D3-83A3-41BF-ACE1-BF30926DF42D}"/>
                  </a:ext>
                </a:extLst>
              </p:cNvPr>
              <p:cNvSpPr/>
              <p:nvPr/>
            </p:nvSpPr>
            <p:spPr>
              <a:xfrm rot="16782038">
                <a:off x="6253080" y="2246679"/>
                <a:ext cx="137157" cy="79745"/>
              </a:xfrm>
              <a:custGeom>
                <a:avLst/>
                <a:gdLst>
                  <a:gd name="connsiteX0" fmla="*/ 232729 w 232728"/>
                  <a:gd name="connsiteY0" fmla="*/ 67656 h 135311"/>
                  <a:gd name="connsiteX1" fmla="*/ 116364 w 232728"/>
                  <a:gd name="connsiteY1" fmla="*/ 135312 h 135311"/>
                  <a:gd name="connsiteX2" fmla="*/ 0 w 232728"/>
                  <a:gd name="connsiteY2" fmla="*/ 67656 h 135311"/>
                  <a:gd name="connsiteX3" fmla="*/ 116364 w 232728"/>
                  <a:gd name="connsiteY3" fmla="*/ 0 h 135311"/>
                  <a:gd name="connsiteX4" fmla="*/ 232729 w 232728"/>
                  <a:gd name="connsiteY4" fmla="*/ 67656 h 13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728" h="135311">
                    <a:moveTo>
                      <a:pt x="232729" y="67656"/>
                    </a:moveTo>
                    <a:cubicBezTo>
                      <a:pt x="232729" y="105021"/>
                      <a:pt x="180631" y="135312"/>
                      <a:pt x="116364" y="135312"/>
                    </a:cubicBezTo>
                    <a:cubicBezTo>
                      <a:pt x="52098" y="135312"/>
                      <a:pt x="0" y="105021"/>
                      <a:pt x="0" y="67656"/>
                    </a:cubicBezTo>
                    <a:cubicBezTo>
                      <a:pt x="0" y="30291"/>
                      <a:pt x="52098" y="0"/>
                      <a:pt x="116364" y="0"/>
                    </a:cubicBezTo>
                    <a:cubicBezTo>
                      <a:pt x="180631" y="0"/>
                      <a:pt x="232729" y="30290"/>
                      <a:pt x="232729" y="67656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0E19B9-3140-4463-9B67-092DDB853B39}"/>
                </a:ext>
              </a:extLst>
            </p:cNvPr>
            <p:cNvGrpSpPr/>
            <p:nvPr/>
          </p:nvGrpSpPr>
          <p:grpSpPr>
            <a:xfrm>
              <a:off x="6238476" y="1713496"/>
              <a:ext cx="617014" cy="412944"/>
              <a:chOff x="6238476" y="1713496"/>
              <a:chExt cx="617014" cy="412944"/>
            </a:xfrm>
          </p:grpSpPr>
          <p:sp>
            <p:nvSpPr>
              <p:cNvPr id="31" name="Freeform: Shape 177">
                <a:extLst>
                  <a:ext uri="{FF2B5EF4-FFF2-40B4-BE49-F238E27FC236}">
                    <a16:creationId xmlns:a16="http://schemas.microsoft.com/office/drawing/2014/main" id="{90DFE22F-F825-409D-BE9B-C159F501F888}"/>
                  </a:ext>
                </a:extLst>
              </p:cNvPr>
              <p:cNvSpPr/>
              <p:nvPr/>
            </p:nvSpPr>
            <p:spPr>
              <a:xfrm>
                <a:off x="6358530" y="1824771"/>
                <a:ext cx="496960" cy="148893"/>
              </a:xfrm>
              <a:custGeom>
                <a:avLst/>
                <a:gdLst>
                  <a:gd name="connsiteX0" fmla="*/ 64885 w 843241"/>
                  <a:gd name="connsiteY0" fmla="*/ 0 h 252641"/>
                  <a:gd name="connsiteX1" fmla="*/ 340201 w 843241"/>
                  <a:gd name="connsiteY1" fmla="*/ 150863 h 252641"/>
                  <a:gd name="connsiteX2" fmla="*/ 579276 w 843241"/>
                  <a:gd name="connsiteY2" fmla="*/ 168738 h 252641"/>
                  <a:gd name="connsiteX3" fmla="*/ 797080 w 843241"/>
                  <a:gd name="connsiteY3" fmla="*/ 93887 h 252641"/>
                  <a:gd name="connsiteX4" fmla="*/ 843241 w 843241"/>
                  <a:gd name="connsiteY4" fmla="*/ 158862 h 252641"/>
                  <a:gd name="connsiteX5" fmla="*/ 614489 w 843241"/>
                  <a:gd name="connsiteY5" fmla="*/ 242829 h 252641"/>
                  <a:gd name="connsiteX6" fmla="*/ 273171 w 843241"/>
                  <a:gd name="connsiteY6" fmla="*/ 205023 h 252641"/>
                  <a:gd name="connsiteX7" fmla="*/ 0 w 843241"/>
                  <a:gd name="connsiteY7" fmla="*/ 56082 h 252641"/>
                  <a:gd name="connsiteX8" fmla="*/ 64885 w 843241"/>
                  <a:gd name="connsiteY8" fmla="*/ 0 h 25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3241" h="252641">
                    <a:moveTo>
                      <a:pt x="64885" y="0"/>
                    </a:moveTo>
                    <a:cubicBezTo>
                      <a:pt x="147914" y="63902"/>
                      <a:pt x="314864" y="140719"/>
                      <a:pt x="340201" y="150863"/>
                    </a:cubicBezTo>
                    <a:cubicBezTo>
                      <a:pt x="388374" y="170123"/>
                      <a:pt x="524535" y="178658"/>
                      <a:pt x="579276" y="168738"/>
                    </a:cubicBezTo>
                    <a:cubicBezTo>
                      <a:pt x="599072" y="165163"/>
                      <a:pt x="739032" y="132988"/>
                      <a:pt x="797080" y="93887"/>
                    </a:cubicBezTo>
                    <a:cubicBezTo>
                      <a:pt x="802845" y="107651"/>
                      <a:pt x="833232" y="149612"/>
                      <a:pt x="843241" y="158862"/>
                    </a:cubicBezTo>
                    <a:cubicBezTo>
                      <a:pt x="800744" y="182188"/>
                      <a:pt x="629191" y="240013"/>
                      <a:pt x="614489" y="242829"/>
                    </a:cubicBezTo>
                    <a:cubicBezTo>
                      <a:pt x="460856" y="272456"/>
                      <a:pt x="320405" y="227680"/>
                      <a:pt x="273171" y="205023"/>
                    </a:cubicBezTo>
                    <a:cubicBezTo>
                      <a:pt x="250783" y="194254"/>
                      <a:pt x="39682" y="92725"/>
                      <a:pt x="0" y="56082"/>
                    </a:cubicBezTo>
                    <a:cubicBezTo>
                      <a:pt x="16445" y="37403"/>
                      <a:pt x="35347" y="21986"/>
                      <a:pt x="64885" y="0"/>
                    </a:cubicBezTo>
                    <a:close/>
                  </a:path>
                </a:pathLst>
              </a:custGeom>
              <a:solidFill>
                <a:srgbClr val="736C37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78">
                <a:extLst>
                  <a:ext uri="{FF2B5EF4-FFF2-40B4-BE49-F238E27FC236}">
                    <a16:creationId xmlns:a16="http://schemas.microsoft.com/office/drawing/2014/main" id="{D7A7C208-4F60-4285-A54E-FFC39F236106}"/>
                  </a:ext>
                </a:extLst>
              </p:cNvPr>
              <p:cNvSpPr/>
              <p:nvPr/>
            </p:nvSpPr>
            <p:spPr>
              <a:xfrm rot="18570112">
                <a:off x="6274372" y="1705540"/>
                <a:ext cx="99602" cy="171393"/>
              </a:xfrm>
              <a:custGeom>
                <a:avLst/>
                <a:gdLst>
                  <a:gd name="connsiteX0" fmla="*/ 169005 w 169004"/>
                  <a:gd name="connsiteY0" fmla="*/ 145410 h 290820"/>
                  <a:gd name="connsiteX1" fmla="*/ 84502 w 169004"/>
                  <a:gd name="connsiteY1" fmla="*/ 290821 h 290820"/>
                  <a:gd name="connsiteX2" fmla="*/ 0 w 169004"/>
                  <a:gd name="connsiteY2" fmla="*/ 145410 h 290820"/>
                  <a:gd name="connsiteX3" fmla="*/ 84502 w 169004"/>
                  <a:gd name="connsiteY3" fmla="*/ 0 h 290820"/>
                  <a:gd name="connsiteX4" fmla="*/ 169005 w 169004"/>
                  <a:gd name="connsiteY4" fmla="*/ 145410 h 290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04" h="290820">
                    <a:moveTo>
                      <a:pt x="169005" y="145410"/>
                    </a:moveTo>
                    <a:cubicBezTo>
                      <a:pt x="169005" y="225718"/>
                      <a:pt x="131172" y="290821"/>
                      <a:pt x="84502" y="290821"/>
                    </a:cubicBezTo>
                    <a:cubicBezTo>
                      <a:pt x="37833" y="290821"/>
                      <a:pt x="0" y="225718"/>
                      <a:pt x="0" y="145410"/>
                    </a:cubicBezTo>
                    <a:cubicBezTo>
                      <a:pt x="0" y="65102"/>
                      <a:pt x="37833" y="0"/>
                      <a:pt x="84502" y="0"/>
                    </a:cubicBezTo>
                    <a:cubicBezTo>
                      <a:pt x="131172" y="0"/>
                      <a:pt x="169005" y="65102"/>
                      <a:pt x="169005" y="145410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79">
                <a:extLst>
                  <a:ext uri="{FF2B5EF4-FFF2-40B4-BE49-F238E27FC236}">
                    <a16:creationId xmlns:a16="http://schemas.microsoft.com/office/drawing/2014/main" id="{2DE95D08-ADED-4AF2-AD11-06BFFFA6CCB2}"/>
                  </a:ext>
                </a:extLst>
              </p:cNvPr>
              <p:cNvSpPr/>
              <p:nvPr/>
            </p:nvSpPr>
            <p:spPr>
              <a:xfrm rot="21285004">
                <a:off x="6425762" y="1713496"/>
                <a:ext cx="99602" cy="171393"/>
              </a:xfrm>
              <a:custGeom>
                <a:avLst/>
                <a:gdLst>
                  <a:gd name="connsiteX0" fmla="*/ 169005 w 169004"/>
                  <a:gd name="connsiteY0" fmla="*/ 145410 h 290820"/>
                  <a:gd name="connsiteX1" fmla="*/ 84502 w 169004"/>
                  <a:gd name="connsiteY1" fmla="*/ 290821 h 290820"/>
                  <a:gd name="connsiteX2" fmla="*/ 0 w 169004"/>
                  <a:gd name="connsiteY2" fmla="*/ 145410 h 290820"/>
                  <a:gd name="connsiteX3" fmla="*/ 84502 w 169004"/>
                  <a:gd name="connsiteY3" fmla="*/ 0 h 290820"/>
                  <a:gd name="connsiteX4" fmla="*/ 169005 w 169004"/>
                  <a:gd name="connsiteY4" fmla="*/ 145410 h 290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04" h="290820">
                    <a:moveTo>
                      <a:pt x="169005" y="145410"/>
                    </a:moveTo>
                    <a:cubicBezTo>
                      <a:pt x="169005" y="225718"/>
                      <a:pt x="131172" y="290821"/>
                      <a:pt x="84502" y="290821"/>
                    </a:cubicBezTo>
                    <a:cubicBezTo>
                      <a:pt x="37833" y="290821"/>
                      <a:pt x="0" y="225718"/>
                      <a:pt x="0" y="145410"/>
                    </a:cubicBezTo>
                    <a:cubicBezTo>
                      <a:pt x="0" y="65102"/>
                      <a:pt x="37833" y="0"/>
                      <a:pt x="84502" y="0"/>
                    </a:cubicBezTo>
                    <a:cubicBezTo>
                      <a:pt x="131172" y="0"/>
                      <a:pt x="169005" y="65102"/>
                      <a:pt x="169005" y="145410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80">
                <a:extLst>
                  <a:ext uri="{FF2B5EF4-FFF2-40B4-BE49-F238E27FC236}">
                    <a16:creationId xmlns:a16="http://schemas.microsoft.com/office/drawing/2014/main" id="{6B97231F-1A3D-4352-801B-D3FB730C15FE}"/>
                  </a:ext>
                </a:extLst>
              </p:cNvPr>
              <p:cNvSpPr/>
              <p:nvPr/>
            </p:nvSpPr>
            <p:spPr>
              <a:xfrm rot="19183275">
                <a:off x="6309722" y="1908403"/>
                <a:ext cx="171393" cy="99601"/>
              </a:xfrm>
              <a:custGeom>
                <a:avLst/>
                <a:gdLst>
                  <a:gd name="connsiteX0" fmla="*/ 290819 w 290819"/>
                  <a:gd name="connsiteY0" fmla="*/ 84502 h 169003"/>
                  <a:gd name="connsiteX1" fmla="*/ 145409 w 290819"/>
                  <a:gd name="connsiteY1" fmla="*/ 169004 h 169003"/>
                  <a:gd name="connsiteX2" fmla="*/ 0 w 290819"/>
                  <a:gd name="connsiteY2" fmla="*/ 84502 h 169003"/>
                  <a:gd name="connsiteX3" fmla="*/ 145409 w 290819"/>
                  <a:gd name="connsiteY3" fmla="*/ 0 h 169003"/>
                  <a:gd name="connsiteX4" fmla="*/ 290819 w 290819"/>
                  <a:gd name="connsiteY4" fmla="*/ 84502 h 169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19" h="169003">
                    <a:moveTo>
                      <a:pt x="290819" y="84502"/>
                    </a:moveTo>
                    <a:cubicBezTo>
                      <a:pt x="290819" y="131171"/>
                      <a:pt x="225717" y="169004"/>
                      <a:pt x="145409" y="169004"/>
                    </a:cubicBezTo>
                    <a:cubicBezTo>
                      <a:pt x="65102" y="169004"/>
                      <a:pt x="0" y="131171"/>
                      <a:pt x="0" y="84502"/>
                    </a:cubicBezTo>
                    <a:cubicBezTo>
                      <a:pt x="0" y="37833"/>
                      <a:pt x="65102" y="0"/>
                      <a:pt x="145409" y="0"/>
                    </a:cubicBezTo>
                    <a:cubicBezTo>
                      <a:pt x="225717" y="0"/>
                      <a:pt x="290819" y="37833"/>
                      <a:pt x="290819" y="84502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81">
                <a:extLst>
                  <a:ext uri="{FF2B5EF4-FFF2-40B4-BE49-F238E27FC236}">
                    <a16:creationId xmlns:a16="http://schemas.microsoft.com/office/drawing/2014/main" id="{F9D8E19D-2B98-4C87-BD1F-526344763F31}"/>
                  </a:ext>
                </a:extLst>
              </p:cNvPr>
              <p:cNvSpPr/>
              <p:nvPr/>
            </p:nvSpPr>
            <p:spPr>
              <a:xfrm rot="17126644">
                <a:off x="6482669" y="1990940"/>
                <a:ext cx="171396" cy="99603"/>
              </a:xfrm>
              <a:custGeom>
                <a:avLst/>
                <a:gdLst>
                  <a:gd name="connsiteX0" fmla="*/ 290825 w 290824"/>
                  <a:gd name="connsiteY0" fmla="*/ 84504 h 169007"/>
                  <a:gd name="connsiteX1" fmla="*/ 145412 w 290824"/>
                  <a:gd name="connsiteY1" fmla="*/ 169007 h 169007"/>
                  <a:gd name="connsiteX2" fmla="*/ 0 w 290824"/>
                  <a:gd name="connsiteY2" fmla="*/ 84504 h 169007"/>
                  <a:gd name="connsiteX3" fmla="*/ 145412 w 290824"/>
                  <a:gd name="connsiteY3" fmla="*/ 0 h 169007"/>
                  <a:gd name="connsiteX4" fmla="*/ 290825 w 290824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4" h="169007">
                    <a:moveTo>
                      <a:pt x="290825" y="84504"/>
                    </a:moveTo>
                    <a:cubicBezTo>
                      <a:pt x="290825" y="131174"/>
                      <a:pt x="225722" y="169007"/>
                      <a:pt x="145412" y="169007"/>
                    </a:cubicBezTo>
                    <a:cubicBezTo>
                      <a:pt x="65103" y="169007"/>
                      <a:pt x="0" y="131174"/>
                      <a:pt x="0" y="84504"/>
                    </a:cubicBezTo>
                    <a:cubicBezTo>
                      <a:pt x="0" y="37834"/>
                      <a:pt x="65103" y="0"/>
                      <a:pt x="145412" y="0"/>
                    </a:cubicBezTo>
                    <a:cubicBezTo>
                      <a:pt x="225722" y="0"/>
                      <a:pt x="290825" y="37834"/>
                      <a:pt x="290825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82">
                <a:extLst>
                  <a:ext uri="{FF2B5EF4-FFF2-40B4-BE49-F238E27FC236}">
                    <a16:creationId xmlns:a16="http://schemas.microsoft.com/office/drawing/2014/main" id="{1EE5437B-0BB6-4BDB-8795-27D8F8623847}"/>
                  </a:ext>
                </a:extLst>
              </p:cNvPr>
              <p:cNvSpPr/>
              <p:nvPr/>
            </p:nvSpPr>
            <p:spPr>
              <a:xfrm rot="17126644">
                <a:off x="6681700" y="1967562"/>
                <a:ext cx="171396" cy="99603"/>
              </a:xfrm>
              <a:custGeom>
                <a:avLst/>
                <a:gdLst>
                  <a:gd name="connsiteX0" fmla="*/ 290825 w 290824"/>
                  <a:gd name="connsiteY0" fmla="*/ 84504 h 169007"/>
                  <a:gd name="connsiteX1" fmla="*/ 145412 w 290824"/>
                  <a:gd name="connsiteY1" fmla="*/ 169007 h 169007"/>
                  <a:gd name="connsiteX2" fmla="*/ 0 w 290824"/>
                  <a:gd name="connsiteY2" fmla="*/ 84504 h 169007"/>
                  <a:gd name="connsiteX3" fmla="*/ 145412 w 290824"/>
                  <a:gd name="connsiteY3" fmla="*/ 0 h 169007"/>
                  <a:gd name="connsiteX4" fmla="*/ 290825 w 290824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4" h="169007">
                    <a:moveTo>
                      <a:pt x="290825" y="84504"/>
                    </a:moveTo>
                    <a:cubicBezTo>
                      <a:pt x="290825" y="131174"/>
                      <a:pt x="225722" y="169007"/>
                      <a:pt x="145412" y="169007"/>
                    </a:cubicBezTo>
                    <a:cubicBezTo>
                      <a:pt x="65103" y="169007"/>
                      <a:pt x="0" y="131174"/>
                      <a:pt x="0" y="84504"/>
                    </a:cubicBezTo>
                    <a:cubicBezTo>
                      <a:pt x="0" y="37833"/>
                      <a:pt x="65103" y="0"/>
                      <a:pt x="145412" y="0"/>
                    </a:cubicBezTo>
                    <a:cubicBezTo>
                      <a:pt x="225722" y="0"/>
                      <a:pt x="290825" y="37834"/>
                      <a:pt x="290825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183">
                <a:extLst>
                  <a:ext uri="{FF2B5EF4-FFF2-40B4-BE49-F238E27FC236}">
                    <a16:creationId xmlns:a16="http://schemas.microsoft.com/office/drawing/2014/main" id="{E2DD0EA0-E2BC-4369-BCEF-6D82A2C3D53C}"/>
                  </a:ext>
                </a:extLst>
              </p:cNvPr>
              <p:cNvSpPr/>
              <p:nvPr/>
            </p:nvSpPr>
            <p:spPr>
              <a:xfrm rot="16453244">
                <a:off x="6519787" y="1800208"/>
                <a:ext cx="171396" cy="99603"/>
              </a:xfrm>
              <a:custGeom>
                <a:avLst/>
                <a:gdLst>
                  <a:gd name="connsiteX0" fmla="*/ 290826 w 290825"/>
                  <a:gd name="connsiteY0" fmla="*/ 84504 h 169007"/>
                  <a:gd name="connsiteX1" fmla="*/ 145413 w 290825"/>
                  <a:gd name="connsiteY1" fmla="*/ 169008 h 169007"/>
                  <a:gd name="connsiteX2" fmla="*/ 0 w 290825"/>
                  <a:gd name="connsiteY2" fmla="*/ 84504 h 169007"/>
                  <a:gd name="connsiteX3" fmla="*/ 145413 w 290825"/>
                  <a:gd name="connsiteY3" fmla="*/ 0 h 169007"/>
                  <a:gd name="connsiteX4" fmla="*/ 290826 w 290825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5" h="169007">
                    <a:moveTo>
                      <a:pt x="290826" y="84504"/>
                    </a:moveTo>
                    <a:cubicBezTo>
                      <a:pt x="290826" y="131174"/>
                      <a:pt x="225722" y="169008"/>
                      <a:pt x="145413" y="169008"/>
                    </a:cubicBezTo>
                    <a:cubicBezTo>
                      <a:pt x="65103" y="169008"/>
                      <a:pt x="0" y="131174"/>
                      <a:pt x="0" y="84504"/>
                    </a:cubicBezTo>
                    <a:cubicBezTo>
                      <a:pt x="0" y="37834"/>
                      <a:pt x="65103" y="0"/>
                      <a:pt x="145413" y="0"/>
                    </a:cubicBezTo>
                    <a:cubicBezTo>
                      <a:pt x="225722" y="0"/>
                      <a:pt x="290826" y="37834"/>
                      <a:pt x="290826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184">
                <a:extLst>
                  <a:ext uri="{FF2B5EF4-FFF2-40B4-BE49-F238E27FC236}">
                    <a16:creationId xmlns:a16="http://schemas.microsoft.com/office/drawing/2014/main" id="{7E75F614-F2C5-447F-AFDF-C48ED71FC479}"/>
                  </a:ext>
                </a:extLst>
              </p:cNvPr>
              <p:cNvSpPr/>
              <p:nvPr/>
            </p:nvSpPr>
            <p:spPr>
              <a:xfrm rot="20277872">
                <a:off x="6684567" y="1750969"/>
                <a:ext cx="99608" cy="171403"/>
              </a:xfrm>
              <a:custGeom>
                <a:avLst/>
                <a:gdLst>
                  <a:gd name="connsiteX0" fmla="*/ 169015 w 169014"/>
                  <a:gd name="connsiteY0" fmla="*/ 145419 h 290837"/>
                  <a:gd name="connsiteX1" fmla="*/ 84507 w 169014"/>
                  <a:gd name="connsiteY1" fmla="*/ 290837 h 290837"/>
                  <a:gd name="connsiteX2" fmla="*/ 0 w 169014"/>
                  <a:gd name="connsiteY2" fmla="*/ 145419 h 290837"/>
                  <a:gd name="connsiteX3" fmla="*/ 84507 w 169014"/>
                  <a:gd name="connsiteY3" fmla="*/ 0 h 290837"/>
                  <a:gd name="connsiteX4" fmla="*/ 169015 w 169014"/>
                  <a:gd name="connsiteY4" fmla="*/ 145419 h 29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14" h="290837">
                    <a:moveTo>
                      <a:pt x="169015" y="145419"/>
                    </a:moveTo>
                    <a:cubicBezTo>
                      <a:pt x="169015" y="225731"/>
                      <a:pt x="131179" y="290837"/>
                      <a:pt x="84507" y="290837"/>
                    </a:cubicBezTo>
                    <a:cubicBezTo>
                      <a:pt x="37835" y="290837"/>
                      <a:pt x="0" y="225731"/>
                      <a:pt x="0" y="145419"/>
                    </a:cubicBezTo>
                    <a:cubicBezTo>
                      <a:pt x="0" y="65106"/>
                      <a:pt x="37835" y="0"/>
                      <a:pt x="84507" y="0"/>
                    </a:cubicBezTo>
                    <a:cubicBezTo>
                      <a:pt x="131179" y="0"/>
                      <a:pt x="169015" y="65106"/>
                      <a:pt x="169015" y="145419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A57EC2-8014-4C21-9937-ADDC6B9E0819}"/>
              </a:ext>
            </a:extLst>
          </p:cNvPr>
          <p:cNvGrpSpPr/>
          <p:nvPr/>
        </p:nvGrpSpPr>
        <p:grpSpPr>
          <a:xfrm rot="8610164">
            <a:off x="10763793" y="5835215"/>
            <a:ext cx="455193" cy="984955"/>
            <a:chOff x="-3" y="81788"/>
            <a:chExt cx="1121720" cy="2791954"/>
          </a:xfrm>
          <a:solidFill>
            <a:schemeClr val="accent1"/>
          </a:solidFill>
        </p:grpSpPr>
        <p:sp>
          <p:nvSpPr>
            <p:cNvPr id="44" name="Freeform: Shape 35">
              <a:extLst>
                <a:ext uri="{FF2B5EF4-FFF2-40B4-BE49-F238E27FC236}">
                  <a16:creationId xmlns:a16="http://schemas.microsoft.com/office/drawing/2014/main" id="{F36BBF08-4C15-45D9-BCDD-0B2A12036D0F}"/>
                </a:ext>
              </a:extLst>
            </p:cNvPr>
            <p:cNvSpPr/>
            <p:nvPr/>
          </p:nvSpPr>
          <p:spPr>
            <a:xfrm>
              <a:off x="-3" y="538235"/>
              <a:ext cx="1121720" cy="2335507"/>
            </a:xfrm>
            <a:custGeom>
              <a:avLst/>
              <a:gdLst>
                <a:gd name="connsiteX0" fmla="*/ 799585 w 1121720"/>
                <a:gd name="connsiteY0" fmla="*/ 22947 h 2335507"/>
                <a:gd name="connsiteX1" fmla="*/ 1107279 w 1121720"/>
                <a:gd name="connsiteY1" fmla="*/ 688707 h 2335507"/>
                <a:gd name="connsiteX2" fmla="*/ 846867 w 1121720"/>
                <a:gd name="connsiteY2" fmla="*/ 1660253 h 2335507"/>
                <a:gd name="connsiteX3" fmla="*/ 340511 w 1121720"/>
                <a:gd name="connsiteY3" fmla="*/ 2307073 h 2335507"/>
                <a:gd name="connsiteX4" fmla="*/ 291980 w 1121720"/>
                <a:gd name="connsiteY4" fmla="*/ 2307797 h 2335507"/>
                <a:gd name="connsiteX5" fmla="*/ 34593 w 1121720"/>
                <a:gd name="connsiteY5" fmla="*/ 1455474 h 2335507"/>
                <a:gd name="connsiteX6" fmla="*/ 207609 w 1121720"/>
                <a:gd name="connsiteY6" fmla="*/ 524766 h 2335507"/>
                <a:gd name="connsiteX7" fmla="*/ 681019 w 1121720"/>
                <a:gd name="connsiteY7" fmla="*/ 35902 h 2335507"/>
                <a:gd name="connsiteX8" fmla="*/ 799585 w 1121720"/>
                <a:gd name="connsiteY8" fmla="*/ 22947 h 23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720" h="2335507">
                  <a:moveTo>
                    <a:pt x="799585" y="22947"/>
                  </a:moveTo>
                  <a:cubicBezTo>
                    <a:pt x="962145" y="217138"/>
                    <a:pt x="1069467" y="437765"/>
                    <a:pt x="1107279" y="688707"/>
                  </a:cubicBezTo>
                  <a:cubicBezTo>
                    <a:pt x="1161597" y="1049469"/>
                    <a:pt x="1060063" y="1372287"/>
                    <a:pt x="846867" y="1660253"/>
                  </a:cubicBezTo>
                  <a:cubicBezTo>
                    <a:pt x="683978" y="1880222"/>
                    <a:pt x="509845" y="2091839"/>
                    <a:pt x="340511" y="2307073"/>
                  </a:cubicBezTo>
                  <a:cubicBezTo>
                    <a:pt x="325189" y="2326539"/>
                    <a:pt x="307828" y="2359550"/>
                    <a:pt x="291980" y="2307797"/>
                  </a:cubicBezTo>
                  <a:cubicBezTo>
                    <a:pt x="204913" y="2024040"/>
                    <a:pt x="107127" y="1742914"/>
                    <a:pt x="34593" y="1455474"/>
                  </a:cubicBezTo>
                  <a:cubicBezTo>
                    <a:pt x="-49120" y="1123713"/>
                    <a:pt x="23151" y="811153"/>
                    <a:pt x="207609" y="524766"/>
                  </a:cubicBezTo>
                  <a:cubicBezTo>
                    <a:pt x="332751" y="330509"/>
                    <a:pt x="489459" y="166174"/>
                    <a:pt x="681019" y="35902"/>
                  </a:cubicBezTo>
                  <a:cubicBezTo>
                    <a:pt x="737836" y="-3357"/>
                    <a:pt x="762496" y="-14405"/>
                    <a:pt x="799585" y="22947"/>
                  </a:cubicBezTo>
                  <a:close/>
                </a:path>
              </a:pathLst>
            </a:custGeom>
            <a:solidFill>
              <a:srgbClr val="FF9966"/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6">
              <a:extLst>
                <a:ext uri="{FF2B5EF4-FFF2-40B4-BE49-F238E27FC236}">
                  <a16:creationId xmlns:a16="http://schemas.microsoft.com/office/drawing/2014/main" id="{8A337F78-4D0D-4F0A-83A8-6CB7184C55EC}"/>
                </a:ext>
              </a:extLst>
            </p:cNvPr>
            <p:cNvSpPr/>
            <p:nvPr/>
          </p:nvSpPr>
          <p:spPr>
            <a:xfrm>
              <a:off x="264159" y="81788"/>
              <a:ext cx="644190" cy="2199820"/>
            </a:xfrm>
            <a:custGeom>
              <a:avLst/>
              <a:gdLst>
                <a:gd name="connsiteX0" fmla="*/ 413108 w 644190"/>
                <a:gd name="connsiteY0" fmla="*/ 945505 h 2199820"/>
                <a:gd name="connsiteX1" fmla="*/ 433625 w 644190"/>
                <a:gd name="connsiteY1" fmla="*/ 1003374 h 2199820"/>
                <a:gd name="connsiteX2" fmla="*/ 590792 w 644190"/>
                <a:gd name="connsiteY2" fmla="*/ 1325403 h 2199820"/>
                <a:gd name="connsiteX3" fmla="*/ 391078 w 644190"/>
                <a:gd name="connsiteY3" fmla="*/ 1028758 h 2199820"/>
                <a:gd name="connsiteX4" fmla="*/ 248706 w 644190"/>
                <a:gd name="connsiteY4" fmla="*/ 1636714 h 2199820"/>
                <a:gd name="connsiteX5" fmla="*/ 427378 w 644190"/>
                <a:gd name="connsiteY5" fmla="*/ 1947564 h 2199820"/>
                <a:gd name="connsiteX6" fmla="*/ 235751 w 644190"/>
                <a:gd name="connsiteY6" fmla="*/ 1694780 h 2199820"/>
                <a:gd name="connsiteX7" fmla="*/ 124353 w 644190"/>
                <a:gd name="connsiteY7" fmla="*/ 2199821 h 2199820"/>
                <a:gd name="connsiteX8" fmla="*/ 232661 w 644190"/>
                <a:gd name="connsiteY8" fmla="*/ 1419046 h 2199820"/>
                <a:gd name="connsiteX9" fmla="*/ 0 w 644190"/>
                <a:gd name="connsiteY9" fmla="*/ 1565955 h 2199820"/>
                <a:gd name="connsiteX10" fmla="*/ 199320 w 644190"/>
                <a:gd name="connsiteY10" fmla="*/ 1384193 h 2199820"/>
                <a:gd name="connsiteX11" fmla="*/ 255019 w 644190"/>
                <a:gd name="connsiteY11" fmla="*/ 1288051 h 2199820"/>
                <a:gd name="connsiteX12" fmla="*/ 548640 w 644190"/>
                <a:gd name="connsiteY12" fmla="*/ 147041 h 2199820"/>
                <a:gd name="connsiteX13" fmla="*/ 644190 w 644190"/>
                <a:gd name="connsiteY13" fmla="*/ 0 h 2199820"/>
                <a:gd name="connsiteX14" fmla="*/ 413108 w 644190"/>
                <a:gd name="connsiteY14" fmla="*/ 945505 h 219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190" h="2199820">
                  <a:moveTo>
                    <a:pt x="413108" y="945505"/>
                  </a:moveTo>
                  <a:cubicBezTo>
                    <a:pt x="405940" y="972072"/>
                    <a:pt x="422511" y="985947"/>
                    <a:pt x="433625" y="1003374"/>
                  </a:cubicBezTo>
                  <a:cubicBezTo>
                    <a:pt x="498202" y="1104448"/>
                    <a:pt x="552783" y="1210520"/>
                    <a:pt x="590792" y="1325403"/>
                  </a:cubicBezTo>
                  <a:cubicBezTo>
                    <a:pt x="529043" y="1228275"/>
                    <a:pt x="475843" y="1125491"/>
                    <a:pt x="391078" y="1028758"/>
                  </a:cubicBezTo>
                  <a:cubicBezTo>
                    <a:pt x="339127" y="1232813"/>
                    <a:pt x="293095" y="1435289"/>
                    <a:pt x="248706" y="1636714"/>
                  </a:cubicBezTo>
                  <a:cubicBezTo>
                    <a:pt x="308548" y="1699712"/>
                    <a:pt x="378846" y="1826762"/>
                    <a:pt x="427378" y="1947564"/>
                  </a:cubicBezTo>
                  <a:cubicBezTo>
                    <a:pt x="379438" y="1880948"/>
                    <a:pt x="302367" y="1751532"/>
                    <a:pt x="235751" y="1694780"/>
                  </a:cubicBezTo>
                  <a:cubicBezTo>
                    <a:pt x="200175" y="1857143"/>
                    <a:pt x="161048" y="2038445"/>
                    <a:pt x="124353" y="2199821"/>
                  </a:cubicBezTo>
                  <a:cubicBezTo>
                    <a:pt x="148619" y="1941053"/>
                    <a:pt x="188272" y="1684456"/>
                    <a:pt x="232661" y="1419046"/>
                  </a:cubicBezTo>
                  <a:cubicBezTo>
                    <a:pt x="145988" y="1467315"/>
                    <a:pt x="70430" y="1511834"/>
                    <a:pt x="0" y="1565955"/>
                  </a:cubicBezTo>
                  <a:cubicBezTo>
                    <a:pt x="55633" y="1493553"/>
                    <a:pt x="128693" y="1439564"/>
                    <a:pt x="199320" y="1384193"/>
                  </a:cubicBezTo>
                  <a:cubicBezTo>
                    <a:pt x="233384" y="1357494"/>
                    <a:pt x="235686" y="1375447"/>
                    <a:pt x="255019" y="1288051"/>
                  </a:cubicBezTo>
                  <a:cubicBezTo>
                    <a:pt x="312099" y="1029415"/>
                    <a:pt x="494651" y="258307"/>
                    <a:pt x="548640" y="147041"/>
                  </a:cubicBezTo>
                  <a:cubicBezTo>
                    <a:pt x="574155" y="94564"/>
                    <a:pt x="603945" y="44849"/>
                    <a:pt x="644190" y="0"/>
                  </a:cubicBezTo>
                  <a:cubicBezTo>
                    <a:pt x="614203" y="123235"/>
                    <a:pt x="454866" y="790376"/>
                    <a:pt x="413108" y="9455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2ABACEF-C7C1-566D-226B-8A7CE2B05E38}"/>
              </a:ext>
            </a:extLst>
          </p:cNvPr>
          <p:cNvSpPr txBox="1"/>
          <p:nvPr/>
        </p:nvSpPr>
        <p:spPr>
          <a:xfrm>
            <a:off x="1154097" y="4739110"/>
            <a:ext cx="456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Dipendra Shrestha 	(KCE075BEL018)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Bhandari	(KCE075BEL027)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Pratigya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Shrestha	(KCE075BEL028)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Rabin Sapkota	(KCE075BEL030)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34BBAC-B283-95DC-585A-3A9B7A3B0F3E}"/>
              </a:ext>
            </a:extLst>
          </p:cNvPr>
          <p:cNvSpPr txBox="1"/>
          <p:nvPr/>
        </p:nvSpPr>
        <p:spPr>
          <a:xfrm>
            <a:off x="8498820" y="4739110"/>
            <a:ext cx="292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C2B7-601A-15BC-7BF7-E1D9292C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7154-7C02-44D8-AA3E-DC278DAA0506}" type="datetime1">
              <a:rPr lang="en-GB" smtClean="0"/>
              <a:t>10/07/2022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13" y="41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10" y="2438399"/>
            <a:ext cx="9124334" cy="3738563"/>
          </a:xfrm>
        </p:spPr>
        <p:txBody>
          <a:bodyPr/>
          <a:lstStyle/>
          <a:p>
            <a:pPr marL="0" indent="0">
              <a:buNone/>
            </a:pPr>
            <a:r>
              <a:rPr lang="en-GB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Calculation of Parameters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Pickup value of current is set to 120% of rated current.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Threshold current is calculated as CTR * 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Tripping time (t) is calculated by the following formula: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1651" y="4619769"/>
                <a:ext cx="6096000" cy="14195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𝑻𝑫𝑺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𝑰𝒔𝒄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𝑪𝑻𝑹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𝑰𝒑</m:t>
                                  </m:r>
                                </m:den>
                              </m:f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51" y="4619769"/>
                <a:ext cx="6096000" cy="1419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06213" y="2096603"/>
            <a:ext cx="8064910" cy="3942722"/>
          </a:xfrm>
          <a:prstGeom prst="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25013" y="1504348"/>
            <a:ext cx="4734234" cy="33268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077C08-C10D-4338-ABA3-38CB327B579B}"/>
              </a:ext>
            </a:extLst>
          </p:cNvPr>
          <p:cNvSpPr/>
          <p:nvPr/>
        </p:nvSpPr>
        <p:spPr>
          <a:xfrm>
            <a:off x="2318551" y="4948310"/>
            <a:ext cx="352766" cy="324622"/>
          </a:xfrm>
          <a:prstGeom prst="ellipse">
            <a:avLst/>
          </a:prstGeom>
          <a:solidFill>
            <a:srgbClr val="F5B317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4370C4-8AE6-49DB-BE43-E86899F02158}"/>
              </a:ext>
            </a:extLst>
          </p:cNvPr>
          <p:cNvSpPr/>
          <p:nvPr/>
        </p:nvSpPr>
        <p:spPr>
          <a:xfrm>
            <a:off x="779062" y="4290726"/>
            <a:ext cx="715141" cy="658086"/>
          </a:xfrm>
          <a:prstGeom prst="ellipse">
            <a:avLst/>
          </a:prstGeom>
          <a:solidFill>
            <a:srgbClr val="F5B317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D122B3-5BFF-4BD5-A41D-2A481D946E6D}"/>
              </a:ext>
            </a:extLst>
          </p:cNvPr>
          <p:cNvSpPr/>
          <p:nvPr/>
        </p:nvSpPr>
        <p:spPr>
          <a:xfrm>
            <a:off x="10479176" y="5412142"/>
            <a:ext cx="831128" cy="764820"/>
          </a:xfrm>
          <a:prstGeom prst="ellipse">
            <a:avLst/>
          </a:prstGeom>
          <a:solidFill>
            <a:srgbClr val="F5B31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3A90C63-60FF-115B-1DF5-7E76AFCD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F0B7-97C7-4338-9D7A-25EC0134B5C2}" type="datetime1">
              <a:rPr lang="en-GB" smtClean="0"/>
              <a:t>10/07/2022</a:t>
            </a:fld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E9C337-D068-9104-9A4C-0901A105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72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B297-9D6E-2FC3-DBFF-7EB892F9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024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0FB-4596-4C3F-88FA-DBE274293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6187" y="1933780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Protection Coordination Optimization (</a:t>
                </a:r>
                <a:r>
                  <a:rPr lang="en-US" sz="32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PCO</a:t>
                </a:r>
                <a:r>
                  <a:rPr lang="en-US" sz="3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3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PCO is formulated as Mixed Integer Non-Linear Programming due to non-linear nature of the characteristic equation.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optimization is to decrease relay time with proper constraints placed for optimum performance.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 for optimization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𝑡𝑖</m:t>
                          </m:r>
                        </m:e>
                      </m:nary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 is overall time and </a:t>
                </a:r>
                <a:r>
                  <a:rPr lang="en-US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operating time of individual relay.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C20FB-4596-4C3F-88FA-DBE274293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6187" y="1933780"/>
                <a:ext cx="10515600" cy="4351338"/>
              </a:xfrm>
              <a:blipFill>
                <a:blip r:embed="rId2"/>
                <a:stretch>
                  <a:fillRect l="-1391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8709" y="1456678"/>
            <a:ext cx="11454581" cy="4857136"/>
          </a:xfrm>
          <a:prstGeom prst="roundRect">
            <a:avLst/>
          </a:prstGeom>
          <a:solidFill>
            <a:schemeClr val="accent4">
              <a:lumMod val="7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095361">
            <a:off x="249043" y="5653637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8216164">
            <a:off x="497546" y="5933678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267536">
            <a:off x="163790" y="5199378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F78EE2-BF1A-AF95-ADD8-E5872A75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6109-FBA6-4D8D-BF32-CB8F70FA6966}" type="datetime1">
              <a:rPr lang="en-GB" smtClean="0"/>
              <a:t>10/07/2022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B7BA2-88B8-90A7-6EBA-072C0938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4">
                <a:lumMod val="20000"/>
                <a:lumOff val="80000"/>
              </a:schemeClr>
            </a:gs>
            <a:gs pos="63000">
              <a:srgbClr val="FBE6D5"/>
            </a:gs>
            <a:gs pos="86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A7B2-F5DC-4187-33E4-20F7E90E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A5F6E-F9F0-B937-648F-A76689C54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2312" y="2086409"/>
                <a:ext cx="7784691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6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constraint for optimization is given by: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𝑇𝐷𝑆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𝑇𝐷𝑆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𝑇𝐷𝑆𝑖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600" baseline="-25000" dirty="0"/>
              </a:p>
              <a:p>
                <a:pPr marL="0" indent="0">
                  <a:buNone/>
                </a:pPr>
                <a:endParaRPr lang="en-US" sz="2600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𝑡𝑝</m:t>
                      </m:r>
                      <m:r>
                        <a:rPr lang="en-US" sz="2600" b="0" i="1" baseline="30000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600" b="0" i="1" baseline="-25000" smtClean="0">
                          <a:latin typeface="Cambria Math" panose="02040503050406030204" pitchFamily="18" charset="0"/>
                        </a:rPr>
                        <m:t>𝑐𝑙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𝑡𝑝𝑝𝑐𝑙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𝐶𝑇𝐼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,</a:t>
                </a:r>
              </a:p>
              <a:p>
                <a:pPr marL="0" indent="0">
                  <a:buNone/>
                </a:pPr>
                <a:r>
                  <a:rPr lang="en-US" sz="2600" i="1" dirty="0"/>
                  <a:t>              p</a:t>
                </a:r>
                <a:r>
                  <a:rPr lang="en-US" sz="2600" dirty="0"/>
                  <a:t>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primary relay </a:t>
                </a:r>
              </a:p>
              <a:p>
                <a:pPr marL="0" indent="0">
                  <a:buNone/>
                </a:pPr>
                <a:r>
                  <a:rPr lang="en-US" sz="2600" i="1" dirty="0"/>
                  <a:t>              </a:t>
                </a:r>
                <a:r>
                  <a:rPr lang="en-US" sz="2600" i="1" dirty="0" err="1"/>
                  <a:t>bx</a:t>
                </a:r>
                <a:r>
                  <a:rPr lang="en-US" sz="2600" dirty="0"/>
                  <a:t>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corresponding backup relay.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fault occurring at location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network topology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aseline="-25000" dirty="0"/>
              </a:p>
              <a:p>
                <a:pPr marL="0" indent="0">
                  <a:buNone/>
                </a:pPr>
                <a:endParaRPr lang="en-US" baseline="-25000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A5F6E-F9F0-B937-648F-A76689C54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2312" y="2086409"/>
                <a:ext cx="7784691" cy="4351338"/>
              </a:xfrm>
              <a:blipFill>
                <a:blip r:embed="rId2"/>
                <a:stretch>
                  <a:fillRect l="-1410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nip Diagonal Corner Rectangle 3"/>
          <p:cNvSpPr/>
          <p:nvPr/>
        </p:nvSpPr>
        <p:spPr>
          <a:xfrm>
            <a:off x="1860754" y="2018211"/>
            <a:ext cx="8048933" cy="4419537"/>
          </a:xfrm>
          <a:prstGeom prst="snip2Diag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70563" y="1433436"/>
            <a:ext cx="88008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Coordination Optimization (</a:t>
            </a:r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PCO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contd..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6A0B0E-1F1F-E5F8-0941-5B6E91B5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0A39-69CD-4356-B7FC-00256B53E2A2}" type="datetime1">
              <a:rPr lang="en-GB" smtClean="0"/>
              <a:t>10/07/2022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D8383-478B-7A3B-A14C-D31B2508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5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B01B-1E91-F0D9-B715-8144CA96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30" y="334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5EB8-1D5D-55C2-A486-FF31419B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102" y="2025587"/>
            <a:ext cx="9165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Hybrid-GA implementation</a:t>
            </a:r>
          </a:p>
          <a:p>
            <a:pPr marL="0" indent="0">
              <a:buNone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formulated MINLP problem is solved using Hybrid-GA implementation.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decoding information obtained from each chromosome of GA of length L=N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total number of relays in a system and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respective current tap settings, the protection coordination  problem is converted into Linear Programming Problem with decision variable as TDS.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values of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corresponding optimized TDS value is  obtained which are further used to calculated tripping time of relays which sums up to minimum time of overall system which is our objective.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638491">
            <a:off x="201867" y="8780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933256">
            <a:off x="9556067" y="405941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609370">
            <a:off x="4576209" y="1223044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141778">
            <a:off x="1793564" y="191591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640204">
            <a:off x="-102289" y="2762559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7736130">
            <a:off x="10774556" y="720583"/>
            <a:ext cx="1249853" cy="182431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993840">
            <a:off x="4715765" y="4138762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346775">
            <a:off x="2507564" y="4114605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8714882">
            <a:off x="2679856" y="-280394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770850">
            <a:off x="6697201" y="-16521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736519">
            <a:off x="6518189" y="2529334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323008">
            <a:off x="8492533" y="2156696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3873829">
            <a:off x="7287138" y="4304141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344629">
            <a:off x="11223015" y="5229742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638252">
            <a:off x="10257742" y="2042220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344629">
            <a:off x="4911513" y="-32090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156015">
            <a:off x="1674653" y="266029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678483">
            <a:off x="4040377" y="3364202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243122">
            <a:off x="8821477" y="18273"/>
            <a:ext cx="1957428" cy="228741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8265125">
            <a:off x="222879" y="5283684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7744785">
            <a:off x="10726171" y="-305505"/>
            <a:ext cx="1232582" cy="1561811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078420">
            <a:off x="10993714" y="2502601"/>
            <a:ext cx="1853974" cy="274799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409089">
            <a:off x="6307654" y="2239030"/>
            <a:ext cx="779785" cy="109796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409089">
            <a:off x="1619363" y="5335443"/>
            <a:ext cx="779785" cy="109796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1754E77E-238C-F588-1565-7263AD11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64CE-ED5F-49B4-BD96-CB907927A5B9}" type="datetime1">
              <a:rPr lang="en-GB" smtClean="0"/>
              <a:t>10/07/2022</a:t>
            </a:fld>
            <a:endParaRPr lang="en-GB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3D30DF5-5D15-4DEA-1CFC-25C69052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B01B-1E91-F0D9-B715-8144CA96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30" y="3347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5EB8-1D5D-55C2-A486-FF31419B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525" y="2187402"/>
            <a:ext cx="9165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 marL="0" indent="0">
              <a:buNone/>
            </a:pP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The obtained value of  relays time setting are logged.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The logged data are then tested.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638491">
            <a:off x="201867" y="8780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933256">
            <a:off x="9556067" y="405941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609370">
            <a:off x="4576209" y="1223044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141778">
            <a:off x="1793564" y="191591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640204">
            <a:off x="-102289" y="2762559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7736130">
            <a:off x="10774556" y="720583"/>
            <a:ext cx="1249853" cy="182431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993840">
            <a:off x="4715765" y="4138762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346775">
            <a:off x="2507564" y="4114605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8714882">
            <a:off x="2682109" y="-16520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770850">
            <a:off x="6697201" y="-16521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736519">
            <a:off x="6518189" y="2529334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323008">
            <a:off x="8492533" y="2156696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3873829">
            <a:off x="7287138" y="4304141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344629">
            <a:off x="11223015" y="5229742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638252">
            <a:off x="10257742" y="2042220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344629">
            <a:off x="4911513" y="-32090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156015">
            <a:off x="1674653" y="266029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678483">
            <a:off x="4040377" y="3364202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243122">
            <a:off x="8821477" y="18273"/>
            <a:ext cx="1957428" cy="228741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8265125">
            <a:off x="222879" y="5283684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7744785">
            <a:off x="10726171" y="-305505"/>
            <a:ext cx="1232582" cy="1561811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078420">
            <a:off x="10993714" y="2502601"/>
            <a:ext cx="1853974" cy="274799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409089">
            <a:off x="6307654" y="2239030"/>
            <a:ext cx="779785" cy="109796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409089">
            <a:off x="1619363" y="5335443"/>
            <a:ext cx="779785" cy="109796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D04CC067-5550-0470-03EF-8996BAD8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8DB2-0D9E-4B1F-98BB-F62359F71996}" type="datetime1">
              <a:rPr lang="en-GB" smtClean="0"/>
              <a:t>10/07/2022</a:t>
            </a:fld>
            <a:endParaRPr lang="en-GB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BBB3BCB-B1CF-76A7-3F77-95CC76AE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38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8CCC-AB6D-2D3E-26C4-BE373A9A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A02D-7536-E658-F06A-F4B94000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2066813"/>
            <a:ext cx="10515600" cy="875991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the process for N-1 contingency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8FF0D-12E7-6D80-383C-E00DB414BA8E}"/>
              </a:ext>
            </a:extLst>
          </p:cNvPr>
          <p:cNvSpPr txBox="1">
            <a:spLocks/>
          </p:cNvSpPr>
          <p:nvPr/>
        </p:nvSpPr>
        <p:spPr>
          <a:xfrm>
            <a:off x="808703" y="17843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745CF0-BC98-4B16-B5F0-3B9E3ACE6378}"/>
              </a:ext>
            </a:extLst>
          </p:cNvPr>
          <p:cNvGrpSpPr/>
          <p:nvPr/>
        </p:nvGrpSpPr>
        <p:grpSpPr>
          <a:xfrm rot="5400000">
            <a:off x="4667333" y="653677"/>
            <a:ext cx="3046037" cy="7679636"/>
            <a:chOff x="588975" y="2600731"/>
            <a:chExt cx="2274650" cy="42572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ED20E2-8DD1-4AE3-BF98-D6748B028B47}"/>
                </a:ext>
              </a:extLst>
            </p:cNvPr>
            <p:cNvSpPr/>
            <p:nvPr/>
          </p:nvSpPr>
          <p:spPr>
            <a:xfrm>
              <a:off x="588975" y="2600731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2CC955-92E1-4E02-8D3D-DB0AAD00957E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08D496-C22A-48E8-BD8C-2199B55F679A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418521" y="3253153"/>
            <a:ext cx="7132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topology is changed by creating N-1 contingency.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1933" y="4248541"/>
            <a:ext cx="60534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repeated for new model.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34565" y="5090006"/>
            <a:ext cx="7396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repeated for all the combinations until no more combinations are left.</a:t>
            </a:r>
          </a:p>
        </p:txBody>
      </p:sp>
      <p:sp>
        <p:nvSpPr>
          <p:cNvPr id="12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095361">
            <a:off x="2233952" y="5195579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095361">
            <a:off x="2194452" y="5633343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095361">
            <a:off x="2038131" y="5063663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638491">
            <a:off x="2113700" y="4591727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82E0BAB-5A91-0B93-9FB2-39A79C57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AD66-7CF0-4055-A151-19CF23866F9E}" type="datetime1">
              <a:rPr lang="en-GB" smtClean="0"/>
              <a:t>10/07/2022</a:t>
            </a:fld>
            <a:endParaRPr lang="en-GB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DE55758-2D01-F68F-191E-A6FA4C01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0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14D1-22A1-F6AF-D13F-A7BE9AE3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1717"/>
            <a:ext cx="5847735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19AA-779E-EC3A-FEB0-D83025489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952" y="6160753"/>
            <a:ext cx="2583426" cy="83863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64050-470E-5DAF-F113-3285298F0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9" y="347918"/>
            <a:ext cx="6449962" cy="643633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8340-E151-492C-B85B-A442E60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16B-EA34-41EF-805E-7476C40B75F4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E94A-0592-BEDE-7746-62DD7661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FCFF-BD8E-89F5-32F2-7F77E49F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FEB1-8A30-3E3C-8F2C-DED75EBF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Completed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of a 5 bus test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flow analysis and short circuit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protective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for Protection Coordination.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997B6-C738-25B3-FFDE-E04ED4A311E7}"/>
              </a:ext>
            </a:extLst>
          </p:cNvPr>
          <p:cNvSpPr/>
          <p:nvPr/>
        </p:nvSpPr>
        <p:spPr>
          <a:xfrm>
            <a:off x="465719" y="1690688"/>
            <a:ext cx="4734234" cy="33268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87EF2-E5E9-54F2-D558-CF87C1D210F2}"/>
              </a:ext>
            </a:extLst>
          </p:cNvPr>
          <p:cNvSpPr/>
          <p:nvPr/>
        </p:nvSpPr>
        <p:spPr>
          <a:xfrm>
            <a:off x="3006213" y="2096603"/>
            <a:ext cx="8064910" cy="3942722"/>
          </a:xfrm>
          <a:prstGeom prst="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AE75D4-69A2-F13F-C85D-86347D1B605A}"/>
              </a:ext>
            </a:extLst>
          </p:cNvPr>
          <p:cNvSpPr/>
          <p:nvPr/>
        </p:nvSpPr>
        <p:spPr>
          <a:xfrm>
            <a:off x="210891" y="4610103"/>
            <a:ext cx="715141" cy="658086"/>
          </a:xfrm>
          <a:prstGeom prst="ellipse">
            <a:avLst/>
          </a:prstGeom>
          <a:solidFill>
            <a:srgbClr val="F5B317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292BEC-8175-77EB-530E-F782980D3F23}"/>
              </a:ext>
            </a:extLst>
          </p:cNvPr>
          <p:cNvSpPr/>
          <p:nvPr/>
        </p:nvSpPr>
        <p:spPr>
          <a:xfrm>
            <a:off x="2832836" y="5203791"/>
            <a:ext cx="352766" cy="324622"/>
          </a:xfrm>
          <a:prstGeom prst="ellipse">
            <a:avLst/>
          </a:prstGeom>
          <a:solidFill>
            <a:srgbClr val="F5B317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63C424-F03B-7449-C4B3-5C1158AA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8BB2-436B-4A8F-B814-1A0301C879AA}" type="datetime1">
              <a:rPr lang="en-GB" smtClean="0"/>
              <a:t>10/07/2022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7CA74-7FC3-5E70-D265-792D556C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1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B01B-1E91-F0D9-B715-8144CA96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291"/>
            <a:ext cx="10515600" cy="95883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US" sz="60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7148243-36EC-3B9C-CB04-88861E54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35" y="1645960"/>
            <a:ext cx="6784529" cy="4542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D863E2D-DD19-9304-C51B-6E5E3ADAF820}"/>
              </a:ext>
            </a:extLst>
          </p:cNvPr>
          <p:cNvSpPr txBox="1"/>
          <p:nvPr/>
        </p:nvSpPr>
        <p:spPr>
          <a:xfrm>
            <a:off x="838200" y="1486148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BB2EC-C3C5-535C-62AA-558017C6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27EC-974E-4FFC-8BF0-57BE7B3EFD99}" type="datetime1">
              <a:rPr lang="en-GB" smtClean="0"/>
              <a:t>10/07/2022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53A2A-ECDD-55FE-67A1-B9D07322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2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DDC9-D0BF-F3CA-2D11-7E2071D9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69BA-AF69-A4ED-0F73-D8BEF2D2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3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flow analysis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F4B58-7B1E-8C4D-FF46-6F826129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96" y="2339288"/>
            <a:ext cx="6675407" cy="4153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5D8C-940F-BFB3-35DA-36A23C4E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3429-A912-4603-881C-D1EC3531004A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DEAF-BE85-2B75-E599-2368AC9C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59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68B7-3E0A-E7A7-4673-6CE08F43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4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50CC-8FF1-9BF2-00C5-ABC0E1C9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860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Calculation of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Coordination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Hybrid-GA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the process for N-1 Contingency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and solution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to be completed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823D-48D4-44EA-05C1-404323A4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DB65-36D0-43B4-9628-918BBFCE4E62}" type="datetime1">
              <a:rPr lang="en-GB" smtClean="0"/>
              <a:t>10/07/2022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CAE54-B8C4-F6AB-E54D-2DCD5491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F3DF-6F93-0698-1459-E0D9F02CE99A}"/>
              </a:ext>
            </a:extLst>
          </p:cNvPr>
          <p:cNvSpPr/>
          <p:nvPr/>
        </p:nvSpPr>
        <p:spPr>
          <a:xfrm>
            <a:off x="0" y="6575529"/>
            <a:ext cx="12192000" cy="2824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D4EE57-8F62-E16E-392B-02B0F0158F06}"/>
              </a:ext>
            </a:extLst>
          </p:cNvPr>
          <p:cNvGrpSpPr/>
          <p:nvPr/>
        </p:nvGrpSpPr>
        <p:grpSpPr>
          <a:xfrm>
            <a:off x="9593439" y="3331598"/>
            <a:ext cx="2290483" cy="3243932"/>
            <a:chOff x="10541301" y="514893"/>
            <a:chExt cx="1652355" cy="2237299"/>
          </a:xfrm>
        </p:grpSpPr>
        <p:sp>
          <p:nvSpPr>
            <p:cNvPr id="8" name="Freeform: Shape 153">
              <a:extLst>
                <a:ext uri="{FF2B5EF4-FFF2-40B4-BE49-F238E27FC236}">
                  <a16:creationId xmlns:a16="http://schemas.microsoft.com/office/drawing/2014/main" id="{D5F34350-5A4A-D91C-CC31-F7822133DE2D}"/>
                </a:ext>
              </a:extLst>
            </p:cNvPr>
            <p:cNvSpPr/>
            <p:nvPr/>
          </p:nvSpPr>
          <p:spPr>
            <a:xfrm>
              <a:off x="10541301" y="514893"/>
              <a:ext cx="1652355" cy="1592891"/>
            </a:xfrm>
            <a:custGeom>
              <a:avLst/>
              <a:gdLst>
                <a:gd name="connsiteX0" fmla="*/ 770040 w 1652354"/>
                <a:gd name="connsiteY0" fmla="*/ 1519263 h 1592891"/>
                <a:gd name="connsiteX1" fmla="*/ 222189 w 1652354"/>
                <a:gd name="connsiteY1" fmla="*/ 1504204 h 1592891"/>
                <a:gd name="connsiteX2" fmla="*/ 283873 w 1652354"/>
                <a:gd name="connsiteY2" fmla="*/ 633601 h 1592891"/>
                <a:gd name="connsiteX3" fmla="*/ 328524 w 1652354"/>
                <a:gd name="connsiteY3" fmla="*/ 552058 h 1592891"/>
                <a:gd name="connsiteX4" fmla="*/ 750838 w 1652354"/>
                <a:gd name="connsiteY4" fmla="*/ 4536 h 1592891"/>
                <a:gd name="connsiteX5" fmla="*/ 1328938 w 1652354"/>
                <a:gd name="connsiteY5" fmla="*/ 422707 h 1592891"/>
                <a:gd name="connsiteX6" fmla="*/ 1330582 w 1652354"/>
                <a:gd name="connsiteY6" fmla="*/ 564289 h 1592891"/>
                <a:gd name="connsiteX7" fmla="*/ 1370434 w 1652354"/>
                <a:gd name="connsiteY7" fmla="*/ 635508 h 1592891"/>
                <a:gd name="connsiteX8" fmla="*/ 1650179 w 1652354"/>
                <a:gd name="connsiteY8" fmla="*/ 1134301 h 1592891"/>
                <a:gd name="connsiteX9" fmla="*/ 1287641 w 1652354"/>
                <a:gd name="connsiteY9" fmla="*/ 1571214 h 1592891"/>
                <a:gd name="connsiteX10" fmla="*/ 893078 w 1652354"/>
                <a:gd name="connsiteY10" fmla="*/ 1526563 h 1592891"/>
                <a:gd name="connsiteX11" fmla="*/ 770040 w 1652354"/>
                <a:gd name="connsiteY11" fmla="*/ 1519263 h 159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2354" h="1592891">
                  <a:moveTo>
                    <a:pt x="770040" y="1519263"/>
                  </a:moveTo>
                  <a:cubicBezTo>
                    <a:pt x="584595" y="1617707"/>
                    <a:pt x="399809" y="1622047"/>
                    <a:pt x="222189" y="1504204"/>
                  </a:cubicBezTo>
                  <a:cubicBezTo>
                    <a:pt x="-100037" y="1290417"/>
                    <a:pt x="-65185" y="802803"/>
                    <a:pt x="283873" y="633601"/>
                  </a:cubicBezTo>
                  <a:cubicBezTo>
                    <a:pt x="323855" y="614201"/>
                    <a:pt x="333456" y="597104"/>
                    <a:pt x="328524" y="552058"/>
                  </a:cubicBezTo>
                  <a:cubicBezTo>
                    <a:pt x="299984" y="289673"/>
                    <a:pt x="497529" y="36561"/>
                    <a:pt x="750838" y="4536"/>
                  </a:cubicBezTo>
                  <a:cubicBezTo>
                    <a:pt x="1034726" y="-31370"/>
                    <a:pt x="1286194" y="149406"/>
                    <a:pt x="1328938" y="422707"/>
                  </a:cubicBezTo>
                  <a:cubicBezTo>
                    <a:pt x="1336173" y="468936"/>
                    <a:pt x="1334529" y="517402"/>
                    <a:pt x="1330582" y="564289"/>
                  </a:cubicBezTo>
                  <a:cubicBezTo>
                    <a:pt x="1327558" y="600260"/>
                    <a:pt x="1335384" y="618213"/>
                    <a:pt x="1370434" y="635508"/>
                  </a:cubicBezTo>
                  <a:cubicBezTo>
                    <a:pt x="1561073" y="729611"/>
                    <a:pt x="1669315" y="926103"/>
                    <a:pt x="1650179" y="1134301"/>
                  </a:cubicBezTo>
                  <a:cubicBezTo>
                    <a:pt x="1631568" y="1336975"/>
                    <a:pt x="1487619" y="1511372"/>
                    <a:pt x="1287641" y="1571214"/>
                  </a:cubicBezTo>
                  <a:cubicBezTo>
                    <a:pt x="1150202" y="1612314"/>
                    <a:pt x="1019206" y="1589233"/>
                    <a:pt x="893078" y="1526563"/>
                  </a:cubicBezTo>
                  <a:cubicBezTo>
                    <a:pt x="853490" y="1503284"/>
                    <a:pt x="804170" y="1503284"/>
                    <a:pt x="770040" y="1519263"/>
                  </a:cubicBezTo>
                  <a:close/>
                </a:path>
              </a:pathLst>
            </a:custGeom>
            <a:solidFill>
              <a:schemeClr val="accent2"/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54">
              <a:extLst>
                <a:ext uri="{FF2B5EF4-FFF2-40B4-BE49-F238E27FC236}">
                  <a16:creationId xmlns:a16="http://schemas.microsoft.com/office/drawing/2014/main" id="{7BB8D5A1-038C-958A-26CC-4ABC1C979E21}"/>
                </a:ext>
              </a:extLst>
            </p:cNvPr>
            <p:cNvSpPr/>
            <p:nvPr/>
          </p:nvSpPr>
          <p:spPr>
            <a:xfrm>
              <a:off x="10987889" y="1561330"/>
              <a:ext cx="765915" cy="1190862"/>
            </a:xfrm>
            <a:custGeom>
              <a:avLst/>
              <a:gdLst>
                <a:gd name="connsiteX0" fmla="*/ 323445 w 765915"/>
                <a:gd name="connsiteY0" fmla="*/ 754015 h 1190862"/>
                <a:gd name="connsiteX1" fmla="*/ 240653 w 765915"/>
                <a:gd name="connsiteY1" fmla="*/ 514844 h 1190862"/>
                <a:gd name="connsiteX2" fmla="*/ 20816 w 765915"/>
                <a:gd name="connsiteY2" fmla="*/ 301254 h 1190862"/>
                <a:gd name="connsiteX3" fmla="*/ 16673 w 765915"/>
                <a:gd name="connsiteY3" fmla="*/ 211556 h 1190862"/>
                <a:gd name="connsiteX4" fmla="*/ 100123 w 765915"/>
                <a:gd name="connsiteY4" fmla="*/ 215305 h 1190862"/>
                <a:gd name="connsiteX5" fmla="*/ 328772 w 765915"/>
                <a:gd name="connsiteY5" fmla="*/ 438825 h 1190862"/>
                <a:gd name="connsiteX6" fmla="*/ 326405 w 765915"/>
                <a:gd name="connsiteY6" fmla="*/ 74380 h 1190862"/>
                <a:gd name="connsiteX7" fmla="*/ 381709 w 765915"/>
                <a:gd name="connsiteY7" fmla="*/ 5 h 1190862"/>
                <a:gd name="connsiteX8" fmla="*/ 445891 w 765915"/>
                <a:gd name="connsiteY8" fmla="*/ 75498 h 1190862"/>
                <a:gd name="connsiteX9" fmla="*/ 447141 w 765915"/>
                <a:gd name="connsiteY9" fmla="*/ 433038 h 1190862"/>
                <a:gd name="connsiteX10" fmla="*/ 657114 w 765915"/>
                <a:gd name="connsiteY10" fmla="*/ 218330 h 1190862"/>
                <a:gd name="connsiteX11" fmla="*/ 749179 w 765915"/>
                <a:gd name="connsiteY11" fmla="*/ 210175 h 1190862"/>
                <a:gd name="connsiteX12" fmla="*/ 741551 w 765915"/>
                <a:gd name="connsiteY12" fmla="*/ 302306 h 1190862"/>
                <a:gd name="connsiteX13" fmla="*/ 510600 w 765915"/>
                <a:gd name="connsiteY13" fmla="*/ 531087 h 1190862"/>
                <a:gd name="connsiteX14" fmla="*/ 445563 w 765915"/>
                <a:gd name="connsiteY14" fmla="*/ 690425 h 1190862"/>
                <a:gd name="connsiteX15" fmla="*/ 445168 w 765915"/>
                <a:gd name="connsiteY15" fmla="*/ 1103861 h 1190862"/>
                <a:gd name="connsiteX16" fmla="*/ 383419 w 765915"/>
                <a:gd name="connsiteY16" fmla="*/ 1190862 h 1190862"/>
                <a:gd name="connsiteX17" fmla="*/ 325616 w 765915"/>
                <a:gd name="connsiteY17" fmla="*/ 1102414 h 1190862"/>
                <a:gd name="connsiteX18" fmla="*/ 323445 w 765915"/>
                <a:gd name="connsiteY18" fmla="*/ 754015 h 119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5915" h="1190862">
                  <a:moveTo>
                    <a:pt x="323445" y="754015"/>
                  </a:moveTo>
                  <a:cubicBezTo>
                    <a:pt x="319697" y="583498"/>
                    <a:pt x="330416" y="595466"/>
                    <a:pt x="240653" y="514844"/>
                  </a:cubicBezTo>
                  <a:cubicBezTo>
                    <a:pt x="175550" y="458093"/>
                    <a:pt x="78751" y="363003"/>
                    <a:pt x="20816" y="301254"/>
                  </a:cubicBezTo>
                  <a:cubicBezTo>
                    <a:pt x="-5028" y="276593"/>
                    <a:pt x="-7264" y="237400"/>
                    <a:pt x="16673" y="211556"/>
                  </a:cubicBezTo>
                  <a:cubicBezTo>
                    <a:pt x="40281" y="185647"/>
                    <a:pt x="80065" y="196103"/>
                    <a:pt x="100123" y="215305"/>
                  </a:cubicBezTo>
                  <a:cubicBezTo>
                    <a:pt x="155493" y="270938"/>
                    <a:pt x="267746" y="377207"/>
                    <a:pt x="328772" y="438825"/>
                  </a:cubicBezTo>
                  <a:cubicBezTo>
                    <a:pt x="328772" y="359057"/>
                    <a:pt x="328049" y="143363"/>
                    <a:pt x="326405" y="74380"/>
                  </a:cubicBezTo>
                  <a:cubicBezTo>
                    <a:pt x="325418" y="33345"/>
                    <a:pt x="342713" y="5"/>
                    <a:pt x="381709" y="5"/>
                  </a:cubicBezTo>
                  <a:cubicBezTo>
                    <a:pt x="427545" y="-456"/>
                    <a:pt x="445825" y="32293"/>
                    <a:pt x="445891" y="75498"/>
                  </a:cubicBezTo>
                  <a:cubicBezTo>
                    <a:pt x="446023" y="175980"/>
                    <a:pt x="447141" y="404498"/>
                    <a:pt x="447141" y="433038"/>
                  </a:cubicBezTo>
                  <a:cubicBezTo>
                    <a:pt x="498697" y="381679"/>
                    <a:pt x="632191" y="243648"/>
                    <a:pt x="657114" y="218330"/>
                  </a:cubicBezTo>
                  <a:cubicBezTo>
                    <a:pt x="685655" y="189395"/>
                    <a:pt x="724979" y="186436"/>
                    <a:pt x="749179" y="210175"/>
                  </a:cubicBezTo>
                  <a:cubicBezTo>
                    <a:pt x="773511" y="234901"/>
                    <a:pt x="771603" y="272714"/>
                    <a:pt x="741551" y="302306"/>
                  </a:cubicBezTo>
                  <a:cubicBezTo>
                    <a:pt x="664282" y="378325"/>
                    <a:pt x="590959" y="458553"/>
                    <a:pt x="510600" y="531087"/>
                  </a:cubicBezTo>
                  <a:cubicBezTo>
                    <a:pt x="445563" y="595401"/>
                    <a:pt x="447996" y="586720"/>
                    <a:pt x="445563" y="690425"/>
                  </a:cubicBezTo>
                  <a:cubicBezTo>
                    <a:pt x="447339" y="718241"/>
                    <a:pt x="445168" y="989635"/>
                    <a:pt x="445168" y="1103861"/>
                  </a:cubicBezTo>
                  <a:cubicBezTo>
                    <a:pt x="445168" y="1148249"/>
                    <a:pt x="441617" y="1190796"/>
                    <a:pt x="383419" y="1190862"/>
                  </a:cubicBezTo>
                  <a:cubicBezTo>
                    <a:pt x="322262" y="1190928"/>
                    <a:pt x="325812" y="1144764"/>
                    <a:pt x="325616" y="1102414"/>
                  </a:cubicBezTo>
                  <a:cubicBezTo>
                    <a:pt x="325023" y="986281"/>
                    <a:pt x="324168" y="870148"/>
                    <a:pt x="323445" y="7540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2461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CDB-FA2E-EB9E-0CD5-68B0839D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7BD6-2078-EF3F-AA98-AACDF790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6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Flow Table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A0697-6D6E-2EA2-8645-6BA3F08E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37" y="2150014"/>
            <a:ext cx="8094725" cy="4339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B575-2286-A693-0E64-11C2727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827D-10D2-4A4E-BF1E-4CC91DA813FD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E1EB-BC56-A45B-017C-04735F7A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0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84EE-AAA1-691E-5157-D090EADD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3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4C07-C0A5-122A-5956-D1EF855D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0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Short-Circuit Analysis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3E10-56FD-8EE5-08A4-8D3D3C7F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88" y="2227437"/>
            <a:ext cx="7263224" cy="4410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9546-ACEF-C298-FFCB-71C63FF3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A73-A2E0-418F-896D-AECE8DF2E5ED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B2FE-AE02-55AA-E36B-AF6E6801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00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3E92-03AC-4734-399F-C4B75BFF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8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F75E6F-14FA-C822-81B1-6EA410FF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Short-Circuit Analysis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5949642-8107-856C-22BA-A3539804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3" y="2136344"/>
            <a:ext cx="6467473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61C1F-EC05-0649-E651-651B150E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8B6F-1A23-4796-B074-3D0F6521E182}" type="datetime1">
              <a:rPr lang="en-GB" smtClean="0"/>
              <a:t>10/07/2022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E39BF-E704-6D42-F810-96C9D66E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292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3820-5F6B-28C3-2C97-CE4BC970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8F31-BF27-C208-2A75-BDD06B3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9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Model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340D5-085F-5411-193D-CA0ED1E8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34" y="2340009"/>
            <a:ext cx="6620131" cy="4223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977F-2025-5C3E-3088-741E0066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0231-C80A-4862-A5C8-D6A14B8B35FE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60E5-A693-360B-B455-EC524393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0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7277-DCBD-3382-92B9-8E013982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Progress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8CF2-717A-D544-A16D-A7FDF8BB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19" y="2317974"/>
            <a:ext cx="3702534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Co-ordination problem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4CF91-E4E2-8D82-3137-E4FD6860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104" y="1887046"/>
            <a:ext cx="7328609" cy="4289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30996-B0D2-86E3-5FB8-DE52AE515F65}"/>
              </a:ext>
            </a:extLst>
          </p:cNvPr>
          <p:cNvSpPr txBox="1"/>
          <p:nvPr/>
        </p:nvSpPr>
        <p:spPr>
          <a:xfrm>
            <a:off x="841411" y="3701989"/>
            <a:ext cx="318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Random breakers tripping.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No coordination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4A41C207-BAB6-E722-F17F-D7D74F73F5BD}"/>
              </a:ext>
            </a:extLst>
          </p:cNvPr>
          <p:cNvSpPr/>
          <p:nvPr/>
        </p:nvSpPr>
        <p:spPr>
          <a:xfrm>
            <a:off x="325868" y="1825625"/>
            <a:ext cx="3342157" cy="435133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E74B-11E3-AB55-28F8-B1BE0923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33A-96E3-4BAF-83F0-853FBA629C49}" type="datetime1">
              <a:rPr lang="en-GB" smtClean="0"/>
              <a:t>10/07/2022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BEEFA6-968B-72BA-C02D-895097C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0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2AC-DE7A-079F-4E5B-20E5627E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faced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0F32-7EFD-F09D-BAB6-9D3C8CF4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from the 5 bus system was done in ETAP which deviated from the standard IEEE 5 bus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might have been due to the fact that ETAP solves the load flow in Newton Raphson which doesn’t converge efficiently for distribution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modeling is proposed to be done through code in MATLAB too.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60E524-4C73-6047-FCCD-6C24C6C2925B}"/>
              </a:ext>
            </a:extLst>
          </p:cNvPr>
          <p:cNvSpPr/>
          <p:nvPr/>
        </p:nvSpPr>
        <p:spPr>
          <a:xfrm>
            <a:off x="235545" y="1635739"/>
            <a:ext cx="11454581" cy="4857136"/>
          </a:xfrm>
          <a:prstGeom prst="roundRect">
            <a:avLst/>
          </a:prstGeom>
          <a:solidFill>
            <a:schemeClr val="accent4">
              <a:lumMod val="7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DB66-7EF9-EE83-0D7E-9AE67F93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A7AA-EEFE-4CCE-8F7E-DD17282E1C72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23A6-7113-959E-5EAB-063EC61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03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A19C-0591-FC9B-04F4-628E5E4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to be completed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8F60-4B15-DF84-2C4C-0179A4AE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78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protection coordination in 5 bus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N-1 contingency in 5 bus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protection coordination through Hybrid GA-LP in the contingent topology.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process for 14 bus system.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47490F-A3F4-82F1-78A4-21B06323C8FA}"/>
              </a:ext>
            </a:extLst>
          </p:cNvPr>
          <p:cNvSpPr/>
          <p:nvPr/>
        </p:nvSpPr>
        <p:spPr>
          <a:xfrm>
            <a:off x="368709" y="1635739"/>
            <a:ext cx="11454581" cy="485713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64941-92E1-2855-3A10-EC419513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D6EB-BC52-423D-B594-023B7C3BE815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0C8C-559C-6489-0CD2-CA56629E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B01B-1E91-F0D9-B715-8144CA96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3" y="239524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6000" dirty="0"/>
          </a:p>
        </p:txBody>
      </p:sp>
      <p:sp>
        <p:nvSpPr>
          <p:cNvPr id="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638491">
            <a:off x="201867" y="8780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933256">
            <a:off x="9556067" y="405941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609370">
            <a:off x="4576209" y="1223044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141778">
            <a:off x="1793564" y="1915917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640204">
            <a:off x="-102289" y="2762559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7736130">
            <a:off x="10774556" y="720583"/>
            <a:ext cx="1249853" cy="182431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993840">
            <a:off x="4715765" y="4138762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346775">
            <a:off x="2507564" y="4114605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8714882">
            <a:off x="2682109" y="-16520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770850">
            <a:off x="6697201" y="-16521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2736519">
            <a:off x="6518189" y="2529334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323008">
            <a:off x="8492533" y="2156696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3873829">
            <a:off x="7287138" y="4304141"/>
            <a:ext cx="2057313" cy="2880292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344629">
            <a:off x="11223015" y="5229742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638252">
            <a:off x="10257742" y="2042220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344629">
            <a:off x="4504364" y="-22069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156015">
            <a:off x="1674653" y="266029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678483">
            <a:off x="4040377" y="3364202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243122">
            <a:off x="8821477" y="18273"/>
            <a:ext cx="1957428" cy="228741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8265125">
            <a:off x="222879" y="5283684"/>
            <a:ext cx="1167589" cy="1677008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7744785">
            <a:off x="10726171" y="-305505"/>
            <a:ext cx="1232582" cy="1561811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0078420">
            <a:off x="10993714" y="2502601"/>
            <a:ext cx="1853974" cy="274799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409089">
            <a:off x="6307654" y="2239030"/>
            <a:ext cx="779785" cy="109796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409089">
            <a:off x="1619363" y="5335443"/>
            <a:ext cx="779785" cy="109796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3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E572E-19C5-003E-6AB5-A1086FC5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5461-8D55-4584-99B2-AC4BB8E30A59}" type="datetime1">
              <a:rPr lang="en-GB" smtClean="0"/>
              <a:t>10/07/2022</a:t>
            </a:fld>
            <a:endParaRPr lang="en-GB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5842BD2-B95D-05C2-182E-4455E83E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4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58" y="1869819"/>
            <a:ext cx="684079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47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protection coordination scheme specifies which relays serve as backups for the system.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a protection scheme is to keep the power system stable by isolating only the components that are under fault.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integrated DG in power systems, Directional OCRs are used for protection coordination as the flow of short circuit current becomes bidirectional.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Contingencies cause various changes in topology in micro grids and islanded operation.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changes in network configuration causes protection scheme to operate improperly.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8" name="Picture 4" descr="What is meant by Protection Zone in Power System? Definition &amp; Overlapping  Zone - Circuit Glo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184" y="2142460"/>
            <a:ext cx="3923069" cy="407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40CA-E9E8-D83C-1E52-E63DA29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0224-A8D6-46E3-9269-D0033830A52D}" type="datetime1">
              <a:rPr lang="en-GB" smtClean="0"/>
              <a:t>10/07/2022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9E633-1A5F-C9C4-43F9-058DE9E5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0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68" y="1643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13" y="1407380"/>
            <a:ext cx="9676109" cy="39746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prior protection coordination cannot accommodate the change which occurs in the network configuration due to integrated DG(which can operate in both islanded and grid connected mode) and fails; this can cause random breakers to trip under fault conditions which is undesirable in a power system.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286CFF-F315-47A4-84A5-E19855FBB034}"/>
              </a:ext>
            </a:extLst>
          </p:cNvPr>
          <p:cNvGrpSpPr/>
          <p:nvPr/>
        </p:nvGrpSpPr>
        <p:grpSpPr>
          <a:xfrm>
            <a:off x="124570" y="4318966"/>
            <a:ext cx="11942859" cy="2539034"/>
            <a:chOff x="-80108" y="4607111"/>
            <a:chExt cx="9257451" cy="2138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D122B3-5BFF-4BD5-A41D-2A481D946E6D}"/>
                </a:ext>
              </a:extLst>
            </p:cNvPr>
            <p:cNvSpPr/>
            <p:nvPr userDrawn="1"/>
          </p:nvSpPr>
          <p:spPr>
            <a:xfrm>
              <a:off x="525311" y="5738463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A11ACC-0AD6-49CA-8BA7-264808E64086}"/>
                </a:ext>
              </a:extLst>
            </p:cNvPr>
            <p:cNvSpPr/>
            <p:nvPr userDrawn="1"/>
          </p:nvSpPr>
          <p:spPr>
            <a:xfrm>
              <a:off x="6550" y="5738463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A815A4-7707-42D1-980A-565B0626F929}"/>
                </a:ext>
              </a:extLst>
            </p:cNvPr>
            <p:cNvSpPr/>
            <p:nvPr userDrawn="1"/>
          </p:nvSpPr>
          <p:spPr>
            <a:xfrm>
              <a:off x="444781" y="5449686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9BB5D9-68DA-464D-AE0C-953BAD2E02EE}"/>
                </a:ext>
              </a:extLst>
            </p:cNvPr>
            <p:cNvSpPr/>
            <p:nvPr userDrawn="1"/>
          </p:nvSpPr>
          <p:spPr>
            <a:xfrm>
              <a:off x="324020" y="6212271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E5AACA-555F-4E61-B221-63B7CEEAB268}"/>
                </a:ext>
              </a:extLst>
            </p:cNvPr>
            <p:cNvSpPr/>
            <p:nvPr userDrawn="1"/>
          </p:nvSpPr>
          <p:spPr>
            <a:xfrm>
              <a:off x="1021878" y="597380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E16027-1D03-4139-AE03-8E25C82804D8}"/>
                </a:ext>
              </a:extLst>
            </p:cNvPr>
            <p:cNvSpPr/>
            <p:nvPr userDrawn="1"/>
          </p:nvSpPr>
          <p:spPr>
            <a:xfrm>
              <a:off x="905488" y="5671033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D04D23-3304-4E80-A8B9-62BE94A6F078}"/>
                </a:ext>
              </a:extLst>
            </p:cNvPr>
            <p:cNvSpPr/>
            <p:nvPr userDrawn="1"/>
          </p:nvSpPr>
          <p:spPr>
            <a:xfrm>
              <a:off x="869911" y="5429441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50C3FC-B08A-4BE1-B729-77C40E08BC48}"/>
                </a:ext>
              </a:extLst>
            </p:cNvPr>
            <p:cNvSpPr/>
            <p:nvPr userDrawn="1"/>
          </p:nvSpPr>
          <p:spPr>
            <a:xfrm>
              <a:off x="0" y="5492354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FE5516-6AAF-4F00-9D71-4D54387365C2}"/>
                </a:ext>
              </a:extLst>
            </p:cNvPr>
            <p:cNvSpPr/>
            <p:nvPr userDrawn="1"/>
          </p:nvSpPr>
          <p:spPr>
            <a:xfrm>
              <a:off x="243600" y="552518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C1A83F-8BE8-4C93-A53E-D6C700675931}"/>
                </a:ext>
              </a:extLst>
            </p:cNvPr>
            <p:cNvSpPr/>
            <p:nvPr userDrawn="1"/>
          </p:nvSpPr>
          <p:spPr>
            <a:xfrm>
              <a:off x="721950" y="4888203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A6F82D-5FEB-4724-AA70-3F1125087FB0}"/>
                </a:ext>
              </a:extLst>
            </p:cNvPr>
            <p:cNvSpPr/>
            <p:nvPr userDrawn="1"/>
          </p:nvSpPr>
          <p:spPr>
            <a:xfrm>
              <a:off x="255460" y="5134350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D962E14-518F-4025-969A-299AF6660FD1}"/>
                </a:ext>
              </a:extLst>
            </p:cNvPr>
            <p:cNvSpPr/>
            <p:nvPr userDrawn="1"/>
          </p:nvSpPr>
          <p:spPr>
            <a:xfrm>
              <a:off x="418339" y="4727142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1A0A50-799A-4D1E-BA54-819165EFBAE4}"/>
                </a:ext>
              </a:extLst>
            </p:cNvPr>
            <p:cNvSpPr/>
            <p:nvPr userDrawn="1"/>
          </p:nvSpPr>
          <p:spPr>
            <a:xfrm>
              <a:off x="1877309" y="6058091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3BDD4E-32BB-4E38-87CA-50B090759A06}"/>
                </a:ext>
              </a:extLst>
            </p:cNvPr>
            <p:cNvSpPr/>
            <p:nvPr userDrawn="1"/>
          </p:nvSpPr>
          <p:spPr>
            <a:xfrm>
              <a:off x="941402" y="5984614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74370C4-8AE6-49DB-BE43-E86899F02158}"/>
                </a:ext>
              </a:extLst>
            </p:cNvPr>
            <p:cNvSpPr/>
            <p:nvPr userDrawn="1"/>
          </p:nvSpPr>
          <p:spPr>
            <a:xfrm>
              <a:off x="1183952" y="5555678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5E9539-F3C6-41FB-90D7-F924659C77B9}"/>
                </a:ext>
              </a:extLst>
            </p:cNvPr>
            <p:cNvSpPr/>
            <p:nvPr userDrawn="1"/>
          </p:nvSpPr>
          <p:spPr>
            <a:xfrm>
              <a:off x="1545363" y="6092240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9646EE-0B1E-495D-A757-0A7BE4F72F5B}"/>
                </a:ext>
              </a:extLst>
            </p:cNvPr>
            <p:cNvSpPr/>
            <p:nvPr userDrawn="1"/>
          </p:nvSpPr>
          <p:spPr>
            <a:xfrm>
              <a:off x="1690739" y="5775265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04371A-A66C-4A83-8AAF-0A1CA59C99D5}"/>
                </a:ext>
              </a:extLst>
            </p:cNvPr>
            <p:cNvSpPr/>
            <p:nvPr userDrawn="1"/>
          </p:nvSpPr>
          <p:spPr>
            <a:xfrm>
              <a:off x="2126831" y="5551002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6913FD2-19DA-4A82-8E66-470F46BA4146}"/>
                </a:ext>
              </a:extLst>
            </p:cNvPr>
            <p:cNvSpPr/>
            <p:nvPr userDrawn="1"/>
          </p:nvSpPr>
          <p:spPr>
            <a:xfrm>
              <a:off x="2091254" y="5309410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EDE2951-314A-432E-AF84-A54BBB178AB5}"/>
                </a:ext>
              </a:extLst>
            </p:cNvPr>
            <p:cNvSpPr/>
            <p:nvPr userDrawn="1"/>
          </p:nvSpPr>
          <p:spPr>
            <a:xfrm>
              <a:off x="1221343" y="5372323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0E049E7-1DD6-48FA-8679-D6FB8E4991ED}"/>
                </a:ext>
              </a:extLst>
            </p:cNvPr>
            <p:cNvSpPr/>
            <p:nvPr userDrawn="1"/>
          </p:nvSpPr>
          <p:spPr>
            <a:xfrm>
              <a:off x="1943293" y="4768172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077C08-C10D-4338-ABA3-38CB327B579B}"/>
                </a:ext>
              </a:extLst>
            </p:cNvPr>
            <p:cNvSpPr/>
            <p:nvPr userDrawn="1"/>
          </p:nvSpPr>
          <p:spPr>
            <a:xfrm>
              <a:off x="1786955" y="5204541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813D461-AB36-4394-BB49-BBE718B7023C}"/>
                </a:ext>
              </a:extLst>
            </p:cNvPr>
            <p:cNvSpPr/>
            <p:nvPr userDrawn="1"/>
          </p:nvSpPr>
          <p:spPr>
            <a:xfrm>
              <a:off x="1639682" y="4607111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5420AD-8825-4CBC-9604-CB2C0A8334DE}"/>
                </a:ext>
              </a:extLst>
            </p:cNvPr>
            <p:cNvSpPr/>
            <p:nvPr userDrawn="1"/>
          </p:nvSpPr>
          <p:spPr>
            <a:xfrm>
              <a:off x="3046951" y="6002069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45FBDD-669C-4C46-9957-F301E8F79B77}"/>
                </a:ext>
              </a:extLst>
            </p:cNvPr>
            <p:cNvSpPr/>
            <p:nvPr userDrawn="1"/>
          </p:nvSpPr>
          <p:spPr>
            <a:xfrm>
              <a:off x="2268693" y="5852339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4FD408-F6BE-4538-BA04-A5301D7D1A0F}"/>
                </a:ext>
              </a:extLst>
            </p:cNvPr>
            <p:cNvSpPr/>
            <p:nvPr userDrawn="1"/>
          </p:nvSpPr>
          <p:spPr>
            <a:xfrm>
              <a:off x="2900230" y="5913297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DA7634-7811-4055-B7A5-4F75BF8D61D3}"/>
                </a:ext>
              </a:extLst>
            </p:cNvPr>
            <p:cNvSpPr/>
            <p:nvPr userDrawn="1"/>
          </p:nvSpPr>
          <p:spPr>
            <a:xfrm>
              <a:off x="3303220" y="6198093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567C3F4-A961-4FF5-B158-54C798664A3D}"/>
                </a:ext>
              </a:extLst>
            </p:cNvPr>
            <p:cNvSpPr/>
            <p:nvPr userDrawn="1"/>
          </p:nvSpPr>
          <p:spPr>
            <a:xfrm>
              <a:off x="3406228" y="5809618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F9202EC-69C6-4C6C-A9CC-1068D71EE2AE}"/>
                </a:ext>
              </a:extLst>
            </p:cNvPr>
            <p:cNvSpPr/>
            <p:nvPr userDrawn="1"/>
          </p:nvSpPr>
          <p:spPr>
            <a:xfrm>
              <a:off x="3370651" y="5568026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A3715FD-9115-4366-8B36-ED1897147D5A}"/>
                </a:ext>
              </a:extLst>
            </p:cNvPr>
            <p:cNvSpPr/>
            <p:nvPr userDrawn="1"/>
          </p:nvSpPr>
          <p:spPr>
            <a:xfrm>
              <a:off x="2544585" y="547523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0F607C-9A01-4D29-9913-391DB5996ABB}"/>
                </a:ext>
              </a:extLst>
            </p:cNvPr>
            <p:cNvSpPr/>
            <p:nvPr userDrawn="1"/>
          </p:nvSpPr>
          <p:spPr>
            <a:xfrm>
              <a:off x="3222690" y="5026788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27AC9A7-FC4F-4ED4-B885-F053FBFFEC14}"/>
                </a:ext>
              </a:extLst>
            </p:cNvPr>
            <p:cNvSpPr/>
            <p:nvPr userDrawn="1"/>
          </p:nvSpPr>
          <p:spPr>
            <a:xfrm>
              <a:off x="2782557" y="6397974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6A52653-3A1E-40BE-B91A-94F0E3CE0177}"/>
                </a:ext>
              </a:extLst>
            </p:cNvPr>
            <p:cNvSpPr/>
            <p:nvPr userDrawn="1"/>
          </p:nvSpPr>
          <p:spPr>
            <a:xfrm>
              <a:off x="2919079" y="4865727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2439A6F-F5FD-4BA6-96A6-4D1F0697A4BC}"/>
                </a:ext>
              </a:extLst>
            </p:cNvPr>
            <p:cNvSpPr/>
            <p:nvPr userDrawn="1"/>
          </p:nvSpPr>
          <p:spPr>
            <a:xfrm>
              <a:off x="3411398" y="5608792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66B32DD-50A5-4148-A7CA-30A67BFD58F4}"/>
                </a:ext>
              </a:extLst>
            </p:cNvPr>
            <p:cNvSpPr/>
            <p:nvPr userDrawn="1"/>
          </p:nvSpPr>
          <p:spPr>
            <a:xfrm>
              <a:off x="3797075" y="5428847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9F240A-1013-4618-8CBF-94764225E1BB}"/>
                </a:ext>
              </a:extLst>
            </p:cNvPr>
            <p:cNvSpPr/>
            <p:nvPr userDrawn="1"/>
          </p:nvSpPr>
          <p:spPr>
            <a:xfrm>
              <a:off x="3827999" y="6179824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DC88946-96BF-4F8C-AF53-DEA3FC53DDE4}"/>
                </a:ext>
              </a:extLst>
            </p:cNvPr>
            <p:cNvSpPr/>
            <p:nvPr userDrawn="1"/>
          </p:nvSpPr>
          <p:spPr>
            <a:xfrm>
              <a:off x="4159970" y="5938826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6404A3E-BFFD-4C58-AC40-03B508705DD3}"/>
                </a:ext>
              </a:extLst>
            </p:cNvPr>
            <p:cNvSpPr/>
            <p:nvPr userDrawn="1"/>
          </p:nvSpPr>
          <p:spPr>
            <a:xfrm>
              <a:off x="2456174" y="642744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652D6E-A402-4F8E-B20D-1291C28E6251}"/>
                </a:ext>
              </a:extLst>
            </p:cNvPr>
            <p:cNvSpPr/>
            <p:nvPr userDrawn="1"/>
          </p:nvSpPr>
          <p:spPr>
            <a:xfrm>
              <a:off x="4373890" y="5396994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2F6C6C-05B8-4497-8956-EF9DD53E7AA1}"/>
                </a:ext>
              </a:extLst>
            </p:cNvPr>
            <p:cNvSpPr/>
            <p:nvPr userDrawn="1"/>
          </p:nvSpPr>
          <p:spPr>
            <a:xfrm>
              <a:off x="3503979" y="5459907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E0CC22D-DC24-4517-B34B-939A6A8CC8F0}"/>
                </a:ext>
              </a:extLst>
            </p:cNvPr>
            <p:cNvSpPr/>
            <p:nvPr userDrawn="1"/>
          </p:nvSpPr>
          <p:spPr>
            <a:xfrm>
              <a:off x="4263917" y="6380213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C88DFB-06BA-4214-A08D-1BA72229BE74}"/>
                </a:ext>
              </a:extLst>
            </p:cNvPr>
            <p:cNvSpPr/>
            <p:nvPr userDrawn="1"/>
          </p:nvSpPr>
          <p:spPr>
            <a:xfrm>
              <a:off x="4225929" y="4855756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1E19E15-8893-419C-B771-AC5E69445D8A}"/>
                </a:ext>
              </a:extLst>
            </p:cNvPr>
            <p:cNvSpPr/>
            <p:nvPr userDrawn="1"/>
          </p:nvSpPr>
          <p:spPr>
            <a:xfrm>
              <a:off x="4069591" y="5292125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701F83-11FF-45D4-BA52-D4B1C4739D7D}"/>
                </a:ext>
              </a:extLst>
            </p:cNvPr>
            <p:cNvSpPr/>
            <p:nvPr userDrawn="1"/>
          </p:nvSpPr>
          <p:spPr>
            <a:xfrm>
              <a:off x="3922318" y="4694695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4470B3C-2602-474A-9B87-C68D2865A972}"/>
                </a:ext>
              </a:extLst>
            </p:cNvPr>
            <p:cNvSpPr/>
            <p:nvPr userDrawn="1"/>
          </p:nvSpPr>
          <p:spPr>
            <a:xfrm>
              <a:off x="4668493" y="5936965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C204D8D-0308-4CA0-BB7A-9D4BCC7993A4}"/>
                </a:ext>
              </a:extLst>
            </p:cNvPr>
            <p:cNvSpPr/>
            <p:nvPr userDrawn="1"/>
          </p:nvSpPr>
          <p:spPr>
            <a:xfrm>
              <a:off x="4960418" y="5568026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BF3466C-FB99-4E67-8397-89FBA8185E49}"/>
                </a:ext>
              </a:extLst>
            </p:cNvPr>
            <p:cNvSpPr/>
            <p:nvPr userDrawn="1"/>
          </p:nvSpPr>
          <p:spPr>
            <a:xfrm>
              <a:off x="4447986" y="6241420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C9D2E68-89B2-4BCB-843B-F47D1276C7B9}"/>
                </a:ext>
              </a:extLst>
            </p:cNvPr>
            <p:cNvSpPr/>
            <p:nvPr userDrawn="1"/>
          </p:nvSpPr>
          <p:spPr>
            <a:xfrm>
              <a:off x="5469802" y="6166240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18ADAB-5682-451A-A649-782EE25BE26E}"/>
                </a:ext>
              </a:extLst>
            </p:cNvPr>
            <p:cNvSpPr/>
            <p:nvPr userDrawn="1"/>
          </p:nvSpPr>
          <p:spPr>
            <a:xfrm>
              <a:off x="5572810" y="5777765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6ECAE4D-C001-43FB-8EEB-F7654C612C9E}"/>
                </a:ext>
              </a:extLst>
            </p:cNvPr>
            <p:cNvSpPr/>
            <p:nvPr userDrawn="1"/>
          </p:nvSpPr>
          <p:spPr>
            <a:xfrm>
              <a:off x="5537233" y="5536173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57FBC1F-83C6-4A4F-AD1C-F8CAAF45B602}"/>
                </a:ext>
              </a:extLst>
            </p:cNvPr>
            <p:cNvSpPr/>
            <p:nvPr userDrawn="1"/>
          </p:nvSpPr>
          <p:spPr>
            <a:xfrm>
              <a:off x="4667322" y="5599086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4C935B9-4383-4A91-8823-1A4B1963980B}"/>
                </a:ext>
              </a:extLst>
            </p:cNvPr>
            <p:cNvSpPr/>
            <p:nvPr userDrawn="1"/>
          </p:nvSpPr>
          <p:spPr>
            <a:xfrm>
              <a:off x="3649293" y="648273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1045EB5-3724-4CCF-972F-DA3B706EF500}"/>
                </a:ext>
              </a:extLst>
            </p:cNvPr>
            <p:cNvSpPr/>
            <p:nvPr userDrawn="1"/>
          </p:nvSpPr>
          <p:spPr>
            <a:xfrm>
              <a:off x="5389272" y="4994935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CC780EF-A901-49E1-B778-DC19389315EC}"/>
                </a:ext>
              </a:extLst>
            </p:cNvPr>
            <p:cNvSpPr/>
            <p:nvPr userDrawn="1"/>
          </p:nvSpPr>
          <p:spPr>
            <a:xfrm>
              <a:off x="5232934" y="5431304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C962990-CA95-4687-BBE1-F16437ED2072}"/>
                </a:ext>
              </a:extLst>
            </p:cNvPr>
            <p:cNvSpPr/>
            <p:nvPr userDrawn="1"/>
          </p:nvSpPr>
          <p:spPr>
            <a:xfrm>
              <a:off x="5085661" y="4833874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4CFEC8-CB58-4FCA-B17E-C0DF9CF8A525}"/>
                </a:ext>
              </a:extLst>
            </p:cNvPr>
            <p:cNvSpPr/>
            <p:nvPr userDrawn="1"/>
          </p:nvSpPr>
          <p:spPr>
            <a:xfrm>
              <a:off x="6264523" y="6028733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F782ED-37A3-47BC-8AEE-8D28126B30B3}"/>
                </a:ext>
              </a:extLst>
            </p:cNvPr>
            <p:cNvSpPr/>
            <p:nvPr userDrawn="1"/>
          </p:nvSpPr>
          <p:spPr>
            <a:xfrm>
              <a:off x="5307048" y="6014554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D5F5103-0E75-4E31-B454-A3612309B8A0}"/>
                </a:ext>
              </a:extLst>
            </p:cNvPr>
            <p:cNvSpPr/>
            <p:nvPr userDrawn="1"/>
          </p:nvSpPr>
          <p:spPr>
            <a:xfrm>
              <a:off x="5875489" y="5517309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F3FBB14-2802-48D1-B2C1-8C5BF5284EE7}"/>
                </a:ext>
              </a:extLst>
            </p:cNvPr>
            <p:cNvSpPr/>
            <p:nvPr userDrawn="1"/>
          </p:nvSpPr>
          <p:spPr>
            <a:xfrm>
              <a:off x="6474649" y="5913982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D5CD04F-F13B-42C9-B2D1-60C19B728D07}"/>
                </a:ext>
              </a:extLst>
            </p:cNvPr>
            <p:cNvSpPr/>
            <p:nvPr userDrawn="1"/>
          </p:nvSpPr>
          <p:spPr>
            <a:xfrm>
              <a:off x="5895268" y="6333832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3B8C049-25B4-4F9A-9759-DF7133343ECB}"/>
                </a:ext>
              </a:extLst>
            </p:cNvPr>
            <p:cNvSpPr/>
            <p:nvPr userDrawn="1"/>
          </p:nvSpPr>
          <p:spPr>
            <a:xfrm>
              <a:off x="6854826" y="5778359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0F35C92-AA73-4FC7-BE5E-1B2D7BC9BDA9}"/>
                </a:ext>
              </a:extLst>
            </p:cNvPr>
            <p:cNvSpPr/>
            <p:nvPr userDrawn="1"/>
          </p:nvSpPr>
          <p:spPr>
            <a:xfrm>
              <a:off x="6700576" y="5675352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3F451BB-2460-44CE-B687-F588347CA0FA}"/>
                </a:ext>
              </a:extLst>
            </p:cNvPr>
            <p:cNvSpPr/>
            <p:nvPr userDrawn="1"/>
          </p:nvSpPr>
          <p:spPr>
            <a:xfrm>
              <a:off x="5830665" y="5738265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836AB84-16E1-44A9-B0B7-C2E84848DE58}"/>
                </a:ext>
              </a:extLst>
            </p:cNvPr>
            <p:cNvSpPr/>
            <p:nvPr userDrawn="1"/>
          </p:nvSpPr>
          <p:spPr>
            <a:xfrm>
              <a:off x="6185251" y="5484669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E714AD-A6A6-414D-BFA6-3CB4AC76FEBE}"/>
                </a:ext>
              </a:extLst>
            </p:cNvPr>
            <p:cNvSpPr/>
            <p:nvPr userDrawn="1"/>
          </p:nvSpPr>
          <p:spPr>
            <a:xfrm>
              <a:off x="6552615" y="5134114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37C7AD2-5002-4D4C-B77A-5FF58327EF68}"/>
                </a:ext>
              </a:extLst>
            </p:cNvPr>
            <p:cNvSpPr/>
            <p:nvPr userDrawn="1"/>
          </p:nvSpPr>
          <p:spPr>
            <a:xfrm>
              <a:off x="6021301" y="5985643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8D72645-3346-49BC-83CE-61D7085E6D6C}"/>
                </a:ext>
              </a:extLst>
            </p:cNvPr>
            <p:cNvSpPr/>
            <p:nvPr userDrawn="1"/>
          </p:nvSpPr>
          <p:spPr>
            <a:xfrm>
              <a:off x="6249004" y="4973053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5F395A2-CD32-45DB-9ED7-D7231B42ACA8}"/>
                </a:ext>
              </a:extLst>
            </p:cNvPr>
            <p:cNvSpPr/>
            <p:nvPr userDrawn="1"/>
          </p:nvSpPr>
          <p:spPr>
            <a:xfrm>
              <a:off x="7380735" y="5803398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CEE12E1-2575-4378-B20D-4A02EE664A94}"/>
                </a:ext>
              </a:extLst>
            </p:cNvPr>
            <p:cNvSpPr/>
            <p:nvPr userDrawn="1"/>
          </p:nvSpPr>
          <p:spPr>
            <a:xfrm>
              <a:off x="6889718" y="5955849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648D3A9-6E07-4921-8887-33B50D182D53}"/>
                </a:ext>
              </a:extLst>
            </p:cNvPr>
            <p:cNvSpPr/>
            <p:nvPr userDrawn="1"/>
          </p:nvSpPr>
          <p:spPr>
            <a:xfrm>
              <a:off x="7309581" y="5490651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E7F2AD7-105C-48DF-B351-FC4A39DB99ED}"/>
                </a:ext>
              </a:extLst>
            </p:cNvPr>
            <p:cNvSpPr/>
            <p:nvPr userDrawn="1"/>
          </p:nvSpPr>
          <p:spPr>
            <a:xfrm>
              <a:off x="5054049" y="6175903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1AAB5CA-EF78-464F-BDB2-53F8416893BA}"/>
                </a:ext>
              </a:extLst>
            </p:cNvPr>
            <p:cNvSpPr/>
            <p:nvPr userDrawn="1"/>
          </p:nvSpPr>
          <p:spPr>
            <a:xfrm>
              <a:off x="7818965" y="6088865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A2BA757-4CA7-4D68-BA1A-647D19161BEF}"/>
                </a:ext>
              </a:extLst>
            </p:cNvPr>
            <p:cNvSpPr/>
            <p:nvPr userDrawn="1"/>
          </p:nvSpPr>
          <p:spPr>
            <a:xfrm>
              <a:off x="7921973" y="570039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E269157-F875-4F29-BFEF-E0D184F9542F}"/>
                </a:ext>
              </a:extLst>
            </p:cNvPr>
            <p:cNvSpPr/>
            <p:nvPr userDrawn="1"/>
          </p:nvSpPr>
          <p:spPr>
            <a:xfrm>
              <a:off x="7886396" y="5458798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876AF2C-4973-441D-9591-6C3DF76C2C0A}"/>
                </a:ext>
              </a:extLst>
            </p:cNvPr>
            <p:cNvSpPr/>
            <p:nvPr userDrawn="1"/>
          </p:nvSpPr>
          <p:spPr>
            <a:xfrm>
              <a:off x="7016485" y="552171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3AC2603-6DBF-46B3-B9CB-9972BBFB81B4}"/>
                </a:ext>
              </a:extLst>
            </p:cNvPr>
            <p:cNvSpPr/>
            <p:nvPr userDrawn="1"/>
          </p:nvSpPr>
          <p:spPr>
            <a:xfrm>
              <a:off x="7738435" y="4917560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C66326D-1C22-4C37-ACC4-412CA91CD1A1}"/>
                </a:ext>
              </a:extLst>
            </p:cNvPr>
            <p:cNvSpPr/>
            <p:nvPr userDrawn="1"/>
          </p:nvSpPr>
          <p:spPr>
            <a:xfrm>
              <a:off x="7582097" y="5353929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4A9E6A5-2551-4055-9BF1-70D0DB379A73}"/>
                </a:ext>
              </a:extLst>
            </p:cNvPr>
            <p:cNvSpPr/>
            <p:nvPr userDrawn="1"/>
          </p:nvSpPr>
          <p:spPr>
            <a:xfrm>
              <a:off x="7434824" y="4756499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4DDA01-44F7-46FE-9CB4-B9F200CDC60E}"/>
                </a:ext>
              </a:extLst>
            </p:cNvPr>
            <p:cNvSpPr/>
            <p:nvPr userDrawn="1"/>
          </p:nvSpPr>
          <p:spPr>
            <a:xfrm>
              <a:off x="8533098" y="6075044"/>
              <a:ext cx="644245" cy="644245"/>
            </a:xfrm>
            <a:prstGeom prst="ellipse">
              <a:avLst/>
            </a:prstGeom>
            <a:solidFill>
              <a:srgbClr val="F5B317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B8C00D2-0B31-43E0-A69C-9AB8347744CD}"/>
                </a:ext>
              </a:extLst>
            </p:cNvPr>
            <p:cNvSpPr/>
            <p:nvPr userDrawn="1"/>
          </p:nvSpPr>
          <p:spPr>
            <a:xfrm>
              <a:off x="7688178" y="5993156"/>
              <a:ext cx="715400" cy="715400"/>
            </a:xfrm>
            <a:prstGeom prst="ellipse">
              <a:avLst/>
            </a:prstGeom>
            <a:solidFill>
              <a:srgbClr val="F5B317">
                <a:alpha val="6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F61CA44-D70E-490D-8C26-8393122C036F}"/>
                </a:ext>
              </a:extLst>
            </p:cNvPr>
            <p:cNvSpPr/>
            <p:nvPr userDrawn="1"/>
          </p:nvSpPr>
          <p:spPr>
            <a:xfrm>
              <a:off x="8211476" y="5480945"/>
              <a:ext cx="554338" cy="554338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BB84681-FB85-4AD7-802F-DB68A64962DD}"/>
                </a:ext>
              </a:extLst>
            </p:cNvPr>
            <p:cNvSpPr/>
            <p:nvPr userDrawn="1"/>
          </p:nvSpPr>
          <p:spPr>
            <a:xfrm>
              <a:off x="8260762" y="6191828"/>
              <a:ext cx="483184" cy="483184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3F388CB-D639-4009-811E-2F3249D194A4}"/>
                </a:ext>
              </a:extLst>
            </p:cNvPr>
            <p:cNvSpPr/>
            <p:nvPr userDrawn="1"/>
          </p:nvSpPr>
          <p:spPr>
            <a:xfrm>
              <a:off x="8674526" y="5798009"/>
              <a:ext cx="412030" cy="412030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0E35396-CD2E-44DF-A779-1149E8198787}"/>
                </a:ext>
              </a:extLst>
            </p:cNvPr>
            <p:cNvSpPr/>
            <p:nvPr userDrawn="1"/>
          </p:nvSpPr>
          <p:spPr>
            <a:xfrm>
              <a:off x="8842230" y="5650590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34E7772-9B06-4781-84E5-4F7CE59A18A2}"/>
                </a:ext>
              </a:extLst>
            </p:cNvPr>
            <p:cNvSpPr/>
            <p:nvPr userDrawn="1"/>
          </p:nvSpPr>
          <p:spPr>
            <a:xfrm>
              <a:off x="8806653" y="5408998"/>
              <a:ext cx="103007" cy="103007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B418A83-0C4C-4050-85D7-43B7872DD14E}"/>
                </a:ext>
              </a:extLst>
            </p:cNvPr>
            <p:cNvSpPr/>
            <p:nvPr userDrawn="1"/>
          </p:nvSpPr>
          <p:spPr>
            <a:xfrm>
              <a:off x="7936742" y="5471911"/>
              <a:ext cx="174162" cy="174162"/>
            </a:xfrm>
            <a:prstGeom prst="ellipse">
              <a:avLst/>
            </a:prstGeom>
            <a:solidFill>
              <a:srgbClr val="F5B317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343AAAB-F0B4-4E9D-B34C-334C4F553382}"/>
                </a:ext>
              </a:extLst>
            </p:cNvPr>
            <p:cNvSpPr/>
            <p:nvPr userDrawn="1"/>
          </p:nvSpPr>
          <p:spPr>
            <a:xfrm>
              <a:off x="8658692" y="4867760"/>
              <a:ext cx="103007" cy="103007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936A29E-3348-479D-8CEB-F1CECAA136D6}"/>
                </a:ext>
              </a:extLst>
            </p:cNvPr>
            <p:cNvSpPr/>
            <p:nvPr userDrawn="1"/>
          </p:nvSpPr>
          <p:spPr>
            <a:xfrm>
              <a:off x="8502354" y="5304129"/>
              <a:ext cx="273445" cy="273445"/>
            </a:xfrm>
            <a:prstGeom prst="ellipse">
              <a:avLst/>
            </a:prstGeom>
            <a:solidFill>
              <a:srgbClr val="F5B317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7EECF4-5B27-4619-8D2D-DF208949DE8B}"/>
                </a:ext>
              </a:extLst>
            </p:cNvPr>
            <p:cNvSpPr/>
            <p:nvPr userDrawn="1"/>
          </p:nvSpPr>
          <p:spPr>
            <a:xfrm>
              <a:off x="8355081" y="4706699"/>
              <a:ext cx="103007" cy="103007"/>
            </a:xfrm>
            <a:prstGeom prst="ellipse">
              <a:avLst/>
            </a:prstGeom>
            <a:solidFill>
              <a:srgbClr val="F5B317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E4F3FE3-9FE3-4123-B49B-A77EDF98D844}"/>
                </a:ext>
              </a:extLst>
            </p:cNvPr>
            <p:cNvSpPr/>
            <p:nvPr userDrawn="1"/>
          </p:nvSpPr>
          <p:spPr>
            <a:xfrm>
              <a:off x="-80108" y="6265637"/>
              <a:ext cx="206015" cy="206015"/>
            </a:xfrm>
            <a:prstGeom prst="ellipse">
              <a:avLst/>
            </a:prstGeom>
            <a:solidFill>
              <a:srgbClr val="F5B3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1800" dirty="0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0" y="6575529"/>
            <a:ext cx="12192000" cy="2824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A8E6C9-032B-4897-9E25-5A295EA45BEF}"/>
              </a:ext>
            </a:extLst>
          </p:cNvPr>
          <p:cNvGrpSpPr/>
          <p:nvPr/>
        </p:nvGrpSpPr>
        <p:grpSpPr>
          <a:xfrm>
            <a:off x="9593439" y="3331598"/>
            <a:ext cx="2290483" cy="3243932"/>
            <a:chOff x="10541301" y="514893"/>
            <a:chExt cx="1652355" cy="2237299"/>
          </a:xfrm>
        </p:grpSpPr>
        <p:sp>
          <p:nvSpPr>
            <p:cNvPr id="102" name="Freeform: Shape 153">
              <a:extLst>
                <a:ext uri="{FF2B5EF4-FFF2-40B4-BE49-F238E27FC236}">
                  <a16:creationId xmlns:a16="http://schemas.microsoft.com/office/drawing/2014/main" id="{D3B4EF04-C629-4655-8D7C-615AD2157CEA}"/>
                </a:ext>
              </a:extLst>
            </p:cNvPr>
            <p:cNvSpPr/>
            <p:nvPr/>
          </p:nvSpPr>
          <p:spPr>
            <a:xfrm>
              <a:off x="10541301" y="514893"/>
              <a:ext cx="1652355" cy="1592891"/>
            </a:xfrm>
            <a:custGeom>
              <a:avLst/>
              <a:gdLst>
                <a:gd name="connsiteX0" fmla="*/ 770040 w 1652354"/>
                <a:gd name="connsiteY0" fmla="*/ 1519263 h 1592891"/>
                <a:gd name="connsiteX1" fmla="*/ 222189 w 1652354"/>
                <a:gd name="connsiteY1" fmla="*/ 1504204 h 1592891"/>
                <a:gd name="connsiteX2" fmla="*/ 283873 w 1652354"/>
                <a:gd name="connsiteY2" fmla="*/ 633601 h 1592891"/>
                <a:gd name="connsiteX3" fmla="*/ 328524 w 1652354"/>
                <a:gd name="connsiteY3" fmla="*/ 552058 h 1592891"/>
                <a:gd name="connsiteX4" fmla="*/ 750838 w 1652354"/>
                <a:gd name="connsiteY4" fmla="*/ 4536 h 1592891"/>
                <a:gd name="connsiteX5" fmla="*/ 1328938 w 1652354"/>
                <a:gd name="connsiteY5" fmla="*/ 422707 h 1592891"/>
                <a:gd name="connsiteX6" fmla="*/ 1330582 w 1652354"/>
                <a:gd name="connsiteY6" fmla="*/ 564289 h 1592891"/>
                <a:gd name="connsiteX7" fmla="*/ 1370434 w 1652354"/>
                <a:gd name="connsiteY7" fmla="*/ 635508 h 1592891"/>
                <a:gd name="connsiteX8" fmla="*/ 1650179 w 1652354"/>
                <a:gd name="connsiteY8" fmla="*/ 1134301 h 1592891"/>
                <a:gd name="connsiteX9" fmla="*/ 1287641 w 1652354"/>
                <a:gd name="connsiteY9" fmla="*/ 1571214 h 1592891"/>
                <a:gd name="connsiteX10" fmla="*/ 893078 w 1652354"/>
                <a:gd name="connsiteY10" fmla="*/ 1526563 h 1592891"/>
                <a:gd name="connsiteX11" fmla="*/ 770040 w 1652354"/>
                <a:gd name="connsiteY11" fmla="*/ 1519263 h 159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2354" h="1592891">
                  <a:moveTo>
                    <a:pt x="770040" y="1519263"/>
                  </a:moveTo>
                  <a:cubicBezTo>
                    <a:pt x="584595" y="1617707"/>
                    <a:pt x="399809" y="1622047"/>
                    <a:pt x="222189" y="1504204"/>
                  </a:cubicBezTo>
                  <a:cubicBezTo>
                    <a:pt x="-100037" y="1290417"/>
                    <a:pt x="-65185" y="802803"/>
                    <a:pt x="283873" y="633601"/>
                  </a:cubicBezTo>
                  <a:cubicBezTo>
                    <a:pt x="323855" y="614201"/>
                    <a:pt x="333456" y="597104"/>
                    <a:pt x="328524" y="552058"/>
                  </a:cubicBezTo>
                  <a:cubicBezTo>
                    <a:pt x="299984" y="289673"/>
                    <a:pt x="497529" y="36561"/>
                    <a:pt x="750838" y="4536"/>
                  </a:cubicBezTo>
                  <a:cubicBezTo>
                    <a:pt x="1034726" y="-31370"/>
                    <a:pt x="1286194" y="149406"/>
                    <a:pt x="1328938" y="422707"/>
                  </a:cubicBezTo>
                  <a:cubicBezTo>
                    <a:pt x="1336173" y="468936"/>
                    <a:pt x="1334529" y="517402"/>
                    <a:pt x="1330582" y="564289"/>
                  </a:cubicBezTo>
                  <a:cubicBezTo>
                    <a:pt x="1327558" y="600260"/>
                    <a:pt x="1335384" y="618213"/>
                    <a:pt x="1370434" y="635508"/>
                  </a:cubicBezTo>
                  <a:cubicBezTo>
                    <a:pt x="1561073" y="729611"/>
                    <a:pt x="1669315" y="926103"/>
                    <a:pt x="1650179" y="1134301"/>
                  </a:cubicBezTo>
                  <a:cubicBezTo>
                    <a:pt x="1631568" y="1336975"/>
                    <a:pt x="1487619" y="1511372"/>
                    <a:pt x="1287641" y="1571214"/>
                  </a:cubicBezTo>
                  <a:cubicBezTo>
                    <a:pt x="1150202" y="1612314"/>
                    <a:pt x="1019206" y="1589233"/>
                    <a:pt x="893078" y="1526563"/>
                  </a:cubicBezTo>
                  <a:cubicBezTo>
                    <a:pt x="853490" y="1503284"/>
                    <a:pt x="804170" y="1503284"/>
                    <a:pt x="770040" y="1519263"/>
                  </a:cubicBezTo>
                  <a:close/>
                </a:path>
              </a:pathLst>
            </a:custGeom>
            <a:solidFill>
              <a:schemeClr val="accent2"/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54">
              <a:extLst>
                <a:ext uri="{FF2B5EF4-FFF2-40B4-BE49-F238E27FC236}">
                  <a16:creationId xmlns:a16="http://schemas.microsoft.com/office/drawing/2014/main" id="{45ACB9A4-3F9C-465B-BA65-728D5D24CDC6}"/>
                </a:ext>
              </a:extLst>
            </p:cNvPr>
            <p:cNvSpPr/>
            <p:nvPr/>
          </p:nvSpPr>
          <p:spPr>
            <a:xfrm>
              <a:off x="10987889" y="1561330"/>
              <a:ext cx="765915" cy="1190862"/>
            </a:xfrm>
            <a:custGeom>
              <a:avLst/>
              <a:gdLst>
                <a:gd name="connsiteX0" fmla="*/ 323445 w 765915"/>
                <a:gd name="connsiteY0" fmla="*/ 754015 h 1190862"/>
                <a:gd name="connsiteX1" fmla="*/ 240653 w 765915"/>
                <a:gd name="connsiteY1" fmla="*/ 514844 h 1190862"/>
                <a:gd name="connsiteX2" fmla="*/ 20816 w 765915"/>
                <a:gd name="connsiteY2" fmla="*/ 301254 h 1190862"/>
                <a:gd name="connsiteX3" fmla="*/ 16673 w 765915"/>
                <a:gd name="connsiteY3" fmla="*/ 211556 h 1190862"/>
                <a:gd name="connsiteX4" fmla="*/ 100123 w 765915"/>
                <a:gd name="connsiteY4" fmla="*/ 215305 h 1190862"/>
                <a:gd name="connsiteX5" fmla="*/ 328772 w 765915"/>
                <a:gd name="connsiteY5" fmla="*/ 438825 h 1190862"/>
                <a:gd name="connsiteX6" fmla="*/ 326405 w 765915"/>
                <a:gd name="connsiteY6" fmla="*/ 74380 h 1190862"/>
                <a:gd name="connsiteX7" fmla="*/ 381709 w 765915"/>
                <a:gd name="connsiteY7" fmla="*/ 5 h 1190862"/>
                <a:gd name="connsiteX8" fmla="*/ 445891 w 765915"/>
                <a:gd name="connsiteY8" fmla="*/ 75498 h 1190862"/>
                <a:gd name="connsiteX9" fmla="*/ 447141 w 765915"/>
                <a:gd name="connsiteY9" fmla="*/ 433038 h 1190862"/>
                <a:gd name="connsiteX10" fmla="*/ 657114 w 765915"/>
                <a:gd name="connsiteY10" fmla="*/ 218330 h 1190862"/>
                <a:gd name="connsiteX11" fmla="*/ 749179 w 765915"/>
                <a:gd name="connsiteY11" fmla="*/ 210175 h 1190862"/>
                <a:gd name="connsiteX12" fmla="*/ 741551 w 765915"/>
                <a:gd name="connsiteY12" fmla="*/ 302306 h 1190862"/>
                <a:gd name="connsiteX13" fmla="*/ 510600 w 765915"/>
                <a:gd name="connsiteY13" fmla="*/ 531087 h 1190862"/>
                <a:gd name="connsiteX14" fmla="*/ 445563 w 765915"/>
                <a:gd name="connsiteY14" fmla="*/ 690425 h 1190862"/>
                <a:gd name="connsiteX15" fmla="*/ 445168 w 765915"/>
                <a:gd name="connsiteY15" fmla="*/ 1103861 h 1190862"/>
                <a:gd name="connsiteX16" fmla="*/ 383419 w 765915"/>
                <a:gd name="connsiteY16" fmla="*/ 1190862 h 1190862"/>
                <a:gd name="connsiteX17" fmla="*/ 325616 w 765915"/>
                <a:gd name="connsiteY17" fmla="*/ 1102414 h 1190862"/>
                <a:gd name="connsiteX18" fmla="*/ 323445 w 765915"/>
                <a:gd name="connsiteY18" fmla="*/ 754015 h 119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5915" h="1190862">
                  <a:moveTo>
                    <a:pt x="323445" y="754015"/>
                  </a:moveTo>
                  <a:cubicBezTo>
                    <a:pt x="319697" y="583498"/>
                    <a:pt x="330416" y="595466"/>
                    <a:pt x="240653" y="514844"/>
                  </a:cubicBezTo>
                  <a:cubicBezTo>
                    <a:pt x="175550" y="458093"/>
                    <a:pt x="78751" y="363003"/>
                    <a:pt x="20816" y="301254"/>
                  </a:cubicBezTo>
                  <a:cubicBezTo>
                    <a:pt x="-5028" y="276593"/>
                    <a:pt x="-7264" y="237400"/>
                    <a:pt x="16673" y="211556"/>
                  </a:cubicBezTo>
                  <a:cubicBezTo>
                    <a:pt x="40281" y="185647"/>
                    <a:pt x="80065" y="196103"/>
                    <a:pt x="100123" y="215305"/>
                  </a:cubicBezTo>
                  <a:cubicBezTo>
                    <a:pt x="155493" y="270938"/>
                    <a:pt x="267746" y="377207"/>
                    <a:pt x="328772" y="438825"/>
                  </a:cubicBezTo>
                  <a:cubicBezTo>
                    <a:pt x="328772" y="359057"/>
                    <a:pt x="328049" y="143363"/>
                    <a:pt x="326405" y="74380"/>
                  </a:cubicBezTo>
                  <a:cubicBezTo>
                    <a:pt x="325418" y="33345"/>
                    <a:pt x="342713" y="5"/>
                    <a:pt x="381709" y="5"/>
                  </a:cubicBezTo>
                  <a:cubicBezTo>
                    <a:pt x="427545" y="-456"/>
                    <a:pt x="445825" y="32293"/>
                    <a:pt x="445891" y="75498"/>
                  </a:cubicBezTo>
                  <a:cubicBezTo>
                    <a:pt x="446023" y="175980"/>
                    <a:pt x="447141" y="404498"/>
                    <a:pt x="447141" y="433038"/>
                  </a:cubicBezTo>
                  <a:cubicBezTo>
                    <a:pt x="498697" y="381679"/>
                    <a:pt x="632191" y="243648"/>
                    <a:pt x="657114" y="218330"/>
                  </a:cubicBezTo>
                  <a:cubicBezTo>
                    <a:pt x="685655" y="189395"/>
                    <a:pt x="724979" y="186436"/>
                    <a:pt x="749179" y="210175"/>
                  </a:cubicBezTo>
                  <a:cubicBezTo>
                    <a:pt x="773511" y="234901"/>
                    <a:pt x="771603" y="272714"/>
                    <a:pt x="741551" y="302306"/>
                  </a:cubicBezTo>
                  <a:cubicBezTo>
                    <a:pt x="664282" y="378325"/>
                    <a:pt x="590959" y="458553"/>
                    <a:pt x="510600" y="531087"/>
                  </a:cubicBezTo>
                  <a:cubicBezTo>
                    <a:pt x="445563" y="595401"/>
                    <a:pt x="447996" y="586720"/>
                    <a:pt x="445563" y="690425"/>
                  </a:cubicBezTo>
                  <a:cubicBezTo>
                    <a:pt x="447339" y="718241"/>
                    <a:pt x="445168" y="989635"/>
                    <a:pt x="445168" y="1103861"/>
                  </a:cubicBezTo>
                  <a:cubicBezTo>
                    <a:pt x="445168" y="1148249"/>
                    <a:pt x="441617" y="1190796"/>
                    <a:pt x="383419" y="1190862"/>
                  </a:cubicBezTo>
                  <a:cubicBezTo>
                    <a:pt x="322262" y="1190928"/>
                    <a:pt x="325812" y="1144764"/>
                    <a:pt x="325616" y="1102414"/>
                  </a:cubicBezTo>
                  <a:cubicBezTo>
                    <a:pt x="325023" y="986281"/>
                    <a:pt x="324168" y="870148"/>
                    <a:pt x="323445" y="7540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Rounded Rectangle 103"/>
          <p:cNvSpPr/>
          <p:nvPr/>
        </p:nvSpPr>
        <p:spPr>
          <a:xfrm>
            <a:off x="634337" y="1396809"/>
            <a:ext cx="4301461" cy="8455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5C8FF54F-AF8A-492A-AB3A-280F96BB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5BD8-E046-49E1-A733-A4FB8A7799FD}" type="datetime1">
              <a:rPr lang="en-GB" smtClean="0"/>
              <a:t>10/07/2022</a:t>
            </a:fld>
            <a:endParaRPr lang="en-GB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BEA47EB-5CCE-6BB9-6194-55EC1C5D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9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4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0" indent="0">
              <a:buNone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protection coordination of Directional Overcurrent Relays’ parameters by using hybrid GA-LP.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data from load flow and short circuit analysis.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optimum relays’ settings.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relay coordination under N-1 contingency .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: Shape 337">
            <a:extLst>
              <a:ext uri="{FF2B5EF4-FFF2-40B4-BE49-F238E27FC236}">
                <a16:creationId xmlns:a16="http://schemas.microsoft.com/office/drawing/2014/main" id="{D9D91362-F14C-1F29-BA91-D13F50712D4E}"/>
              </a:ext>
            </a:extLst>
          </p:cNvPr>
          <p:cNvSpPr/>
          <p:nvPr/>
        </p:nvSpPr>
        <p:spPr>
          <a:xfrm rot="9844932">
            <a:off x="48548" y="6287637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8CA0F-D777-5A8E-20ED-2393C362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2E60-5C7F-464C-886F-343DE4CDA929}" type="datetime1">
              <a:rPr lang="en-GB" smtClean="0"/>
              <a:t>10/07/2022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2019-8009-2253-C860-FD1155B3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97" y="292319"/>
            <a:ext cx="10515600" cy="1325563"/>
          </a:xfrm>
        </p:spPr>
        <p:txBody>
          <a:bodyPr/>
          <a:lstStyle/>
          <a:p>
            <a:pPr algn="ctr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E4BE81BF-D8BF-4B90-B197-2FDA1C817E3B}"/>
              </a:ext>
            </a:extLst>
          </p:cNvPr>
          <p:cNvSpPr/>
          <p:nvPr/>
        </p:nvSpPr>
        <p:spPr>
          <a:xfrm>
            <a:off x="1779639" y="2454999"/>
            <a:ext cx="8691717" cy="3793401"/>
          </a:xfrm>
          <a:prstGeom prst="roundRect">
            <a:avLst>
              <a:gd name="adj" fmla="val 104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5D94F198-F5C4-4081-ACF3-4A1A18E00AE6}"/>
              </a:ext>
            </a:extLst>
          </p:cNvPr>
          <p:cNvSpPr/>
          <p:nvPr/>
        </p:nvSpPr>
        <p:spPr>
          <a:xfrm>
            <a:off x="2367996" y="2648948"/>
            <a:ext cx="7702305" cy="776409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1179" y="769158"/>
                </a:lnTo>
                <a:lnTo>
                  <a:pt x="401179" y="890316"/>
                </a:lnTo>
                <a:lnTo>
                  <a:pt x="643495" y="648000"/>
                </a:lnTo>
                <a:lnTo>
                  <a:pt x="401179" y="405684"/>
                </a:lnTo>
                <a:lnTo>
                  <a:pt x="401179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exposure and isolate the problem.</a:t>
            </a:r>
            <a:endParaRPr lang="en-GB" sz="1200" dirty="0"/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9B99B566-6607-4E94-98C6-8571AB711A50}"/>
              </a:ext>
            </a:extLst>
          </p:cNvPr>
          <p:cNvSpPr/>
          <p:nvPr/>
        </p:nvSpPr>
        <p:spPr>
          <a:xfrm>
            <a:off x="2254219" y="3572041"/>
            <a:ext cx="7816082" cy="793889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258C781A-7392-4477-8EBE-A8B9DF198916}"/>
              </a:ext>
            </a:extLst>
          </p:cNvPr>
          <p:cNvSpPr/>
          <p:nvPr/>
        </p:nvSpPr>
        <p:spPr>
          <a:xfrm>
            <a:off x="2231569" y="4517130"/>
            <a:ext cx="7840259" cy="723164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0F96DB-4A1C-44AD-AE0A-54F8894153F2}"/>
              </a:ext>
            </a:extLst>
          </p:cNvPr>
          <p:cNvSpPr txBox="1"/>
          <p:nvPr/>
        </p:nvSpPr>
        <p:spPr>
          <a:xfrm>
            <a:off x="3362670" y="3612543"/>
            <a:ext cx="617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limit the duration of a problem/outage.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58A71-B0CC-4A5F-AFE5-4598C0934DF8}"/>
              </a:ext>
            </a:extLst>
          </p:cNvPr>
          <p:cNvSpPr txBox="1"/>
          <p:nvPr/>
        </p:nvSpPr>
        <p:spPr>
          <a:xfrm>
            <a:off x="3377156" y="4551228"/>
            <a:ext cx="566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damage of the components.</a:t>
            </a:r>
            <a:r>
              <a:rPr lang="en-GB" sz="900" dirty="0"/>
              <a:t>.</a:t>
            </a:r>
            <a:endParaRPr lang="en-US" sz="1200" dirty="0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258C781A-7392-4477-8EBE-A8B9DF198916}"/>
              </a:ext>
            </a:extLst>
          </p:cNvPr>
          <p:cNvSpPr/>
          <p:nvPr/>
        </p:nvSpPr>
        <p:spPr>
          <a:xfrm>
            <a:off x="2254219" y="5378792"/>
            <a:ext cx="7795892" cy="663323"/>
          </a:xfrm>
          <a:custGeom>
            <a:avLst/>
            <a:gdLst/>
            <a:ahLst/>
            <a:cxnLst/>
            <a:rect l="l" t="t" r="r" b="b"/>
            <a:pathLst>
              <a:path w="4320480" h="1296000">
                <a:moveTo>
                  <a:pt x="291768" y="0"/>
                </a:moveTo>
                <a:lnTo>
                  <a:pt x="4028712" y="0"/>
                </a:lnTo>
                <a:cubicBezTo>
                  <a:pt x="4189851" y="0"/>
                  <a:pt x="4320480" y="130629"/>
                  <a:pt x="4320480" y="291768"/>
                </a:cubicBezTo>
                <a:lnTo>
                  <a:pt x="4320480" y="1004232"/>
                </a:lnTo>
                <a:cubicBezTo>
                  <a:pt x="4320480" y="1165371"/>
                  <a:pt x="4189851" y="1296000"/>
                  <a:pt x="4028712" y="1296000"/>
                </a:cubicBezTo>
                <a:lnTo>
                  <a:pt x="291768" y="1296000"/>
                </a:lnTo>
                <a:cubicBezTo>
                  <a:pt x="130629" y="1296000"/>
                  <a:pt x="0" y="1165371"/>
                  <a:pt x="0" y="1004232"/>
                </a:cubicBezTo>
                <a:lnTo>
                  <a:pt x="0" y="769158"/>
                </a:lnTo>
                <a:lnTo>
                  <a:pt x="405756" y="769158"/>
                </a:lnTo>
                <a:lnTo>
                  <a:pt x="405756" y="890316"/>
                </a:lnTo>
                <a:lnTo>
                  <a:pt x="648072" y="648000"/>
                </a:lnTo>
                <a:lnTo>
                  <a:pt x="405756" y="405684"/>
                </a:lnTo>
                <a:lnTo>
                  <a:pt x="405756" y="526842"/>
                </a:lnTo>
                <a:lnTo>
                  <a:pt x="0" y="526842"/>
                </a:lnTo>
                <a:lnTo>
                  <a:pt x="0" y="291768"/>
                </a:lnTo>
                <a:cubicBezTo>
                  <a:pt x="0" y="130629"/>
                  <a:pt x="130629" y="0"/>
                  <a:pt x="29176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1234" y="5387427"/>
            <a:ext cx="42580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safety.</a:t>
            </a:r>
            <a:endParaRPr lang="en-GB" sz="2400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1B8BC2-5887-41F9-83B3-C0204A5D906C}"/>
              </a:ext>
            </a:extLst>
          </p:cNvPr>
          <p:cNvGrpSpPr/>
          <p:nvPr/>
        </p:nvGrpSpPr>
        <p:grpSpPr>
          <a:xfrm rot="17150799" flipH="1">
            <a:off x="1530155" y="5256739"/>
            <a:ext cx="888749" cy="886326"/>
            <a:chOff x="6212102" y="1713496"/>
            <a:chExt cx="643388" cy="6416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206801-D175-4B28-9154-D3C199E420DD}"/>
                </a:ext>
              </a:extLst>
            </p:cNvPr>
            <p:cNvGrpSpPr/>
            <p:nvPr/>
          </p:nvGrpSpPr>
          <p:grpSpPr>
            <a:xfrm>
              <a:off x="6212102" y="1955077"/>
              <a:ext cx="372811" cy="400053"/>
              <a:chOff x="6212102" y="1955077"/>
              <a:chExt cx="372811" cy="400053"/>
            </a:xfrm>
          </p:grpSpPr>
          <p:sp>
            <p:nvSpPr>
              <p:cNvPr id="33" name="Freeform: Shape 185">
                <a:extLst>
                  <a:ext uri="{FF2B5EF4-FFF2-40B4-BE49-F238E27FC236}">
                    <a16:creationId xmlns:a16="http://schemas.microsoft.com/office/drawing/2014/main" id="{7D4558B3-9D6B-4029-9000-65DBC83FC72B}"/>
                  </a:ext>
                </a:extLst>
              </p:cNvPr>
              <p:cNvSpPr/>
              <p:nvPr/>
            </p:nvSpPr>
            <p:spPr>
              <a:xfrm>
                <a:off x="6310914" y="1955077"/>
                <a:ext cx="273999" cy="283432"/>
              </a:xfrm>
              <a:custGeom>
                <a:avLst/>
                <a:gdLst>
                  <a:gd name="connsiteX0" fmla="*/ 376978 w 464922"/>
                  <a:gd name="connsiteY0" fmla="*/ 75484 h 480927"/>
                  <a:gd name="connsiteX1" fmla="*/ 308742 w 464922"/>
                  <a:gd name="connsiteY1" fmla="*/ 91214 h 480927"/>
                  <a:gd name="connsiteX2" fmla="*/ 172447 w 464922"/>
                  <a:gd name="connsiteY2" fmla="*/ 212986 h 480927"/>
                  <a:gd name="connsiteX3" fmla="*/ 55769 w 464922"/>
                  <a:gd name="connsiteY3" fmla="*/ 480928 h 480927"/>
                  <a:gd name="connsiteX4" fmla="*/ 0 w 464922"/>
                  <a:gd name="connsiteY4" fmla="*/ 468282 h 480927"/>
                  <a:gd name="connsiteX5" fmla="*/ 143445 w 464922"/>
                  <a:gd name="connsiteY5" fmla="*/ 156591 h 480927"/>
                  <a:gd name="connsiteX6" fmla="*/ 337877 w 464922"/>
                  <a:gd name="connsiteY6" fmla="*/ 14352 h 480927"/>
                  <a:gd name="connsiteX7" fmla="*/ 464922 w 464922"/>
                  <a:gd name="connsiteY7" fmla="*/ 3538 h 480927"/>
                  <a:gd name="connsiteX8" fmla="*/ 376978 w 464922"/>
                  <a:gd name="connsiteY8" fmla="*/ 75484 h 48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922" h="480927">
                    <a:moveTo>
                      <a:pt x="376978" y="75484"/>
                    </a:moveTo>
                    <a:cubicBezTo>
                      <a:pt x="351730" y="69451"/>
                      <a:pt x="326035" y="81964"/>
                      <a:pt x="308742" y="91214"/>
                    </a:cubicBezTo>
                    <a:cubicBezTo>
                      <a:pt x="257396" y="118696"/>
                      <a:pt x="209760" y="167718"/>
                      <a:pt x="172447" y="212986"/>
                    </a:cubicBezTo>
                    <a:cubicBezTo>
                      <a:pt x="150461" y="254142"/>
                      <a:pt x="92904" y="315363"/>
                      <a:pt x="55769" y="480928"/>
                    </a:cubicBezTo>
                    <a:cubicBezTo>
                      <a:pt x="38073" y="472750"/>
                      <a:pt x="21092" y="471633"/>
                      <a:pt x="0" y="468282"/>
                    </a:cubicBezTo>
                    <a:cubicBezTo>
                      <a:pt x="18232" y="380561"/>
                      <a:pt x="73599" y="234793"/>
                      <a:pt x="143445" y="156591"/>
                    </a:cubicBezTo>
                    <a:cubicBezTo>
                      <a:pt x="186434" y="100732"/>
                      <a:pt x="275226" y="34238"/>
                      <a:pt x="337877" y="14352"/>
                    </a:cubicBezTo>
                    <a:cubicBezTo>
                      <a:pt x="360712" y="6041"/>
                      <a:pt x="444054" y="-6070"/>
                      <a:pt x="464922" y="3538"/>
                    </a:cubicBezTo>
                    <a:cubicBezTo>
                      <a:pt x="441372" y="15246"/>
                      <a:pt x="386586" y="61050"/>
                      <a:pt x="376978" y="75484"/>
                    </a:cubicBezTo>
                    <a:close/>
                  </a:path>
                </a:pathLst>
              </a:custGeom>
              <a:solidFill>
                <a:srgbClr val="77703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86">
                <a:extLst>
                  <a:ext uri="{FF2B5EF4-FFF2-40B4-BE49-F238E27FC236}">
                    <a16:creationId xmlns:a16="http://schemas.microsoft.com/office/drawing/2014/main" id="{E390602A-0FB7-40C5-842D-D9F814629489}"/>
                  </a:ext>
                </a:extLst>
              </p:cNvPr>
              <p:cNvSpPr/>
              <p:nvPr/>
            </p:nvSpPr>
            <p:spPr>
              <a:xfrm rot="19514616">
                <a:off x="6367427" y="2126834"/>
                <a:ext cx="79747" cy="137160"/>
              </a:xfrm>
              <a:custGeom>
                <a:avLst/>
                <a:gdLst>
                  <a:gd name="connsiteX0" fmla="*/ 135315 w 135314"/>
                  <a:gd name="connsiteY0" fmla="*/ 116367 h 232733"/>
                  <a:gd name="connsiteX1" fmla="*/ 67657 w 135314"/>
                  <a:gd name="connsiteY1" fmla="*/ 232734 h 232733"/>
                  <a:gd name="connsiteX2" fmla="*/ 0 w 135314"/>
                  <a:gd name="connsiteY2" fmla="*/ 116367 h 232733"/>
                  <a:gd name="connsiteX3" fmla="*/ 67657 w 135314"/>
                  <a:gd name="connsiteY3" fmla="*/ 0 h 232733"/>
                  <a:gd name="connsiteX4" fmla="*/ 135315 w 135314"/>
                  <a:gd name="connsiteY4" fmla="*/ 116367 h 23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314" h="232733">
                    <a:moveTo>
                      <a:pt x="135315" y="116367"/>
                    </a:moveTo>
                    <a:cubicBezTo>
                      <a:pt x="135315" y="180635"/>
                      <a:pt x="105023" y="232734"/>
                      <a:pt x="67657" y="232734"/>
                    </a:cubicBezTo>
                    <a:cubicBezTo>
                      <a:pt x="30291" y="232734"/>
                      <a:pt x="0" y="180635"/>
                      <a:pt x="0" y="116367"/>
                    </a:cubicBezTo>
                    <a:cubicBezTo>
                      <a:pt x="0" y="52099"/>
                      <a:pt x="30291" y="0"/>
                      <a:pt x="67657" y="0"/>
                    </a:cubicBezTo>
                    <a:cubicBezTo>
                      <a:pt x="105023" y="0"/>
                      <a:pt x="135315" y="52099"/>
                      <a:pt x="135315" y="116367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87">
                <a:extLst>
                  <a:ext uri="{FF2B5EF4-FFF2-40B4-BE49-F238E27FC236}">
                    <a16:creationId xmlns:a16="http://schemas.microsoft.com/office/drawing/2014/main" id="{D170D8B4-0102-4DC1-AE55-53854407BD7A}"/>
                  </a:ext>
                </a:extLst>
              </p:cNvPr>
              <p:cNvSpPr/>
              <p:nvPr/>
            </p:nvSpPr>
            <p:spPr>
              <a:xfrm>
                <a:off x="6212102" y="2105960"/>
                <a:ext cx="137158" cy="79745"/>
              </a:xfrm>
              <a:custGeom>
                <a:avLst/>
                <a:gdLst>
                  <a:gd name="connsiteX0" fmla="*/ 232729 w 232729"/>
                  <a:gd name="connsiteY0" fmla="*/ 67656 h 135311"/>
                  <a:gd name="connsiteX1" fmla="*/ 116365 w 232729"/>
                  <a:gd name="connsiteY1" fmla="*/ 135312 h 135311"/>
                  <a:gd name="connsiteX2" fmla="*/ 0 w 232729"/>
                  <a:gd name="connsiteY2" fmla="*/ 67656 h 135311"/>
                  <a:gd name="connsiteX3" fmla="*/ 116365 w 232729"/>
                  <a:gd name="connsiteY3" fmla="*/ 0 h 135311"/>
                  <a:gd name="connsiteX4" fmla="*/ 232729 w 232729"/>
                  <a:gd name="connsiteY4" fmla="*/ 67656 h 13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729" h="135311">
                    <a:moveTo>
                      <a:pt x="232729" y="67656"/>
                    </a:moveTo>
                    <a:cubicBezTo>
                      <a:pt x="232729" y="105021"/>
                      <a:pt x="180631" y="135312"/>
                      <a:pt x="116365" y="135312"/>
                    </a:cubicBezTo>
                    <a:cubicBezTo>
                      <a:pt x="52098" y="135312"/>
                      <a:pt x="0" y="105021"/>
                      <a:pt x="0" y="67656"/>
                    </a:cubicBezTo>
                    <a:cubicBezTo>
                      <a:pt x="0" y="30291"/>
                      <a:pt x="52098" y="0"/>
                      <a:pt x="116365" y="0"/>
                    </a:cubicBezTo>
                    <a:cubicBezTo>
                      <a:pt x="180631" y="0"/>
                      <a:pt x="232729" y="30290"/>
                      <a:pt x="232729" y="67656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88">
                <a:extLst>
                  <a:ext uri="{FF2B5EF4-FFF2-40B4-BE49-F238E27FC236}">
                    <a16:creationId xmlns:a16="http://schemas.microsoft.com/office/drawing/2014/main" id="{78E235D3-83A3-41BF-ACE1-BF30926DF42D}"/>
                  </a:ext>
                </a:extLst>
              </p:cNvPr>
              <p:cNvSpPr/>
              <p:nvPr/>
            </p:nvSpPr>
            <p:spPr>
              <a:xfrm rot="16782038">
                <a:off x="6253080" y="2246679"/>
                <a:ext cx="137157" cy="79745"/>
              </a:xfrm>
              <a:custGeom>
                <a:avLst/>
                <a:gdLst>
                  <a:gd name="connsiteX0" fmla="*/ 232729 w 232728"/>
                  <a:gd name="connsiteY0" fmla="*/ 67656 h 135311"/>
                  <a:gd name="connsiteX1" fmla="*/ 116364 w 232728"/>
                  <a:gd name="connsiteY1" fmla="*/ 135312 h 135311"/>
                  <a:gd name="connsiteX2" fmla="*/ 0 w 232728"/>
                  <a:gd name="connsiteY2" fmla="*/ 67656 h 135311"/>
                  <a:gd name="connsiteX3" fmla="*/ 116364 w 232728"/>
                  <a:gd name="connsiteY3" fmla="*/ 0 h 135311"/>
                  <a:gd name="connsiteX4" fmla="*/ 232729 w 232728"/>
                  <a:gd name="connsiteY4" fmla="*/ 67656 h 13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728" h="135311">
                    <a:moveTo>
                      <a:pt x="232729" y="67656"/>
                    </a:moveTo>
                    <a:cubicBezTo>
                      <a:pt x="232729" y="105021"/>
                      <a:pt x="180631" y="135312"/>
                      <a:pt x="116364" y="135312"/>
                    </a:cubicBezTo>
                    <a:cubicBezTo>
                      <a:pt x="52098" y="135312"/>
                      <a:pt x="0" y="105021"/>
                      <a:pt x="0" y="67656"/>
                    </a:cubicBezTo>
                    <a:cubicBezTo>
                      <a:pt x="0" y="30291"/>
                      <a:pt x="52098" y="0"/>
                      <a:pt x="116364" y="0"/>
                    </a:cubicBezTo>
                    <a:cubicBezTo>
                      <a:pt x="180631" y="0"/>
                      <a:pt x="232729" y="30290"/>
                      <a:pt x="232729" y="67656"/>
                    </a:cubicBezTo>
                    <a:close/>
                  </a:path>
                </a:pathLst>
              </a:custGeom>
              <a:solidFill>
                <a:srgbClr val="F47522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0E19B9-3140-4463-9B67-092DDB853B39}"/>
                </a:ext>
              </a:extLst>
            </p:cNvPr>
            <p:cNvGrpSpPr/>
            <p:nvPr/>
          </p:nvGrpSpPr>
          <p:grpSpPr>
            <a:xfrm>
              <a:off x="6238476" y="1713496"/>
              <a:ext cx="617014" cy="412944"/>
              <a:chOff x="6238476" y="1713496"/>
              <a:chExt cx="617014" cy="412944"/>
            </a:xfrm>
          </p:grpSpPr>
          <p:sp>
            <p:nvSpPr>
              <p:cNvPr id="25" name="Freeform: Shape 177">
                <a:extLst>
                  <a:ext uri="{FF2B5EF4-FFF2-40B4-BE49-F238E27FC236}">
                    <a16:creationId xmlns:a16="http://schemas.microsoft.com/office/drawing/2014/main" id="{90DFE22F-F825-409D-BE9B-C159F501F888}"/>
                  </a:ext>
                </a:extLst>
              </p:cNvPr>
              <p:cNvSpPr/>
              <p:nvPr/>
            </p:nvSpPr>
            <p:spPr>
              <a:xfrm>
                <a:off x="6358530" y="1824771"/>
                <a:ext cx="496960" cy="148893"/>
              </a:xfrm>
              <a:custGeom>
                <a:avLst/>
                <a:gdLst>
                  <a:gd name="connsiteX0" fmla="*/ 64885 w 843241"/>
                  <a:gd name="connsiteY0" fmla="*/ 0 h 252641"/>
                  <a:gd name="connsiteX1" fmla="*/ 340201 w 843241"/>
                  <a:gd name="connsiteY1" fmla="*/ 150863 h 252641"/>
                  <a:gd name="connsiteX2" fmla="*/ 579276 w 843241"/>
                  <a:gd name="connsiteY2" fmla="*/ 168738 h 252641"/>
                  <a:gd name="connsiteX3" fmla="*/ 797080 w 843241"/>
                  <a:gd name="connsiteY3" fmla="*/ 93887 h 252641"/>
                  <a:gd name="connsiteX4" fmla="*/ 843241 w 843241"/>
                  <a:gd name="connsiteY4" fmla="*/ 158862 h 252641"/>
                  <a:gd name="connsiteX5" fmla="*/ 614489 w 843241"/>
                  <a:gd name="connsiteY5" fmla="*/ 242829 h 252641"/>
                  <a:gd name="connsiteX6" fmla="*/ 273171 w 843241"/>
                  <a:gd name="connsiteY6" fmla="*/ 205023 h 252641"/>
                  <a:gd name="connsiteX7" fmla="*/ 0 w 843241"/>
                  <a:gd name="connsiteY7" fmla="*/ 56082 h 252641"/>
                  <a:gd name="connsiteX8" fmla="*/ 64885 w 843241"/>
                  <a:gd name="connsiteY8" fmla="*/ 0 h 25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3241" h="252641">
                    <a:moveTo>
                      <a:pt x="64885" y="0"/>
                    </a:moveTo>
                    <a:cubicBezTo>
                      <a:pt x="147914" y="63902"/>
                      <a:pt x="314864" y="140719"/>
                      <a:pt x="340201" y="150863"/>
                    </a:cubicBezTo>
                    <a:cubicBezTo>
                      <a:pt x="388374" y="170123"/>
                      <a:pt x="524535" y="178658"/>
                      <a:pt x="579276" y="168738"/>
                    </a:cubicBezTo>
                    <a:cubicBezTo>
                      <a:pt x="599072" y="165163"/>
                      <a:pt x="739032" y="132988"/>
                      <a:pt x="797080" y="93887"/>
                    </a:cubicBezTo>
                    <a:cubicBezTo>
                      <a:pt x="802845" y="107651"/>
                      <a:pt x="833232" y="149612"/>
                      <a:pt x="843241" y="158862"/>
                    </a:cubicBezTo>
                    <a:cubicBezTo>
                      <a:pt x="800744" y="182188"/>
                      <a:pt x="629191" y="240013"/>
                      <a:pt x="614489" y="242829"/>
                    </a:cubicBezTo>
                    <a:cubicBezTo>
                      <a:pt x="460856" y="272456"/>
                      <a:pt x="320405" y="227680"/>
                      <a:pt x="273171" y="205023"/>
                    </a:cubicBezTo>
                    <a:cubicBezTo>
                      <a:pt x="250783" y="194254"/>
                      <a:pt x="39682" y="92725"/>
                      <a:pt x="0" y="56082"/>
                    </a:cubicBezTo>
                    <a:cubicBezTo>
                      <a:pt x="16445" y="37403"/>
                      <a:pt x="35347" y="21986"/>
                      <a:pt x="64885" y="0"/>
                    </a:cubicBezTo>
                    <a:close/>
                  </a:path>
                </a:pathLst>
              </a:custGeom>
              <a:solidFill>
                <a:srgbClr val="736C37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78">
                <a:extLst>
                  <a:ext uri="{FF2B5EF4-FFF2-40B4-BE49-F238E27FC236}">
                    <a16:creationId xmlns:a16="http://schemas.microsoft.com/office/drawing/2014/main" id="{D7A7C208-4F60-4285-A54E-FFC39F236106}"/>
                  </a:ext>
                </a:extLst>
              </p:cNvPr>
              <p:cNvSpPr/>
              <p:nvPr/>
            </p:nvSpPr>
            <p:spPr>
              <a:xfrm rot="18570112">
                <a:off x="6274372" y="1705540"/>
                <a:ext cx="99602" cy="171393"/>
              </a:xfrm>
              <a:custGeom>
                <a:avLst/>
                <a:gdLst>
                  <a:gd name="connsiteX0" fmla="*/ 169005 w 169004"/>
                  <a:gd name="connsiteY0" fmla="*/ 145410 h 290820"/>
                  <a:gd name="connsiteX1" fmla="*/ 84502 w 169004"/>
                  <a:gd name="connsiteY1" fmla="*/ 290821 h 290820"/>
                  <a:gd name="connsiteX2" fmla="*/ 0 w 169004"/>
                  <a:gd name="connsiteY2" fmla="*/ 145410 h 290820"/>
                  <a:gd name="connsiteX3" fmla="*/ 84502 w 169004"/>
                  <a:gd name="connsiteY3" fmla="*/ 0 h 290820"/>
                  <a:gd name="connsiteX4" fmla="*/ 169005 w 169004"/>
                  <a:gd name="connsiteY4" fmla="*/ 145410 h 290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04" h="290820">
                    <a:moveTo>
                      <a:pt x="169005" y="145410"/>
                    </a:moveTo>
                    <a:cubicBezTo>
                      <a:pt x="169005" y="225718"/>
                      <a:pt x="131172" y="290821"/>
                      <a:pt x="84502" y="290821"/>
                    </a:cubicBezTo>
                    <a:cubicBezTo>
                      <a:pt x="37833" y="290821"/>
                      <a:pt x="0" y="225718"/>
                      <a:pt x="0" y="145410"/>
                    </a:cubicBezTo>
                    <a:cubicBezTo>
                      <a:pt x="0" y="65102"/>
                      <a:pt x="37833" y="0"/>
                      <a:pt x="84502" y="0"/>
                    </a:cubicBezTo>
                    <a:cubicBezTo>
                      <a:pt x="131172" y="0"/>
                      <a:pt x="169005" y="65102"/>
                      <a:pt x="169005" y="145410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79">
                <a:extLst>
                  <a:ext uri="{FF2B5EF4-FFF2-40B4-BE49-F238E27FC236}">
                    <a16:creationId xmlns:a16="http://schemas.microsoft.com/office/drawing/2014/main" id="{2DE95D08-ADED-4AF2-AD11-06BFFFA6CCB2}"/>
                  </a:ext>
                </a:extLst>
              </p:cNvPr>
              <p:cNvSpPr/>
              <p:nvPr/>
            </p:nvSpPr>
            <p:spPr>
              <a:xfrm rot="21285004">
                <a:off x="6425762" y="1713496"/>
                <a:ext cx="99602" cy="171393"/>
              </a:xfrm>
              <a:custGeom>
                <a:avLst/>
                <a:gdLst>
                  <a:gd name="connsiteX0" fmla="*/ 169005 w 169004"/>
                  <a:gd name="connsiteY0" fmla="*/ 145410 h 290820"/>
                  <a:gd name="connsiteX1" fmla="*/ 84502 w 169004"/>
                  <a:gd name="connsiteY1" fmla="*/ 290821 h 290820"/>
                  <a:gd name="connsiteX2" fmla="*/ 0 w 169004"/>
                  <a:gd name="connsiteY2" fmla="*/ 145410 h 290820"/>
                  <a:gd name="connsiteX3" fmla="*/ 84502 w 169004"/>
                  <a:gd name="connsiteY3" fmla="*/ 0 h 290820"/>
                  <a:gd name="connsiteX4" fmla="*/ 169005 w 169004"/>
                  <a:gd name="connsiteY4" fmla="*/ 145410 h 290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04" h="290820">
                    <a:moveTo>
                      <a:pt x="169005" y="145410"/>
                    </a:moveTo>
                    <a:cubicBezTo>
                      <a:pt x="169005" y="225718"/>
                      <a:pt x="131172" y="290821"/>
                      <a:pt x="84502" y="290821"/>
                    </a:cubicBezTo>
                    <a:cubicBezTo>
                      <a:pt x="37833" y="290821"/>
                      <a:pt x="0" y="225718"/>
                      <a:pt x="0" y="145410"/>
                    </a:cubicBezTo>
                    <a:cubicBezTo>
                      <a:pt x="0" y="65102"/>
                      <a:pt x="37833" y="0"/>
                      <a:pt x="84502" y="0"/>
                    </a:cubicBezTo>
                    <a:cubicBezTo>
                      <a:pt x="131172" y="0"/>
                      <a:pt x="169005" y="65102"/>
                      <a:pt x="169005" y="145410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180">
                <a:extLst>
                  <a:ext uri="{FF2B5EF4-FFF2-40B4-BE49-F238E27FC236}">
                    <a16:creationId xmlns:a16="http://schemas.microsoft.com/office/drawing/2014/main" id="{6B97231F-1A3D-4352-801B-D3FB730C15FE}"/>
                  </a:ext>
                </a:extLst>
              </p:cNvPr>
              <p:cNvSpPr/>
              <p:nvPr/>
            </p:nvSpPr>
            <p:spPr>
              <a:xfrm rot="19183275">
                <a:off x="6309722" y="1908403"/>
                <a:ext cx="171393" cy="99601"/>
              </a:xfrm>
              <a:custGeom>
                <a:avLst/>
                <a:gdLst>
                  <a:gd name="connsiteX0" fmla="*/ 290819 w 290819"/>
                  <a:gd name="connsiteY0" fmla="*/ 84502 h 169003"/>
                  <a:gd name="connsiteX1" fmla="*/ 145409 w 290819"/>
                  <a:gd name="connsiteY1" fmla="*/ 169004 h 169003"/>
                  <a:gd name="connsiteX2" fmla="*/ 0 w 290819"/>
                  <a:gd name="connsiteY2" fmla="*/ 84502 h 169003"/>
                  <a:gd name="connsiteX3" fmla="*/ 145409 w 290819"/>
                  <a:gd name="connsiteY3" fmla="*/ 0 h 169003"/>
                  <a:gd name="connsiteX4" fmla="*/ 290819 w 290819"/>
                  <a:gd name="connsiteY4" fmla="*/ 84502 h 169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19" h="169003">
                    <a:moveTo>
                      <a:pt x="290819" y="84502"/>
                    </a:moveTo>
                    <a:cubicBezTo>
                      <a:pt x="290819" y="131171"/>
                      <a:pt x="225717" y="169004"/>
                      <a:pt x="145409" y="169004"/>
                    </a:cubicBezTo>
                    <a:cubicBezTo>
                      <a:pt x="65102" y="169004"/>
                      <a:pt x="0" y="131171"/>
                      <a:pt x="0" y="84502"/>
                    </a:cubicBezTo>
                    <a:cubicBezTo>
                      <a:pt x="0" y="37833"/>
                      <a:pt x="65102" y="0"/>
                      <a:pt x="145409" y="0"/>
                    </a:cubicBezTo>
                    <a:cubicBezTo>
                      <a:pt x="225717" y="0"/>
                      <a:pt x="290819" y="37833"/>
                      <a:pt x="290819" y="84502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81">
                <a:extLst>
                  <a:ext uri="{FF2B5EF4-FFF2-40B4-BE49-F238E27FC236}">
                    <a16:creationId xmlns:a16="http://schemas.microsoft.com/office/drawing/2014/main" id="{F9D8E19D-2B98-4C87-BD1F-526344763F31}"/>
                  </a:ext>
                </a:extLst>
              </p:cNvPr>
              <p:cNvSpPr/>
              <p:nvPr/>
            </p:nvSpPr>
            <p:spPr>
              <a:xfrm rot="17126644">
                <a:off x="6482669" y="1990940"/>
                <a:ext cx="171396" cy="99603"/>
              </a:xfrm>
              <a:custGeom>
                <a:avLst/>
                <a:gdLst>
                  <a:gd name="connsiteX0" fmla="*/ 290825 w 290824"/>
                  <a:gd name="connsiteY0" fmla="*/ 84504 h 169007"/>
                  <a:gd name="connsiteX1" fmla="*/ 145412 w 290824"/>
                  <a:gd name="connsiteY1" fmla="*/ 169007 h 169007"/>
                  <a:gd name="connsiteX2" fmla="*/ 0 w 290824"/>
                  <a:gd name="connsiteY2" fmla="*/ 84504 h 169007"/>
                  <a:gd name="connsiteX3" fmla="*/ 145412 w 290824"/>
                  <a:gd name="connsiteY3" fmla="*/ 0 h 169007"/>
                  <a:gd name="connsiteX4" fmla="*/ 290825 w 290824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4" h="169007">
                    <a:moveTo>
                      <a:pt x="290825" y="84504"/>
                    </a:moveTo>
                    <a:cubicBezTo>
                      <a:pt x="290825" y="131174"/>
                      <a:pt x="225722" y="169007"/>
                      <a:pt x="145412" y="169007"/>
                    </a:cubicBezTo>
                    <a:cubicBezTo>
                      <a:pt x="65103" y="169007"/>
                      <a:pt x="0" y="131174"/>
                      <a:pt x="0" y="84504"/>
                    </a:cubicBezTo>
                    <a:cubicBezTo>
                      <a:pt x="0" y="37834"/>
                      <a:pt x="65103" y="0"/>
                      <a:pt x="145412" y="0"/>
                    </a:cubicBezTo>
                    <a:cubicBezTo>
                      <a:pt x="225722" y="0"/>
                      <a:pt x="290825" y="37834"/>
                      <a:pt x="290825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82">
                <a:extLst>
                  <a:ext uri="{FF2B5EF4-FFF2-40B4-BE49-F238E27FC236}">
                    <a16:creationId xmlns:a16="http://schemas.microsoft.com/office/drawing/2014/main" id="{1EE5437B-0BB6-4BDB-8795-27D8F8623847}"/>
                  </a:ext>
                </a:extLst>
              </p:cNvPr>
              <p:cNvSpPr/>
              <p:nvPr/>
            </p:nvSpPr>
            <p:spPr>
              <a:xfrm rot="17126644">
                <a:off x="6681700" y="1967562"/>
                <a:ext cx="171396" cy="99603"/>
              </a:xfrm>
              <a:custGeom>
                <a:avLst/>
                <a:gdLst>
                  <a:gd name="connsiteX0" fmla="*/ 290825 w 290824"/>
                  <a:gd name="connsiteY0" fmla="*/ 84504 h 169007"/>
                  <a:gd name="connsiteX1" fmla="*/ 145412 w 290824"/>
                  <a:gd name="connsiteY1" fmla="*/ 169007 h 169007"/>
                  <a:gd name="connsiteX2" fmla="*/ 0 w 290824"/>
                  <a:gd name="connsiteY2" fmla="*/ 84504 h 169007"/>
                  <a:gd name="connsiteX3" fmla="*/ 145412 w 290824"/>
                  <a:gd name="connsiteY3" fmla="*/ 0 h 169007"/>
                  <a:gd name="connsiteX4" fmla="*/ 290825 w 290824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4" h="169007">
                    <a:moveTo>
                      <a:pt x="290825" y="84504"/>
                    </a:moveTo>
                    <a:cubicBezTo>
                      <a:pt x="290825" y="131174"/>
                      <a:pt x="225722" y="169007"/>
                      <a:pt x="145412" y="169007"/>
                    </a:cubicBezTo>
                    <a:cubicBezTo>
                      <a:pt x="65103" y="169007"/>
                      <a:pt x="0" y="131174"/>
                      <a:pt x="0" y="84504"/>
                    </a:cubicBezTo>
                    <a:cubicBezTo>
                      <a:pt x="0" y="37833"/>
                      <a:pt x="65103" y="0"/>
                      <a:pt x="145412" y="0"/>
                    </a:cubicBezTo>
                    <a:cubicBezTo>
                      <a:pt x="225722" y="0"/>
                      <a:pt x="290825" y="37834"/>
                      <a:pt x="290825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83">
                <a:extLst>
                  <a:ext uri="{FF2B5EF4-FFF2-40B4-BE49-F238E27FC236}">
                    <a16:creationId xmlns:a16="http://schemas.microsoft.com/office/drawing/2014/main" id="{E2DD0EA0-E2BC-4369-BCEF-6D82A2C3D53C}"/>
                  </a:ext>
                </a:extLst>
              </p:cNvPr>
              <p:cNvSpPr/>
              <p:nvPr/>
            </p:nvSpPr>
            <p:spPr>
              <a:xfrm rot="16453244">
                <a:off x="6519787" y="1800208"/>
                <a:ext cx="171396" cy="99603"/>
              </a:xfrm>
              <a:custGeom>
                <a:avLst/>
                <a:gdLst>
                  <a:gd name="connsiteX0" fmla="*/ 290826 w 290825"/>
                  <a:gd name="connsiteY0" fmla="*/ 84504 h 169007"/>
                  <a:gd name="connsiteX1" fmla="*/ 145413 w 290825"/>
                  <a:gd name="connsiteY1" fmla="*/ 169008 h 169007"/>
                  <a:gd name="connsiteX2" fmla="*/ 0 w 290825"/>
                  <a:gd name="connsiteY2" fmla="*/ 84504 h 169007"/>
                  <a:gd name="connsiteX3" fmla="*/ 145413 w 290825"/>
                  <a:gd name="connsiteY3" fmla="*/ 0 h 169007"/>
                  <a:gd name="connsiteX4" fmla="*/ 290826 w 290825"/>
                  <a:gd name="connsiteY4" fmla="*/ 84504 h 169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825" h="169007">
                    <a:moveTo>
                      <a:pt x="290826" y="84504"/>
                    </a:moveTo>
                    <a:cubicBezTo>
                      <a:pt x="290826" y="131174"/>
                      <a:pt x="225722" y="169008"/>
                      <a:pt x="145413" y="169008"/>
                    </a:cubicBezTo>
                    <a:cubicBezTo>
                      <a:pt x="65103" y="169008"/>
                      <a:pt x="0" y="131174"/>
                      <a:pt x="0" y="84504"/>
                    </a:cubicBezTo>
                    <a:cubicBezTo>
                      <a:pt x="0" y="37834"/>
                      <a:pt x="65103" y="0"/>
                      <a:pt x="145413" y="0"/>
                    </a:cubicBezTo>
                    <a:cubicBezTo>
                      <a:pt x="225722" y="0"/>
                      <a:pt x="290826" y="37834"/>
                      <a:pt x="290826" y="84504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84">
                <a:extLst>
                  <a:ext uri="{FF2B5EF4-FFF2-40B4-BE49-F238E27FC236}">
                    <a16:creationId xmlns:a16="http://schemas.microsoft.com/office/drawing/2014/main" id="{7E75F614-F2C5-447F-AFDF-C48ED71FC479}"/>
                  </a:ext>
                </a:extLst>
              </p:cNvPr>
              <p:cNvSpPr/>
              <p:nvPr/>
            </p:nvSpPr>
            <p:spPr>
              <a:xfrm rot="20277872">
                <a:off x="6684567" y="1750969"/>
                <a:ext cx="99608" cy="171403"/>
              </a:xfrm>
              <a:custGeom>
                <a:avLst/>
                <a:gdLst>
                  <a:gd name="connsiteX0" fmla="*/ 169015 w 169014"/>
                  <a:gd name="connsiteY0" fmla="*/ 145419 h 290837"/>
                  <a:gd name="connsiteX1" fmla="*/ 84507 w 169014"/>
                  <a:gd name="connsiteY1" fmla="*/ 290837 h 290837"/>
                  <a:gd name="connsiteX2" fmla="*/ 0 w 169014"/>
                  <a:gd name="connsiteY2" fmla="*/ 145419 h 290837"/>
                  <a:gd name="connsiteX3" fmla="*/ 84507 w 169014"/>
                  <a:gd name="connsiteY3" fmla="*/ 0 h 290837"/>
                  <a:gd name="connsiteX4" fmla="*/ 169015 w 169014"/>
                  <a:gd name="connsiteY4" fmla="*/ 145419 h 290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14" h="290837">
                    <a:moveTo>
                      <a:pt x="169015" y="145419"/>
                    </a:moveTo>
                    <a:cubicBezTo>
                      <a:pt x="169015" y="225731"/>
                      <a:pt x="131179" y="290837"/>
                      <a:pt x="84507" y="290837"/>
                    </a:cubicBezTo>
                    <a:cubicBezTo>
                      <a:pt x="37835" y="290837"/>
                      <a:pt x="0" y="225731"/>
                      <a:pt x="0" y="145419"/>
                    </a:cubicBezTo>
                    <a:cubicBezTo>
                      <a:pt x="0" y="65106"/>
                      <a:pt x="37835" y="0"/>
                      <a:pt x="84507" y="0"/>
                    </a:cubicBezTo>
                    <a:cubicBezTo>
                      <a:pt x="131179" y="0"/>
                      <a:pt x="169015" y="65106"/>
                      <a:pt x="169015" y="145419"/>
                    </a:cubicBezTo>
                    <a:close/>
                  </a:path>
                </a:pathLst>
              </a:custGeom>
              <a:solidFill>
                <a:srgbClr val="FFCA0B"/>
              </a:solidFill>
              <a:ln w="446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1982752" y="1582092"/>
            <a:ext cx="229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GB" sz="4000" dirty="0"/>
              <a:t>:</a:t>
            </a:r>
          </a:p>
        </p:txBody>
      </p:sp>
      <p:sp>
        <p:nvSpPr>
          <p:cNvPr id="38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7644556">
            <a:off x="9698576" y="5746100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11894585">
            <a:off x="10144312" y="5554884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F807C-256E-F397-9588-7F5F8561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D0DC-192B-4E2D-91C6-C39B05D66FDA}" type="datetime1">
              <a:rPr lang="en-GB" smtClean="0"/>
              <a:t>10/07/2022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A2C61-2673-3754-508B-F010A6B5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0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104" y="131487"/>
            <a:ext cx="10515600" cy="1325563"/>
          </a:xfrm>
        </p:spPr>
        <p:txBody>
          <a:bodyPr/>
          <a:lstStyle/>
          <a:p>
            <a:pPr algn="ctr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AB9264B-259C-B6B6-597B-80C77D672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08" y="14570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0" indent="0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8DB220-9FBB-A8FD-FDAA-B482965D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09" y="2438401"/>
            <a:ext cx="8701549" cy="3549444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AA57EC2-8014-4C21-9937-ADDC6B9E0819}"/>
              </a:ext>
            </a:extLst>
          </p:cNvPr>
          <p:cNvGrpSpPr/>
          <p:nvPr/>
        </p:nvGrpSpPr>
        <p:grpSpPr>
          <a:xfrm rot="7489412">
            <a:off x="424411" y="1614186"/>
            <a:ext cx="455193" cy="763733"/>
            <a:chOff x="-3" y="81788"/>
            <a:chExt cx="1121720" cy="2791954"/>
          </a:xfrm>
          <a:solidFill>
            <a:schemeClr val="accent1"/>
          </a:solidFill>
        </p:grpSpPr>
        <p:sp>
          <p:nvSpPr>
            <p:cNvPr id="99" name="Freeform: Shape 35">
              <a:extLst>
                <a:ext uri="{FF2B5EF4-FFF2-40B4-BE49-F238E27FC236}">
                  <a16:creationId xmlns:a16="http://schemas.microsoft.com/office/drawing/2014/main" id="{F36BBF08-4C15-45D9-BCDD-0B2A12036D0F}"/>
                </a:ext>
              </a:extLst>
            </p:cNvPr>
            <p:cNvSpPr/>
            <p:nvPr/>
          </p:nvSpPr>
          <p:spPr>
            <a:xfrm>
              <a:off x="-3" y="538235"/>
              <a:ext cx="1121720" cy="2335507"/>
            </a:xfrm>
            <a:custGeom>
              <a:avLst/>
              <a:gdLst>
                <a:gd name="connsiteX0" fmla="*/ 799585 w 1121720"/>
                <a:gd name="connsiteY0" fmla="*/ 22947 h 2335507"/>
                <a:gd name="connsiteX1" fmla="*/ 1107279 w 1121720"/>
                <a:gd name="connsiteY1" fmla="*/ 688707 h 2335507"/>
                <a:gd name="connsiteX2" fmla="*/ 846867 w 1121720"/>
                <a:gd name="connsiteY2" fmla="*/ 1660253 h 2335507"/>
                <a:gd name="connsiteX3" fmla="*/ 340511 w 1121720"/>
                <a:gd name="connsiteY3" fmla="*/ 2307073 h 2335507"/>
                <a:gd name="connsiteX4" fmla="*/ 291980 w 1121720"/>
                <a:gd name="connsiteY4" fmla="*/ 2307797 h 2335507"/>
                <a:gd name="connsiteX5" fmla="*/ 34593 w 1121720"/>
                <a:gd name="connsiteY5" fmla="*/ 1455474 h 2335507"/>
                <a:gd name="connsiteX6" fmla="*/ 207609 w 1121720"/>
                <a:gd name="connsiteY6" fmla="*/ 524766 h 2335507"/>
                <a:gd name="connsiteX7" fmla="*/ 681019 w 1121720"/>
                <a:gd name="connsiteY7" fmla="*/ 35902 h 2335507"/>
                <a:gd name="connsiteX8" fmla="*/ 799585 w 1121720"/>
                <a:gd name="connsiteY8" fmla="*/ 22947 h 23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720" h="2335507">
                  <a:moveTo>
                    <a:pt x="799585" y="22947"/>
                  </a:moveTo>
                  <a:cubicBezTo>
                    <a:pt x="962145" y="217138"/>
                    <a:pt x="1069467" y="437765"/>
                    <a:pt x="1107279" y="688707"/>
                  </a:cubicBezTo>
                  <a:cubicBezTo>
                    <a:pt x="1161597" y="1049469"/>
                    <a:pt x="1060063" y="1372287"/>
                    <a:pt x="846867" y="1660253"/>
                  </a:cubicBezTo>
                  <a:cubicBezTo>
                    <a:pt x="683978" y="1880222"/>
                    <a:pt x="509845" y="2091839"/>
                    <a:pt x="340511" y="2307073"/>
                  </a:cubicBezTo>
                  <a:cubicBezTo>
                    <a:pt x="325189" y="2326539"/>
                    <a:pt x="307828" y="2359550"/>
                    <a:pt x="291980" y="2307797"/>
                  </a:cubicBezTo>
                  <a:cubicBezTo>
                    <a:pt x="204913" y="2024040"/>
                    <a:pt x="107127" y="1742914"/>
                    <a:pt x="34593" y="1455474"/>
                  </a:cubicBezTo>
                  <a:cubicBezTo>
                    <a:pt x="-49120" y="1123713"/>
                    <a:pt x="23151" y="811153"/>
                    <a:pt x="207609" y="524766"/>
                  </a:cubicBezTo>
                  <a:cubicBezTo>
                    <a:pt x="332751" y="330509"/>
                    <a:pt x="489459" y="166174"/>
                    <a:pt x="681019" y="35902"/>
                  </a:cubicBezTo>
                  <a:cubicBezTo>
                    <a:pt x="737836" y="-3357"/>
                    <a:pt x="762496" y="-14405"/>
                    <a:pt x="799585" y="22947"/>
                  </a:cubicBezTo>
                  <a:close/>
                </a:path>
              </a:pathLst>
            </a:custGeom>
            <a:solidFill>
              <a:srgbClr val="FF9966"/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36">
              <a:extLst>
                <a:ext uri="{FF2B5EF4-FFF2-40B4-BE49-F238E27FC236}">
                  <a16:creationId xmlns:a16="http://schemas.microsoft.com/office/drawing/2014/main" id="{8A337F78-4D0D-4F0A-83A8-6CB7184C55EC}"/>
                </a:ext>
              </a:extLst>
            </p:cNvPr>
            <p:cNvSpPr/>
            <p:nvPr/>
          </p:nvSpPr>
          <p:spPr>
            <a:xfrm>
              <a:off x="264159" y="81788"/>
              <a:ext cx="644190" cy="2199820"/>
            </a:xfrm>
            <a:custGeom>
              <a:avLst/>
              <a:gdLst>
                <a:gd name="connsiteX0" fmla="*/ 413108 w 644190"/>
                <a:gd name="connsiteY0" fmla="*/ 945505 h 2199820"/>
                <a:gd name="connsiteX1" fmla="*/ 433625 w 644190"/>
                <a:gd name="connsiteY1" fmla="*/ 1003374 h 2199820"/>
                <a:gd name="connsiteX2" fmla="*/ 590792 w 644190"/>
                <a:gd name="connsiteY2" fmla="*/ 1325403 h 2199820"/>
                <a:gd name="connsiteX3" fmla="*/ 391078 w 644190"/>
                <a:gd name="connsiteY3" fmla="*/ 1028758 h 2199820"/>
                <a:gd name="connsiteX4" fmla="*/ 248706 w 644190"/>
                <a:gd name="connsiteY4" fmla="*/ 1636714 h 2199820"/>
                <a:gd name="connsiteX5" fmla="*/ 427378 w 644190"/>
                <a:gd name="connsiteY5" fmla="*/ 1947564 h 2199820"/>
                <a:gd name="connsiteX6" fmla="*/ 235751 w 644190"/>
                <a:gd name="connsiteY6" fmla="*/ 1694780 h 2199820"/>
                <a:gd name="connsiteX7" fmla="*/ 124353 w 644190"/>
                <a:gd name="connsiteY7" fmla="*/ 2199821 h 2199820"/>
                <a:gd name="connsiteX8" fmla="*/ 232661 w 644190"/>
                <a:gd name="connsiteY8" fmla="*/ 1419046 h 2199820"/>
                <a:gd name="connsiteX9" fmla="*/ 0 w 644190"/>
                <a:gd name="connsiteY9" fmla="*/ 1565955 h 2199820"/>
                <a:gd name="connsiteX10" fmla="*/ 199320 w 644190"/>
                <a:gd name="connsiteY10" fmla="*/ 1384193 h 2199820"/>
                <a:gd name="connsiteX11" fmla="*/ 255019 w 644190"/>
                <a:gd name="connsiteY11" fmla="*/ 1288051 h 2199820"/>
                <a:gd name="connsiteX12" fmla="*/ 548640 w 644190"/>
                <a:gd name="connsiteY12" fmla="*/ 147041 h 2199820"/>
                <a:gd name="connsiteX13" fmla="*/ 644190 w 644190"/>
                <a:gd name="connsiteY13" fmla="*/ 0 h 2199820"/>
                <a:gd name="connsiteX14" fmla="*/ 413108 w 644190"/>
                <a:gd name="connsiteY14" fmla="*/ 945505 h 219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190" h="2199820">
                  <a:moveTo>
                    <a:pt x="413108" y="945505"/>
                  </a:moveTo>
                  <a:cubicBezTo>
                    <a:pt x="405940" y="972072"/>
                    <a:pt x="422511" y="985947"/>
                    <a:pt x="433625" y="1003374"/>
                  </a:cubicBezTo>
                  <a:cubicBezTo>
                    <a:pt x="498202" y="1104448"/>
                    <a:pt x="552783" y="1210520"/>
                    <a:pt x="590792" y="1325403"/>
                  </a:cubicBezTo>
                  <a:cubicBezTo>
                    <a:pt x="529043" y="1228275"/>
                    <a:pt x="475843" y="1125491"/>
                    <a:pt x="391078" y="1028758"/>
                  </a:cubicBezTo>
                  <a:cubicBezTo>
                    <a:pt x="339127" y="1232813"/>
                    <a:pt x="293095" y="1435289"/>
                    <a:pt x="248706" y="1636714"/>
                  </a:cubicBezTo>
                  <a:cubicBezTo>
                    <a:pt x="308548" y="1699712"/>
                    <a:pt x="378846" y="1826762"/>
                    <a:pt x="427378" y="1947564"/>
                  </a:cubicBezTo>
                  <a:cubicBezTo>
                    <a:pt x="379438" y="1880948"/>
                    <a:pt x="302367" y="1751532"/>
                    <a:pt x="235751" y="1694780"/>
                  </a:cubicBezTo>
                  <a:cubicBezTo>
                    <a:pt x="200175" y="1857143"/>
                    <a:pt x="161048" y="2038445"/>
                    <a:pt x="124353" y="2199821"/>
                  </a:cubicBezTo>
                  <a:cubicBezTo>
                    <a:pt x="148619" y="1941053"/>
                    <a:pt x="188272" y="1684456"/>
                    <a:pt x="232661" y="1419046"/>
                  </a:cubicBezTo>
                  <a:cubicBezTo>
                    <a:pt x="145988" y="1467315"/>
                    <a:pt x="70430" y="1511834"/>
                    <a:pt x="0" y="1565955"/>
                  </a:cubicBezTo>
                  <a:cubicBezTo>
                    <a:pt x="55633" y="1493553"/>
                    <a:pt x="128693" y="1439564"/>
                    <a:pt x="199320" y="1384193"/>
                  </a:cubicBezTo>
                  <a:cubicBezTo>
                    <a:pt x="233384" y="1357494"/>
                    <a:pt x="235686" y="1375447"/>
                    <a:pt x="255019" y="1288051"/>
                  </a:cubicBezTo>
                  <a:cubicBezTo>
                    <a:pt x="312099" y="1029415"/>
                    <a:pt x="494651" y="258307"/>
                    <a:pt x="548640" y="147041"/>
                  </a:cubicBezTo>
                  <a:cubicBezTo>
                    <a:pt x="574155" y="94564"/>
                    <a:pt x="603945" y="44849"/>
                    <a:pt x="644190" y="0"/>
                  </a:cubicBezTo>
                  <a:cubicBezTo>
                    <a:pt x="614203" y="123235"/>
                    <a:pt x="454866" y="790376"/>
                    <a:pt x="413108" y="9455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A57EC2-8014-4C21-9937-ADDC6B9E0819}"/>
              </a:ext>
            </a:extLst>
          </p:cNvPr>
          <p:cNvGrpSpPr/>
          <p:nvPr/>
        </p:nvGrpSpPr>
        <p:grpSpPr>
          <a:xfrm rot="7489412">
            <a:off x="11476557" y="5799795"/>
            <a:ext cx="455193" cy="763733"/>
            <a:chOff x="-3" y="81788"/>
            <a:chExt cx="1121720" cy="2791954"/>
          </a:xfrm>
          <a:solidFill>
            <a:schemeClr val="accent1"/>
          </a:solidFill>
        </p:grpSpPr>
        <p:sp>
          <p:nvSpPr>
            <p:cNvPr id="102" name="Freeform: Shape 35">
              <a:extLst>
                <a:ext uri="{FF2B5EF4-FFF2-40B4-BE49-F238E27FC236}">
                  <a16:creationId xmlns:a16="http://schemas.microsoft.com/office/drawing/2014/main" id="{F36BBF08-4C15-45D9-BCDD-0B2A12036D0F}"/>
                </a:ext>
              </a:extLst>
            </p:cNvPr>
            <p:cNvSpPr/>
            <p:nvPr/>
          </p:nvSpPr>
          <p:spPr>
            <a:xfrm>
              <a:off x="-3" y="538235"/>
              <a:ext cx="1121720" cy="2335507"/>
            </a:xfrm>
            <a:custGeom>
              <a:avLst/>
              <a:gdLst>
                <a:gd name="connsiteX0" fmla="*/ 799585 w 1121720"/>
                <a:gd name="connsiteY0" fmla="*/ 22947 h 2335507"/>
                <a:gd name="connsiteX1" fmla="*/ 1107279 w 1121720"/>
                <a:gd name="connsiteY1" fmla="*/ 688707 h 2335507"/>
                <a:gd name="connsiteX2" fmla="*/ 846867 w 1121720"/>
                <a:gd name="connsiteY2" fmla="*/ 1660253 h 2335507"/>
                <a:gd name="connsiteX3" fmla="*/ 340511 w 1121720"/>
                <a:gd name="connsiteY3" fmla="*/ 2307073 h 2335507"/>
                <a:gd name="connsiteX4" fmla="*/ 291980 w 1121720"/>
                <a:gd name="connsiteY4" fmla="*/ 2307797 h 2335507"/>
                <a:gd name="connsiteX5" fmla="*/ 34593 w 1121720"/>
                <a:gd name="connsiteY5" fmla="*/ 1455474 h 2335507"/>
                <a:gd name="connsiteX6" fmla="*/ 207609 w 1121720"/>
                <a:gd name="connsiteY6" fmla="*/ 524766 h 2335507"/>
                <a:gd name="connsiteX7" fmla="*/ 681019 w 1121720"/>
                <a:gd name="connsiteY7" fmla="*/ 35902 h 2335507"/>
                <a:gd name="connsiteX8" fmla="*/ 799585 w 1121720"/>
                <a:gd name="connsiteY8" fmla="*/ 22947 h 23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720" h="2335507">
                  <a:moveTo>
                    <a:pt x="799585" y="22947"/>
                  </a:moveTo>
                  <a:cubicBezTo>
                    <a:pt x="962145" y="217138"/>
                    <a:pt x="1069467" y="437765"/>
                    <a:pt x="1107279" y="688707"/>
                  </a:cubicBezTo>
                  <a:cubicBezTo>
                    <a:pt x="1161597" y="1049469"/>
                    <a:pt x="1060063" y="1372287"/>
                    <a:pt x="846867" y="1660253"/>
                  </a:cubicBezTo>
                  <a:cubicBezTo>
                    <a:pt x="683978" y="1880222"/>
                    <a:pt x="509845" y="2091839"/>
                    <a:pt x="340511" y="2307073"/>
                  </a:cubicBezTo>
                  <a:cubicBezTo>
                    <a:pt x="325189" y="2326539"/>
                    <a:pt x="307828" y="2359550"/>
                    <a:pt x="291980" y="2307797"/>
                  </a:cubicBezTo>
                  <a:cubicBezTo>
                    <a:pt x="204913" y="2024040"/>
                    <a:pt x="107127" y="1742914"/>
                    <a:pt x="34593" y="1455474"/>
                  </a:cubicBezTo>
                  <a:cubicBezTo>
                    <a:pt x="-49120" y="1123713"/>
                    <a:pt x="23151" y="811153"/>
                    <a:pt x="207609" y="524766"/>
                  </a:cubicBezTo>
                  <a:cubicBezTo>
                    <a:pt x="332751" y="330509"/>
                    <a:pt x="489459" y="166174"/>
                    <a:pt x="681019" y="35902"/>
                  </a:cubicBezTo>
                  <a:cubicBezTo>
                    <a:pt x="737836" y="-3357"/>
                    <a:pt x="762496" y="-14405"/>
                    <a:pt x="799585" y="22947"/>
                  </a:cubicBezTo>
                  <a:close/>
                </a:path>
              </a:pathLst>
            </a:custGeom>
            <a:solidFill>
              <a:srgbClr val="FF9966"/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36">
              <a:extLst>
                <a:ext uri="{FF2B5EF4-FFF2-40B4-BE49-F238E27FC236}">
                  <a16:creationId xmlns:a16="http://schemas.microsoft.com/office/drawing/2014/main" id="{8A337F78-4D0D-4F0A-83A8-6CB7184C55EC}"/>
                </a:ext>
              </a:extLst>
            </p:cNvPr>
            <p:cNvSpPr/>
            <p:nvPr/>
          </p:nvSpPr>
          <p:spPr>
            <a:xfrm>
              <a:off x="264159" y="81788"/>
              <a:ext cx="644190" cy="2199820"/>
            </a:xfrm>
            <a:custGeom>
              <a:avLst/>
              <a:gdLst>
                <a:gd name="connsiteX0" fmla="*/ 413108 w 644190"/>
                <a:gd name="connsiteY0" fmla="*/ 945505 h 2199820"/>
                <a:gd name="connsiteX1" fmla="*/ 433625 w 644190"/>
                <a:gd name="connsiteY1" fmla="*/ 1003374 h 2199820"/>
                <a:gd name="connsiteX2" fmla="*/ 590792 w 644190"/>
                <a:gd name="connsiteY2" fmla="*/ 1325403 h 2199820"/>
                <a:gd name="connsiteX3" fmla="*/ 391078 w 644190"/>
                <a:gd name="connsiteY3" fmla="*/ 1028758 h 2199820"/>
                <a:gd name="connsiteX4" fmla="*/ 248706 w 644190"/>
                <a:gd name="connsiteY4" fmla="*/ 1636714 h 2199820"/>
                <a:gd name="connsiteX5" fmla="*/ 427378 w 644190"/>
                <a:gd name="connsiteY5" fmla="*/ 1947564 h 2199820"/>
                <a:gd name="connsiteX6" fmla="*/ 235751 w 644190"/>
                <a:gd name="connsiteY6" fmla="*/ 1694780 h 2199820"/>
                <a:gd name="connsiteX7" fmla="*/ 124353 w 644190"/>
                <a:gd name="connsiteY7" fmla="*/ 2199821 h 2199820"/>
                <a:gd name="connsiteX8" fmla="*/ 232661 w 644190"/>
                <a:gd name="connsiteY8" fmla="*/ 1419046 h 2199820"/>
                <a:gd name="connsiteX9" fmla="*/ 0 w 644190"/>
                <a:gd name="connsiteY9" fmla="*/ 1565955 h 2199820"/>
                <a:gd name="connsiteX10" fmla="*/ 199320 w 644190"/>
                <a:gd name="connsiteY10" fmla="*/ 1384193 h 2199820"/>
                <a:gd name="connsiteX11" fmla="*/ 255019 w 644190"/>
                <a:gd name="connsiteY11" fmla="*/ 1288051 h 2199820"/>
                <a:gd name="connsiteX12" fmla="*/ 548640 w 644190"/>
                <a:gd name="connsiteY12" fmla="*/ 147041 h 2199820"/>
                <a:gd name="connsiteX13" fmla="*/ 644190 w 644190"/>
                <a:gd name="connsiteY13" fmla="*/ 0 h 2199820"/>
                <a:gd name="connsiteX14" fmla="*/ 413108 w 644190"/>
                <a:gd name="connsiteY14" fmla="*/ 945505 h 219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190" h="2199820">
                  <a:moveTo>
                    <a:pt x="413108" y="945505"/>
                  </a:moveTo>
                  <a:cubicBezTo>
                    <a:pt x="405940" y="972072"/>
                    <a:pt x="422511" y="985947"/>
                    <a:pt x="433625" y="1003374"/>
                  </a:cubicBezTo>
                  <a:cubicBezTo>
                    <a:pt x="498202" y="1104448"/>
                    <a:pt x="552783" y="1210520"/>
                    <a:pt x="590792" y="1325403"/>
                  </a:cubicBezTo>
                  <a:cubicBezTo>
                    <a:pt x="529043" y="1228275"/>
                    <a:pt x="475843" y="1125491"/>
                    <a:pt x="391078" y="1028758"/>
                  </a:cubicBezTo>
                  <a:cubicBezTo>
                    <a:pt x="339127" y="1232813"/>
                    <a:pt x="293095" y="1435289"/>
                    <a:pt x="248706" y="1636714"/>
                  </a:cubicBezTo>
                  <a:cubicBezTo>
                    <a:pt x="308548" y="1699712"/>
                    <a:pt x="378846" y="1826762"/>
                    <a:pt x="427378" y="1947564"/>
                  </a:cubicBezTo>
                  <a:cubicBezTo>
                    <a:pt x="379438" y="1880948"/>
                    <a:pt x="302367" y="1751532"/>
                    <a:pt x="235751" y="1694780"/>
                  </a:cubicBezTo>
                  <a:cubicBezTo>
                    <a:pt x="200175" y="1857143"/>
                    <a:pt x="161048" y="2038445"/>
                    <a:pt x="124353" y="2199821"/>
                  </a:cubicBezTo>
                  <a:cubicBezTo>
                    <a:pt x="148619" y="1941053"/>
                    <a:pt x="188272" y="1684456"/>
                    <a:pt x="232661" y="1419046"/>
                  </a:cubicBezTo>
                  <a:cubicBezTo>
                    <a:pt x="145988" y="1467315"/>
                    <a:pt x="70430" y="1511834"/>
                    <a:pt x="0" y="1565955"/>
                  </a:cubicBezTo>
                  <a:cubicBezTo>
                    <a:pt x="55633" y="1493553"/>
                    <a:pt x="128693" y="1439564"/>
                    <a:pt x="199320" y="1384193"/>
                  </a:cubicBezTo>
                  <a:cubicBezTo>
                    <a:pt x="233384" y="1357494"/>
                    <a:pt x="235686" y="1375447"/>
                    <a:pt x="255019" y="1288051"/>
                  </a:cubicBezTo>
                  <a:cubicBezTo>
                    <a:pt x="312099" y="1029415"/>
                    <a:pt x="494651" y="258307"/>
                    <a:pt x="548640" y="147041"/>
                  </a:cubicBezTo>
                  <a:cubicBezTo>
                    <a:pt x="574155" y="94564"/>
                    <a:pt x="603945" y="44849"/>
                    <a:pt x="644190" y="0"/>
                  </a:cubicBezTo>
                  <a:cubicBezTo>
                    <a:pt x="614203" y="123235"/>
                    <a:pt x="454866" y="790376"/>
                    <a:pt x="413108" y="9455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A57EC2-8014-4C21-9937-ADDC6B9E0819}"/>
              </a:ext>
            </a:extLst>
          </p:cNvPr>
          <p:cNvGrpSpPr/>
          <p:nvPr/>
        </p:nvGrpSpPr>
        <p:grpSpPr>
          <a:xfrm rot="11067531">
            <a:off x="379595" y="1209060"/>
            <a:ext cx="455193" cy="763733"/>
            <a:chOff x="-5" y="81788"/>
            <a:chExt cx="1121721" cy="2791954"/>
          </a:xfrm>
          <a:solidFill>
            <a:schemeClr val="accent1"/>
          </a:solidFill>
        </p:grpSpPr>
        <p:sp>
          <p:nvSpPr>
            <p:cNvPr id="105" name="Freeform: Shape 35">
              <a:extLst>
                <a:ext uri="{FF2B5EF4-FFF2-40B4-BE49-F238E27FC236}">
                  <a16:creationId xmlns:a16="http://schemas.microsoft.com/office/drawing/2014/main" id="{F36BBF08-4C15-45D9-BCDD-0B2A12036D0F}"/>
                </a:ext>
              </a:extLst>
            </p:cNvPr>
            <p:cNvSpPr/>
            <p:nvPr/>
          </p:nvSpPr>
          <p:spPr>
            <a:xfrm>
              <a:off x="-3" y="538235"/>
              <a:ext cx="1121720" cy="2335507"/>
            </a:xfrm>
            <a:custGeom>
              <a:avLst/>
              <a:gdLst>
                <a:gd name="connsiteX0" fmla="*/ 799585 w 1121720"/>
                <a:gd name="connsiteY0" fmla="*/ 22947 h 2335507"/>
                <a:gd name="connsiteX1" fmla="*/ 1107279 w 1121720"/>
                <a:gd name="connsiteY1" fmla="*/ 688707 h 2335507"/>
                <a:gd name="connsiteX2" fmla="*/ 846867 w 1121720"/>
                <a:gd name="connsiteY2" fmla="*/ 1660253 h 2335507"/>
                <a:gd name="connsiteX3" fmla="*/ 340511 w 1121720"/>
                <a:gd name="connsiteY3" fmla="*/ 2307073 h 2335507"/>
                <a:gd name="connsiteX4" fmla="*/ 291980 w 1121720"/>
                <a:gd name="connsiteY4" fmla="*/ 2307797 h 2335507"/>
                <a:gd name="connsiteX5" fmla="*/ 34593 w 1121720"/>
                <a:gd name="connsiteY5" fmla="*/ 1455474 h 2335507"/>
                <a:gd name="connsiteX6" fmla="*/ 207609 w 1121720"/>
                <a:gd name="connsiteY6" fmla="*/ 524766 h 2335507"/>
                <a:gd name="connsiteX7" fmla="*/ 681019 w 1121720"/>
                <a:gd name="connsiteY7" fmla="*/ 35902 h 2335507"/>
                <a:gd name="connsiteX8" fmla="*/ 799585 w 1121720"/>
                <a:gd name="connsiteY8" fmla="*/ 22947 h 23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720" h="2335507">
                  <a:moveTo>
                    <a:pt x="799585" y="22947"/>
                  </a:moveTo>
                  <a:cubicBezTo>
                    <a:pt x="962145" y="217138"/>
                    <a:pt x="1069467" y="437765"/>
                    <a:pt x="1107279" y="688707"/>
                  </a:cubicBezTo>
                  <a:cubicBezTo>
                    <a:pt x="1161597" y="1049469"/>
                    <a:pt x="1060063" y="1372287"/>
                    <a:pt x="846867" y="1660253"/>
                  </a:cubicBezTo>
                  <a:cubicBezTo>
                    <a:pt x="683978" y="1880222"/>
                    <a:pt x="509845" y="2091839"/>
                    <a:pt x="340511" y="2307073"/>
                  </a:cubicBezTo>
                  <a:cubicBezTo>
                    <a:pt x="325189" y="2326539"/>
                    <a:pt x="307828" y="2359550"/>
                    <a:pt x="291980" y="2307797"/>
                  </a:cubicBezTo>
                  <a:cubicBezTo>
                    <a:pt x="204913" y="2024040"/>
                    <a:pt x="107127" y="1742914"/>
                    <a:pt x="34593" y="1455474"/>
                  </a:cubicBezTo>
                  <a:cubicBezTo>
                    <a:pt x="-49120" y="1123713"/>
                    <a:pt x="23151" y="811153"/>
                    <a:pt x="207609" y="524766"/>
                  </a:cubicBezTo>
                  <a:cubicBezTo>
                    <a:pt x="332751" y="330509"/>
                    <a:pt x="489459" y="166174"/>
                    <a:pt x="681019" y="35902"/>
                  </a:cubicBezTo>
                  <a:cubicBezTo>
                    <a:pt x="737836" y="-3357"/>
                    <a:pt x="762496" y="-14405"/>
                    <a:pt x="799585" y="2294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36">
              <a:extLst>
                <a:ext uri="{FF2B5EF4-FFF2-40B4-BE49-F238E27FC236}">
                  <a16:creationId xmlns:a16="http://schemas.microsoft.com/office/drawing/2014/main" id="{8A337F78-4D0D-4F0A-83A8-6CB7184C55EC}"/>
                </a:ext>
              </a:extLst>
            </p:cNvPr>
            <p:cNvSpPr/>
            <p:nvPr/>
          </p:nvSpPr>
          <p:spPr>
            <a:xfrm>
              <a:off x="264159" y="81788"/>
              <a:ext cx="644190" cy="2199820"/>
            </a:xfrm>
            <a:custGeom>
              <a:avLst/>
              <a:gdLst>
                <a:gd name="connsiteX0" fmla="*/ 413108 w 644190"/>
                <a:gd name="connsiteY0" fmla="*/ 945505 h 2199820"/>
                <a:gd name="connsiteX1" fmla="*/ 433625 w 644190"/>
                <a:gd name="connsiteY1" fmla="*/ 1003374 h 2199820"/>
                <a:gd name="connsiteX2" fmla="*/ 590792 w 644190"/>
                <a:gd name="connsiteY2" fmla="*/ 1325403 h 2199820"/>
                <a:gd name="connsiteX3" fmla="*/ 391078 w 644190"/>
                <a:gd name="connsiteY3" fmla="*/ 1028758 h 2199820"/>
                <a:gd name="connsiteX4" fmla="*/ 248706 w 644190"/>
                <a:gd name="connsiteY4" fmla="*/ 1636714 h 2199820"/>
                <a:gd name="connsiteX5" fmla="*/ 427378 w 644190"/>
                <a:gd name="connsiteY5" fmla="*/ 1947564 h 2199820"/>
                <a:gd name="connsiteX6" fmla="*/ 235751 w 644190"/>
                <a:gd name="connsiteY6" fmla="*/ 1694780 h 2199820"/>
                <a:gd name="connsiteX7" fmla="*/ 124353 w 644190"/>
                <a:gd name="connsiteY7" fmla="*/ 2199821 h 2199820"/>
                <a:gd name="connsiteX8" fmla="*/ 232661 w 644190"/>
                <a:gd name="connsiteY8" fmla="*/ 1419046 h 2199820"/>
                <a:gd name="connsiteX9" fmla="*/ 0 w 644190"/>
                <a:gd name="connsiteY9" fmla="*/ 1565955 h 2199820"/>
                <a:gd name="connsiteX10" fmla="*/ 199320 w 644190"/>
                <a:gd name="connsiteY10" fmla="*/ 1384193 h 2199820"/>
                <a:gd name="connsiteX11" fmla="*/ 255019 w 644190"/>
                <a:gd name="connsiteY11" fmla="*/ 1288051 h 2199820"/>
                <a:gd name="connsiteX12" fmla="*/ 548640 w 644190"/>
                <a:gd name="connsiteY12" fmla="*/ 147041 h 2199820"/>
                <a:gd name="connsiteX13" fmla="*/ 644190 w 644190"/>
                <a:gd name="connsiteY13" fmla="*/ 0 h 2199820"/>
                <a:gd name="connsiteX14" fmla="*/ 413108 w 644190"/>
                <a:gd name="connsiteY14" fmla="*/ 945505 h 219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190" h="2199820">
                  <a:moveTo>
                    <a:pt x="413108" y="945505"/>
                  </a:moveTo>
                  <a:cubicBezTo>
                    <a:pt x="405940" y="972072"/>
                    <a:pt x="422511" y="985947"/>
                    <a:pt x="433625" y="1003374"/>
                  </a:cubicBezTo>
                  <a:cubicBezTo>
                    <a:pt x="498202" y="1104448"/>
                    <a:pt x="552783" y="1210520"/>
                    <a:pt x="590792" y="1325403"/>
                  </a:cubicBezTo>
                  <a:cubicBezTo>
                    <a:pt x="529043" y="1228275"/>
                    <a:pt x="475843" y="1125491"/>
                    <a:pt x="391078" y="1028758"/>
                  </a:cubicBezTo>
                  <a:cubicBezTo>
                    <a:pt x="339127" y="1232813"/>
                    <a:pt x="293095" y="1435289"/>
                    <a:pt x="248706" y="1636714"/>
                  </a:cubicBezTo>
                  <a:cubicBezTo>
                    <a:pt x="308548" y="1699712"/>
                    <a:pt x="378846" y="1826762"/>
                    <a:pt x="427378" y="1947564"/>
                  </a:cubicBezTo>
                  <a:cubicBezTo>
                    <a:pt x="379438" y="1880948"/>
                    <a:pt x="302367" y="1751532"/>
                    <a:pt x="235751" y="1694780"/>
                  </a:cubicBezTo>
                  <a:cubicBezTo>
                    <a:pt x="200175" y="1857143"/>
                    <a:pt x="161048" y="2038445"/>
                    <a:pt x="124353" y="2199821"/>
                  </a:cubicBezTo>
                  <a:cubicBezTo>
                    <a:pt x="148619" y="1941053"/>
                    <a:pt x="188272" y="1684456"/>
                    <a:pt x="232661" y="1419046"/>
                  </a:cubicBezTo>
                  <a:cubicBezTo>
                    <a:pt x="145988" y="1467315"/>
                    <a:pt x="70430" y="1511834"/>
                    <a:pt x="0" y="1565955"/>
                  </a:cubicBezTo>
                  <a:cubicBezTo>
                    <a:pt x="55633" y="1493553"/>
                    <a:pt x="128693" y="1439564"/>
                    <a:pt x="199320" y="1384193"/>
                  </a:cubicBezTo>
                  <a:cubicBezTo>
                    <a:pt x="233384" y="1357494"/>
                    <a:pt x="235686" y="1375447"/>
                    <a:pt x="255019" y="1288051"/>
                  </a:cubicBezTo>
                  <a:cubicBezTo>
                    <a:pt x="312099" y="1029415"/>
                    <a:pt x="494651" y="258307"/>
                    <a:pt x="548640" y="147041"/>
                  </a:cubicBezTo>
                  <a:cubicBezTo>
                    <a:pt x="574155" y="94564"/>
                    <a:pt x="603945" y="44849"/>
                    <a:pt x="644190" y="0"/>
                  </a:cubicBezTo>
                  <a:cubicBezTo>
                    <a:pt x="614203" y="123235"/>
                    <a:pt x="454866" y="790376"/>
                    <a:pt x="413108" y="9455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A57EC2-8014-4C21-9937-ADDC6B9E0819}"/>
              </a:ext>
            </a:extLst>
          </p:cNvPr>
          <p:cNvGrpSpPr/>
          <p:nvPr/>
        </p:nvGrpSpPr>
        <p:grpSpPr>
          <a:xfrm rot="9820945">
            <a:off x="11726002" y="5280781"/>
            <a:ext cx="424407" cy="945853"/>
            <a:chOff x="-5" y="81788"/>
            <a:chExt cx="1121721" cy="2791954"/>
          </a:xfrm>
          <a:solidFill>
            <a:schemeClr val="accent1"/>
          </a:solidFill>
        </p:grpSpPr>
        <p:sp>
          <p:nvSpPr>
            <p:cNvPr id="108" name="Freeform: Shape 35">
              <a:extLst>
                <a:ext uri="{FF2B5EF4-FFF2-40B4-BE49-F238E27FC236}">
                  <a16:creationId xmlns:a16="http://schemas.microsoft.com/office/drawing/2014/main" id="{F36BBF08-4C15-45D9-BCDD-0B2A12036D0F}"/>
                </a:ext>
              </a:extLst>
            </p:cNvPr>
            <p:cNvSpPr/>
            <p:nvPr/>
          </p:nvSpPr>
          <p:spPr>
            <a:xfrm>
              <a:off x="-3" y="538235"/>
              <a:ext cx="1121720" cy="2335507"/>
            </a:xfrm>
            <a:custGeom>
              <a:avLst/>
              <a:gdLst>
                <a:gd name="connsiteX0" fmla="*/ 799585 w 1121720"/>
                <a:gd name="connsiteY0" fmla="*/ 22947 h 2335507"/>
                <a:gd name="connsiteX1" fmla="*/ 1107279 w 1121720"/>
                <a:gd name="connsiteY1" fmla="*/ 688707 h 2335507"/>
                <a:gd name="connsiteX2" fmla="*/ 846867 w 1121720"/>
                <a:gd name="connsiteY2" fmla="*/ 1660253 h 2335507"/>
                <a:gd name="connsiteX3" fmla="*/ 340511 w 1121720"/>
                <a:gd name="connsiteY3" fmla="*/ 2307073 h 2335507"/>
                <a:gd name="connsiteX4" fmla="*/ 291980 w 1121720"/>
                <a:gd name="connsiteY4" fmla="*/ 2307797 h 2335507"/>
                <a:gd name="connsiteX5" fmla="*/ 34593 w 1121720"/>
                <a:gd name="connsiteY5" fmla="*/ 1455474 h 2335507"/>
                <a:gd name="connsiteX6" fmla="*/ 207609 w 1121720"/>
                <a:gd name="connsiteY6" fmla="*/ 524766 h 2335507"/>
                <a:gd name="connsiteX7" fmla="*/ 681019 w 1121720"/>
                <a:gd name="connsiteY7" fmla="*/ 35902 h 2335507"/>
                <a:gd name="connsiteX8" fmla="*/ 799585 w 1121720"/>
                <a:gd name="connsiteY8" fmla="*/ 22947 h 233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1720" h="2335507">
                  <a:moveTo>
                    <a:pt x="799585" y="22947"/>
                  </a:moveTo>
                  <a:cubicBezTo>
                    <a:pt x="962145" y="217138"/>
                    <a:pt x="1069467" y="437765"/>
                    <a:pt x="1107279" y="688707"/>
                  </a:cubicBezTo>
                  <a:cubicBezTo>
                    <a:pt x="1161597" y="1049469"/>
                    <a:pt x="1060063" y="1372287"/>
                    <a:pt x="846867" y="1660253"/>
                  </a:cubicBezTo>
                  <a:cubicBezTo>
                    <a:pt x="683978" y="1880222"/>
                    <a:pt x="509845" y="2091839"/>
                    <a:pt x="340511" y="2307073"/>
                  </a:cubicBezTo>
                  <a:cubicBezTo>
                    <a:pt x="325189" y="2326539"/>
                    <a:pt x="307828" y="2359550"/>
                    <a:pt x="291980" y="2307797"/>
                  </a:cubicBezTo>
                  <a:cubicBezTo>
                    <a:pt x="204913" y="2024040"/>
                    <a:pt x="107127" y="1742914"/>
                    <a:pt x="34593" y="1455474"/>
                  </a:cubicBezTo>
                  <a:cubicBezTo>
                    <a:pt x="-49120" y="1123713"/>
                    <a:pt x="23151" y="811153"/>
                    <a:pt x="207609" y="524766"/>
                  </a:cubicBezTo>
                  <a:cubicBezTo>
                    <a:pt x="332751" y="330509"/>
                    <a:pt x="489459" y="166174"/>
                    <a:pt x="681019" y="35902"/>
                  </a:cubicBezTo>
                  <a:cubicBezTo>
                    <a:pt x="737836" y="-3357"/>
                    <a:pt x="762496" y="-14405"/>
                    <a:pt x="799585" y="2294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36">
              <a:extLst>
                <a:ext uri="{FF2B5EF4-FFF2-40B4-BE49-F238E27FC236}">
                  <a16:creationId xmlns:a16="http://schemas.microsoft.com/office/drawing/2014/main" id="{8A337F78-4D0D-4F0A-83A8-6CB7184C55EC}"/>
                </a:ext>
              </a:extLst>
            </p:cNvPr>
            <p:cNvSpPr/>
            <p:nvPr/>
          </p:nvSpPr>
          <p:spPr>
            <a:xfrm>
              <a:off x="264159" y="81788"/>
              <a:ext cx="644190" cy="2199820"/>
            </a:xfrm>
            <a:custGeom>
              <a:avLst/>
              <a:gdLst>
                <a:gd name="connsiteX0" fmla="*/ 413108 w 644190"/>
                <a:gd name="connsiteY0" fmla="*/ 945505 h 2199820"/>
                <a:gd name="connsiteX1" fmla="*/ 433625 w 644190"/>
                <a:gd name="connsiteY1" fmla="*/ 1003374 h 2199820"/>
                <a:gd name="connsiteX2" fmla="*/ 590792 w 644190"/>
                <a:gd name="connsiteY2" fmla="*/ 1325403 h 2199820"/>
                <a:gd name="connsiteX3" fmla="*/ 391078 w 644190"/>
                <a:gd name="connsiteY3" fmla="*/ 1028758 h 2199820"/>
                <a:gd name="connsiteX4" fmla="*/ 248706 w 644190"/>
                <a:gd name="connsiteY4" fmla="*/ 1636714 h 2199820"/>
                <a:gd name="connsiteX5" fmla="*/ 427378 w 644190"/>
                <a:gd name="connsiteY5" fmla="*/ 1947564 h 2199820"/>
                <a:gd name="connsiteX6" fmla="*/ 235751 w 644190"/>
                <a:gd name="connsiteY6" fmla="*/ 1694780 h 2199820"/>
                <a:gd name="connsiteX7" fmla="*/ 124353 w 644190"/>
                <a:gd name="connsiteY7" fmla="*/ 2199821 h 2199820"/>
                <a:gd name="connsiteX8" fmla="*/ 232661 w 644190"/>
                <a:gd name="connsiteY8" fmla="*/ 1419046 h 2199820"/>
                <a:gd name="connsiteX9" fmla="*/ 0 w 644190"/>
                <a:gd name="connsiteY9" fmla="*/ 1565955 h 2199820"/>
                <a:gd name="connsiteX10" fmla="*/ 199320 w 644190"/>
                <a:gd name="connsiteY10" fmla="*/ 1384193 h 2199820"/>
                <a:gd name="connsiteX11" fmla="*/ 255019 w 644190"/>
                <a:gd name="connsiteY11" fmla="*/ 1288051 h 2199820"/>
                <a:gd name="connsiteX12" fmla="*/ 548640 w 644190"/>
                <a:gd name="connsiteY12" fmla="*/ 147041 h 2199820"/>
                <a:gd name="connsiteX13" fmla="*/ 644190 w 644190"/>
                <a:gd name="connsiteY13" fmla="*/ 0 h 2199820"/>
                <a:gd name="connsiteX14" fmla="*/ 413108 w 644190"/>
                <a:gd name="connsiteY14" fmla="*/ 945505 h 219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190" h="2199820">
                  <a:moveTo>
                    <a:pt x="413108" y="945505"/>
                  </a:moveTo>
                  <a:cubicBezTo>
                    <a:pt x="405940" y="972072"/>
                    <a:pt x="422511" y="985947"/>
                    <a:pt x="433625" y="1003374"/>
                  </a:cubicBezTo>
                  <a:cubicBezTo>
                    <a:pt x="498202" y="1104448"/>
                    <a:pt x="552783" y="1210520"/>
                    <a:pt x="590792" y="1325403"/>
                  </a:cubicBezTo>
                  <a:cubicBezTo>
                    <a:pt x="529043" y="1228275"/>
                    <a:pt x="475843" y="1125491"/>
                    <a:pt x="391078" y="1028758"/>
                  </a:cubicBezTo>
                  <a:cubicBezTo>
                    <a:pt x="339127" y="1232813"/>
                    <a:pt x="293095" y="1435289"/>
                    <a:pt x="248706" y="1636714"/>
                  </a:cubicBezTo>
                  <a:cubicBezTo>
                    <a:pt x="308548" y="1699712"/>
                    <a:pt x="378846" y="1826762"/>
                    <a:pt x="427378" y="1947564"/>
                  </a:cubicBezTo>
                  <a:cubicBezTo>
                    <a:pt x="379438" y="1880948"/>
                    <a:pt x="302367" y="1751532"/>
                    <a:pt x="235751" y="1694780"/>
                  </a:cubicBezTo>
                  <a:cubicBezTo>
                    <a:pt x="200175" y="1857143"/>
                    <a:pt x="161048" y="2038445"/>
                    <a:pt x="124353" y="2199821"/>
                  </a:cubicBezTo>
                  <a:cubicBezTo>
                    <a:pt x="148619" y="1941053"/>
                    <a:pt x="188272" y="1684456"/>
                    <a:pt x="232661" y="1419046"/>
                  </a:cubicBezTo>
                  <a:cubicBezTo>
                    <a:pt x="145988" y="1467315"/>
                    <a:pt x="70430" y="1511834"/>
                    <a:pt x="0" y="1565955"/>
                  </a:cubicBezTo>
                  <a:cubicBezTo>
                    <a:pt x="55633" y="1493553"/>
                    <a:pt x="128693" y="1439564"/>
                    <a:pt x="199320" y="1384193"/>
                  </a:cubicBezTo>
                  <a:cubicBezTo>
                    <a:pt x="233384" y="1357494"/>
                    <a:pt x="235686" y="1375447"/>
                    <a:pt x="255019" y="1288051"/>
                  </a:cubicBezTo>
                  <a:cubicBezTo>
                    <a:pt x="312099" y="1029415"/>
                    <a:pt x="494651" y="258307"/>
                    <a:pt x="548640" y="147041"/>
                  </a:cubicBezTo>
                  <a:cubicBezTo>
                    <a:pt x="574155" y="94564"/>
                    <a:pt x="603945" y="44849"/>
                    <a:pt x="644190" y="0"/>
                  </a:cubicBezTo>
                  <a:cubicBezTo>
                    <a:pt x="614203" y="123235"/>
                    <a:pt x="454866" y="790376"/>
                    <a:pt x="413108" y="9455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5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6111E-4385-DF75-D8B8-3C3DD646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001D-4D87-4178-BC66-BFFB833AC5F3}" type="datetime1">
              <a:rPr lang="en-GB" smtClean="0"/>
              <a:t>10/07/2022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8AA04-90A6-5350-0CDC-FE86BE4B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12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72" y="1189290"/>
            <a:ext cx="4119717" cy="765326"/>
          </a:xfrm>
        </p:spPr>
        <p:txBody>
          <a:bodyPr>
            <a:normAutofit/>
          </a:bodyPr>
          <a:lstStyle/>
          <a:p>
            <a:r>
              <a:rPr lang="en-GB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work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500" y="4892083"/>
            <a:ext cx="2152531" cy="1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 1</a:t>
            </a:r>
          </a:p>
          <a:p>
            <a:pPr algn="ctr"/>
            <a:r>
              <a:rPr lang="en-GB" dirty="0"/>
              <a:t>To perform load flow analysis and short circuit analysis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7818" y="4892083"/>
            <a:ext cx="2194560" cy="1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 2 </a:t>
            </a:r>
          </a:p>
          <a:p>
            <a:pPr algn="ctr"/>
            <a:r>
              <a:rPr lang="en-GB" dirty="0"/>
              <a:t>To perform protection coordination.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1260" y="4892083"/>
            <a:ext cx="2519022" cy="1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 3</a:t>
            </a:r>
          </a:p>
          <a:p>
            <a:pPr algn="ctr"/>
            <a:r>
              <a:rPr lang="en-GB" dirty="0"/>
              <a:t>To find the optimized parameters of relay setting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9164" y="4892083"/>
            <a:ext cx="2315374" cy="1186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 4</a:t>
            </a:r>
          </a:p>
          <a:p>
            <a:pPr algn="ctr"/>
            <a:r>
              <a:rPr lang="en-GB" dirty="0"/>
              <a:t>Perform the coordination for N-1 contingencies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5" y="2864440"/>
            <a:ext cx="1848108" cy="18766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523" y="2381387"/>
            <a:ext cx="2019631" cy="23597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66" y="1976199"/>
            <a:ext cx="2637216" cy="28130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282" y="1454543"/>
            <a:ext cx="3153215" cy="3286584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10800000" flipH="1" flipV="1">
            <a:off x="993051" y="6354650"/>
            <a:ext cx="2391353" cy="42831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0800000" flipH="1" flipV="1">
            <a:off x="3384406" y="6354651"/>
            <a:ext cx="2391353" cy="42830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0800000" flipH="1" flipV="1">
            <a:off x="5775760" y="6354652"/>
            <a:ext cx="2391353" cy="41240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10800000" flipH="1" flipV="1">
            <a:off x="8182808" y="6338749"/>
            <a:ext cx="2391353" cy="42830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-5609" y="12146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B" sz="5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915B9B-6DE2-61B6-4C23-7C17260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48CF-50A8-4AED-A71D-D824BB21845D}" type="datetime1">
              <a:rPr lang="en-GB" smtClean="0"/>
              <a:t>10/07/2022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026F9-D4DC-91A2-4745-88129676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7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01AC-3779-F34C-186A-5416BBBE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07" y="458760"/>
            <a:ext cx="10515600" cy="1325563"/>
          </a:xfrm>
        </p:spPr>
        <p:txBody>
          <a:bodyPr/>
          <a:lstStyle/>
          <a:p>
            <a:pPr algn="ctr"/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FF0D-12E7-6D80-383C-E00DB414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703" y="17843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0" indent="0">
              <a:buNone/>
            </a:pP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745CF0-BC98-4B16-B5F0-3B9E3ACE6378}"/>
              </a:ext>
            </a:extLst>
          </p:cNvPr>
          <p:cNvGrpSpPr/>
          <p:nvPr/>
        </p:nvGrpSpPr>
        <p:grpSpPr>
          <a:xfrm rot="5400000">
            <a:off x="4764389" y="507021"/>
            <a:ext cx="3046037" cy="7679636"/>
            <a:chOff x="588975" y="2600731"/>
            <a:chExt cx="2274650" cy="42572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ED20E2-8DD1-4AE3-BF98-D6748B028B47}"/>
                </a:ext>
              </a:extLst>
            </p:cNvPr>
            <p:cNvSpPr/>
            <p:nvPr/>
          </p:nvSpPr>
          <p:spPr>
            <a:xfrm>
              <a:off x="588975" y="2600731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2CC955-92E1-4E02-8D3D-DB0AAD00957E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08D496-C22A-48E8-BD8C-2199B55F679A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872440" y="3049550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from IEEE standard bus.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2441" y="4101104"/>
            <a:ext cx="5797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of the bus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72440" y="5158886"/>
            <a:ext cx="512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Load-flow and Short-Circuit analysis.</a:t>
            </a:r>
          </a:p>
        </p:txBody>
      </p:sp>
      <p:sp>
        <p:nvSpPr>
          <p:cNvPr id="13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095361">
            <a:off x="2233952" y="5195579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095361">
            <a:off x="2194452" y="5633343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337">
            <a:extLst>
              <a:ext uri="{FF2B5EF4-FFF2-40B4-BE49-F238E27FC236}">
                <a16:creationId xmlns:a16="http://schemas.microsoft.com/office/drawing/2014/main" id="{83076DE9-AA12-4845-BD00-3249D46C362B}"/>
              </a:ext>
            </a:extLst>
          </p:cNvPr>
          <p:cNvSpPr/>
          <p:nvPr/>
        </p:nvSpPr>
        <p:spPr>
          <a:xfrm rot="9095361">
            <a:off x="2181653" y="4708497"/>
            <a:ext cx="499270" cy="545560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903B48-6C29-A092-0834-BA167408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8309-ACAA-45F9-ACF5-D261034881DD}" type="datetime1">
              <a:rPr lang="en-GB" smtClean="0"/>
              <a:t>10/07/2022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4B805-3E4F-0361-3AD0-D07E4A06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A135-B7F4-4DAA-B2E7-93529D6D5D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</TotalTime>
  <Words>940</Words>
  <Application>Microsoft Office PowerPoint</Application>
  <PresentationFormat>Widescreen</PresentationFormat>
  <Paragraphs>208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Progress Report  on</vt:lpstr>
      <vt:lpstr>Overview</vt:lpstr>
      <vt:lpstr>Introduction</vt:lpstr>
      <vt:lpstr>Introduction</vt:lpstr>
      <vt:lpstr>Introduction</vt:lpstr>
      <vt:lpstr>Introduction </vt:lpstr>
      <vt:lpstr>Methodology </vt:lpstr>
      <vt:lpstr>Sequence of work </vt:lpstr>
      <vt:lpstr>Methodology 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Work Progress</vt:lpstr>
      <vt:lpstr> Work Progress</vt:lpstr>
      <vt:lpstr>Work Progress</vt:lpstr>
      <vt:lpstr>Work Progress</vt:lpstr>
      <vt:lpstr>Work Progress</vt:lpstr>
      <vt:lpstr>Work Progress</vt:lpstr>
      <vt:lpstr>Work Progress</vt:lpstr>
      <vt:lpstr>Work Progress</vt:lpstr>
      <vt:lpstr>Problems faced and solution</vt:lpstr>
      <vt:lpstr>Works to be completed</vt:lpstr>
      <vt:lpstr> 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 on</dc:title>
  <dc:creator>pratigya shrestha</dc:creator>
  <cp:lastModifiedBy>Dipendra Shrestha</cp:lastModifiedBy>
  <cp:revision>92</cp:revision>
  <dcterms:created xsi:type="dcterms:W3CDTF">2022-07-09T08:42:14Z</dcterms:created>
  <dcterms:modified xsi:type="dcterms:W3CDTF">2022-07-10T08:45:36Z</dcterms:modified>
</cp:coreProperties>
</file>