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12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2019/2/14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2019/2/14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2019/2/14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2019/2/14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2019/2/14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2019/2/14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2019/2/14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35" y="1832894"/>
            <a:ext cx="2281765" cy="151692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5035" y="1832894"/>
            <a:ext cx="2280162" cy="151692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1832" y="1832895"/>
            <a:ext cx="2278565" cy="151692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07032" y="1832894"/>
            <a:ext cx="2275392" cy="151692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19059" y="1832894"/>
            <a:ext cx="2278565" cy="1516928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6635" y="3499769"/>
            <a:ext cx="2281765" cy="1523301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75036" y="3499770"/>
            <a:ext cx="2280162" cy="1513748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91832" y="3512031"/>
            <a:ext cx="2278565" cy="152223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407031" y="3514164"/>
            <a:ext cx="2275393" cy="1520102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819059" y="3499769"/>
            <a:ext cx="2278566" cy="1515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7932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yangwenhan</dc:creator>
  <cp:lastModifiedBy>yangwenhan</cp:lastModifiedBy>
  <cp:revision>14</cp:revision>
  <dcterms:created xsi:type="dcterms:W3CDTF">2019-02-13T18:55:20Z</dcterms:created>
  <dcterms:modified xsi:type="dcterms:W3CDTF">2019-02-13T19:12:34Z</dcterms:modified>
</cp:coreProperties>
</file>