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73" r:id="rId5"/>
    <p:sldId id="268" r:id="rId6"/>
    <p:sldId id="269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66" d="100"/>
          <a:sy n="66" d="100"/>
        </p:scale>
        <p:origin x="268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67FF-EA22-4077-8A9C-E3DD0093F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D1DB7-A7EE-4602-9765-5703376D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A4B2-0C76-486E-A85C-B1B27F39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E314-7720-4262-A7DB-1322000F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845F-67C9-4D64-A54E-349FC33A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57CC-6D79-4E6E-AC37-36198ADD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B0994-FA95-4768-954A-319B7600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61AE-7DD7-4578-B096-126CFC9A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33CB-A0CA-4B2B-A435-D6F3869B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116E-6DE1-435F-8109-468584AF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0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E073C-3444-4C30-94BC-0350CDF33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87203-4124-4BB1-BF36-EBC72175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89C3-C784-4E86-8BEF-674E61B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3EB-817E-4293-A0FC-A195BA45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5DDB-DDBA-4B81-982B-98D5671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BE14-9901-4B97-A6A0-0B96AAE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2C3A-1FF5-491E-BF02-F3CDBCC4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A7D1-051C-49DA-AC0F-A55AF22C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6A70-B290-4F1E-A99E-04A36212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6559-0DDA-4B63-90E8-225A0B72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BB3A-9D0F-4444-B871-D6E537A4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7BF3-83EE-4813-AD5C-6BDC67B0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98CF-E5D0-4B7C-9FF4-C5F099BE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A038-76D7-4B57-90EA-E79C6A09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62D9-779A-4E1B-A528-02FA697F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6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09C8-659A-40D9-8105-618FC3CF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0923-8B50-428E-A1C4-9DB41FF6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C7A1C-DD36-45BF-8E2F-A5D68103E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E2D56-8210-4012-9A18-B325ABD7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DB6F-DBA7-43D2-A655-54AEA90F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1C27-6B80-4FC8-8FE7-C15EFED1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1CFA-D4A8-4046-9D30-78DD897B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79F4-0131-4B52-9462-E4B059A1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0FB86-27FD-417D-8D6D-BC9BD9D0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BEF0E-8559-4B6B-8199-820087587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2626F-8F21-4551-B265-30423A73E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6E07D-D3AF-4F4F-8824-59D66CC8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E266E-EC1E-439B-96E6-4F0DC441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3316-3E78-45C5-863A-DD656A73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D993-AE69-42EC-A667-9ABE2517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8BC14-178E-4418-97D3-DB320C79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0F8D1-57E1-4CF2-9E4C-9500313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E8E3B-9D92-4905-AF62-92ACAEAB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6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BBA12-2B45-473E-86E0-96348BFA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61A5-A1FF-434C-920C-D699FD46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6F249-C6A7-4AD2-AEE4-AF1C3956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7DC1-D7DA-476B-9DCF-2892022B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9F34-14A1-42AB-90BD-74B86B28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9FA2-782A-4509-AB18-98B0159E1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93266-9332-4470-BF6D-5EC3F088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5BDC0-2805-4F9B-95B3-FB0C85C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BE57A-3BEA-442E-9BA4-528839F0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13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431B-04F5-4FBF-9EF8-4FDF92C7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B0F48-B982-496C-B1AE-507FD1ACB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61D6-F7F3-42AF-B3E6-12218EEC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E7AB8-06AA-4CA9-966B-759FD42B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7DA8-9A79-40F4-9F61-B9FCCD77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98F7-DC6F-45E0-B44C-CA834980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2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F260F-1CE9-4C86-B20A-ABC8F78F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9695-8B4B-4484-9416-B6F13D6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8005-AE4F-4CE7-B4C3-2635A1B17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A5BF-45B2-4864-8142-EFAC835A09CE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6C28-07AA-44F2-B818-2E44275A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775D-2388-4F09-B7AE-2EAD54E57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439C-6D0F-4C12-876C-6B7C9927C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D03CA-258E-47D3-9277-930A361C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87" y="174470"/>
            <a:ext cx="7968021" cy="5992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458724" y="152952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2458724" y="690742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1497359" y="3884755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458724" y="309911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25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49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100543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51919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10003295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2079823" y="-232351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CD87-913B-48CF-95D5-A65224D82BF5}"/>
              </a:ext>
            </a:extLst>
          </p:cNvPr>
          <p:cNvSpPr/>
          <p:nvPr/>
        </p:nvSpPr>
        <p:spPr>
          <a:xfrm rot="5400000">
            <a:off x="-1892261" y="2030556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492178" y="233888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2164068" y="193675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2565292" y="919588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2231365" y="55321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2728158" y="60805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8375119" y="258661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2838654" y="-48597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2318690" y="-223596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3813351" y="37154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F8F9C1-7FFA-401D-BC0F-DC8FC4359FFF}"/>
              </a:ext>
            </a:extLst>
          </p:cNvPr>
          <p:cNvSpPr/>
          <p:nvPr/>
        </p:nvSpPr>
        <p:spPr>
          <a:xfrm>
            <a:off x="2653401" y="4717198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Shampoo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309C39-E4D9-4587-A60C-5EC39E2C9D99}"/>
              </a:ext>
            </a:extLst>
          </p:cNvPr>
          <p:cNvSpPr/>
          <p:nvPr/>
        </p:nvSpPr>
        <p:spPr>
          <a:xfrm rot="5400000">
            <a:off x="2900805" y="2426496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F5154D-9060-46BB-AADB-B15798B958E5}"/>
              </a:ext>
            </a:extLst>
          </p:cNvPr>
          <p:cNvSpPr/>
          <p:nvPr/>
        </p:nvSpPr>
        <p:spPr>
          <a:xfrm rot="5400000">
            <a:off x="2830513" y="324567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97981-1DF4-4996-A0B9-E8FC8ABBE543}"/>
              </a:ext>
            </a:extLst>
          </p:cNvPr>
          <p:cNvSpPr/>
          <p:nvPr/>
        </p:nvSpPr>
        <p:spPr>
          <a:xfrm rot="5400000">
            <a:off x="2741420" y="401151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1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EE829-4238-4167-9CDF-ED16CA9D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27" y="174470"/>
            <a:ext cx="8230611" cy="60118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2164068" y="193675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459846" y="1501960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1843314" y="689875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2905950" y="3969248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441426" y="317441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25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49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100543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51919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10003295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1317445" y="-239608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ewc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CD87-913B-48CF-95D5-A65224D82BF5}"/>
              </a:ext>
            </a:extLst>
          </p:cNvPr>
          <p:cNvSpPr/>
          <p:nvPr/>
        </p:nvSpPr>
        <p:spPr>
          <a:xfrm rot="5400000">
            <a:off x="2560071" y="2302697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441426" y="233406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2855137" y="4184162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2231365" y="55321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2728158" y="60805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8375119" y="258661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2838654" y="-48597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2318690" y="-223596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3813351" y="37154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F8C366-0E31-4AEE-BAB7-405D74F587FA}"/>
              </a:ext>
            </a:extLst>
          </p:cNvPr>
          <p:cNvSpPr/>
          <p:nvPr/>
        </p:nvSpPr>
        <p:spPr>
          <a:xfrm>
            <a:off x="1466797" y="4697413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C503-1A01-4436-95EE-2E47134BF8B3}"/>
              </a:ext>
            </a:extLst>
          </p:cNvPr>
          <p:cNvSpPr/>
          <p:nvPr/>
        </p:nvSpPr>
        <p:spPr>
          <a:xfrm rot="5400000">
            <a:off x="2295666" y="3901879"/>
            <a:ext cx="10859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85EB5-526B-4C90-954F-D30CC5511A8F}"/>
              </a:ext>
            </a:extLst>
          </p:cNvPr>
          <p:cNvSpPr/>
          <p:nvPr/>
        </p:nvSpPr>
        <p:spPr>
          <a:xfrm rot="5400000">
            <a:off x="2083764" y="470734"/>
            <a:ext cx="218001" cy="19314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0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7F8562F-6D31-4F5F-A2CF-E931081B1537}"/>
              </a:ext>
            </a:extLst>
          </p:cNvPr>
          <p:cNvSpPr/>
          <p:nvPr/>
        </p:nvSpPr>
        <p:spPr>
          <a:xfrm>
            <a:off x="-5224288" y="9460"/>
            <a:ext cx="19578918" cy="65078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E2FD7-C0EC-4BFD-ABE0-D833D4734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359" y="232527"/>
            <a:ext cx="8230611" cy="6011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4ECBA-0A82-4D43-8C93-ED1A4289EBE4}"/>
              </a:ext>
            </a:extLst>
          </p:cNvPr>
          <p:cNvSpPr/>
          <p:nvPr/>
        </p:nvSpPr>
        <p:spPr>
          <a:xfrm rot="5400000">
            <a:off x="-4527018" y="1994814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D5D7E-AE54-425E-A961-1987AEB98E11}"/>
              </a:ext>
            </a:extLst>
          </p:cNvPr>
          <p:cNvSpPr/>
          <p:nvPr/>
        </p:nvSpPr>
        <p:spPr>
          <a:xfrm>
            <a:off x="-4231240" y="156001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F1C8E-8AED-4879-A409-000A98C0622E}"/>
              </a:ext>
            </a:extLst>
          </p:cNvPr>
          <p:cNvSpPr/>
          <p:nvPr/>
        </p:nvSpPr>
        <p:spPr>
          <a:xfrm>
            <a:off x="-4847772" y="747932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24B62-A031-4994-A251-C49B1DCB8DE0}"/>
              </a:ext>
            </a:extLst>
          </p:cNvPr>
          <p:cNvSpPr/>
          <p:nvPr/>
        </p:nvSpPr>
        <p:spPr>
          <a:xfrm>
            <a:off x="-3785136" y="4027305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49660-1747-4399-B36B-57F00FAAAEF1}"/>
              </a:ext>
            </a:extLst>
          </p:cNvPr>
          <p:cNvSpPr/>
          <p:nvPr/>
        </p:nvSpPr>
        <p:spPr>
          <a:xfrm>
            <a:off x="-4249660" y="3232474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4F22A-5B16-4F23-B8BD-41FC8A63CC04}"/>
              </a:ext>
            </a:extLst>
          </p:cNvPr>
          <p:cNvSpPr/>
          <p:nvPr/>
        </p:nvSpPr>
        <p:spPr>
          <a:xfrm>
            <a:off x="-2565919" y="563350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-40%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21BEFF-A635-4531-AD92-32F4B42F8535}"/>
              </a:ext>
            </a:extLst>
          </p:cNvPr>
          <p:cNvSpPr/>
          <p:nvPr/>
        </p:nvSpPr>
        <p:spPr>
          <a:xfrm>
            <a:off x="-1041919" y="5633504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-20%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0221B-F122-4760-9157-E85E1C79D8A3}"/>
              </a:ext>
            </a:extLst>
          </p:cNvPr>
          <p:cNvSpPr/>
          <p:nvPr/>
        </p:nvSpPr>
        <p:spPr>
          <a:xfrm>
            <a:off x="409457" y="5628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650A6-8D22-4F62-B9E8-00B30BF10036}"/>
              </a:ext>
            </a:extLst>
          </p:cNvPr>
          <p:cNvSpPr/>
          <p:nvPr/>
        </p:nvSpPr>
        <p:spPr>
          <a:xfrm>
            <a:off x="1860833" y="5628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D19AD-5988-4F6B-B9DF-347BED3A8F15}"/>
              </a:ext>
            </a:extLst>
          </p:cNvPr>
          <p:cNvSpPr/>
          <p:nvPr/>
        </p:nvSpPr>
        <p:spPr>
          <a:xfrm>
            <a:off x="3312209" y="5628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40%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067D5-750A-4C4C-AAF9-0197A2A3F049}"/>
              </a:ext>
            </a:extLst>
          </p:cNvPr>
          <p:cNvSpPr/>
          <p:nvPr/>
        </p:nvSpPr>
        <p:spPr>
          <a:xfrm rot="5400000">
            <a:off x="-4131015" y="2360754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1669A-812B-427A-9C32-0AEDD1FCDE92}"/>
              </a:ext>
            </a:extLst>
          </p:cNvPr>
          <p:cNvSpPr/>
          <p:nvPr/>
        </p:nvSpPr>
        <p:spPr>
          <a:xfrm>
            <a:off x="-4249660" y="239211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D8BE4B-CF51-4A23-AB9C-775A8999D481}"/>
              </a:ext>
            </a:extLst>
          </p:cNvPr>
          <p:cNvSpPr/>
          <p:nvPr/>
        </p:nvSpPr>
        <p:spPr>
          <a:xfrm rot="5400000">
            <a:off x="-3835949" y="4242219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E72653-1A29-4AE4-AD99-DADA32F77C24}"/>
              </a:ext>
            </a:extLst>
          </p:cNvPr>
          <p:cNvSpPr/>
          <p:nvPr/>
        </p:nvSpPr>
        <p:spPr>
          <a:xfrm rot="5400000">
            <a:off x="-4459721" y="5590185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6B9D5B-B7CF-41BD-AF39-10ED29463A6F}"/>
              </a:ext>
            </a:extLst>
          </p:cNvPr>
          <p:cNvSpPr/>
          <p:nvPr/>
        </p:nvSpPr>
        <p:spPr>
          <a:xfrm>
            <a:off x="-3962928" y="6138602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7185E4-3491-4522-9770-E706476B18F3}"/>
              </a:ext>
            </a:extLst>
          </p:cNvPr>
          <p:cNvSpPr/>
          <p:nvPr/>
        </p:nvSpPr>
        <p:spPr>
          <a:xfrm rot="5400000">
            <a:off x="1684033" y="2644668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842A2-8B4E-417E-B03B-0DC6438CAC27}"/>
              </a:ext>
            </a:extLst>
          </p:cNvPr>
          <p:cNvSpPr/>
          <p:nvPr/>
        </p:nvSpPr>
        <p:spPr>
          <a:xfrm>
            <a:off x="-3852432" y="9460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45B587-FC49-4314-8B61-291A1C23CA25}"/>
              </a:ext>
            </a:extLst>
          </p:cNvPr>
          <p:cNvSpPr/>
          <p:nvPr/>
        </p:nvSpPr>
        <p:spPr>
          <a:xfrm rot="5400000">
            <a:off x="-4031004" y="175855"/>
            <a:ext cx="66638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E3704-9B7B-44DC-B717-88DFF6887547}"/>
              </a:ext>
            </a:extLst>
          </p:cNvPr>
          <p:cNvSpPr/>
          <p:nvPr/>
        </p:nvSpPr>
        <p:spPr>
          <a:xfrm>
            <a:off x="-2877735" y="95211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978BB8-1FBE-437D-B114-07DB6D65FCCB}"/>
              </a:ext>
            </a:extLst>
          </p:cNvPr>
          <p:cNvSpPr/>
          <p:nvPr/>
        </p:nvSpPr>
        <p:spPr>
          <a:xfrm>
            <a:off x="-5224289" y="4755470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0C50B8-40FD-483A-AB84-DB4D791B5C41}"/>
              </a:ext>
            </a:extLst>
          </p:cNvPr>
          <p:cNvSpPr/>
          <p:nvPr/>
        </p:nvSpPr>
        <p:spPr>
          <a:xfrm rot="5400000">
            <a:off x="-4395420" y="3959936"/>
            <a:ext cx="10859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B08BFD-7D46-43C8-A938-52D0A9EDF599}"/>
              </a:ext>
            </a:extLst>
          </p:cNvPr>
          <p:cNvSpPr/>
          <p:nvPr/>
        </p:nvSpPr>
        <p:spPr>
          <a:xfrm rot="5400000">
            <a:off x="-4292984" y="830736"/>
            <a:ext cx="205607" cy="1315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B054418-F07F-42A3-9EF6-5D01EF3B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25" y="236080"/>
            <a:ext cx="7968021" cy="59927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6D145E-536C-497D-8031-7CBE047A0D14}"/>
              </a:ext>
            </a:extLst>
          </p:cNvPr>
          <p:cNvSpPr/>
          <p:nvPr/>
        </p:nvSpPr>
        <p:spPr>
          <a:xfrm>
            <a:off x="5123662" y="159113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3D08D-AB9C-429E-9EF4-FF46745DBE1A}"/>
              </a:ext>
            </a:extLst>
          </p:cNvPr>
          <p:cNvSpPr/>
          <p:nvPr/>
        </p:nvSpPr>
        <p:spPr>
          <a:xfrm>
            <a:off x="5123662" y="752352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CF57D-7C44-49BC-8AB2-7334FD0DFB0B}"/>
              </a:ext>
            </a:extLst>
          </p:cNvPr>
          <p:cNvSpPr/>
          <p:nvPr/>
        </p:nvSpPr>
        <p:spPr>
          <a:xfrm>
            <a:off x="4162297" y="3946365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21AFC4-8339-4513-AD1C-A8C2EA104581}"/>
              </a:ext>
            </a:extLst>
          </p:cNvPr>
          <p:cNvSpPr/>
          <p:nvPr/>
        </p:nvSpPr>
        <p:spPr>
          <a:xfrm>
            <a:off x="5123662" y="316072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DA47AE-D0DE-428A-A6A6-0E5F58A7DB53}"/>
              </a:ext>
            </a:extLst>
          </p:cNvPr>
          <p:cNvSpPr/>
          <p:nvPr/>
        </p:nvSpPr>
        <p:spPr>
          <a:xfrm>
            <a:off x="5157116" y="240049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FB9DA-0DD7-44C2-819B-4B96D2F79B7E}"/>
              </a:ext>
            </a:extLst>
          </p:cNvPr>
          <p:cNvSpPr/>
          <p:nvPr/>
        </p:nvSpPr>
        <p:spPr>
          <a:xfrm rot="5400000">
            <a:off x="4829006" y="199836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60A513-C52D-48FD-BC12-C5D432F1BEE8}"/>
              </a:ext>
            </a:extLst>
          </p:cNvPr>
          <p:cNvSpPr/>
          <p:nvPr/>
        </p:nvSpPr>
        <p:spPr>
          <a:xfrm rot="5400000">
            <a:off x="5230230" y="981198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2A18B0-F60D-4EC3-86D8-45F6200383A7}"/>
              </a:ext>
            </a:extLst>
          </p:cNvPr>
          <p:cNvSpPr/>
          <p:nvPr/>
        </p:nvSpPr>
        <p:spPr>
          <a:xfrm rot="5400000">
            <a:off x="4896303" y="559373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A01E39-B2E1-420A-A65F-520D1BD3EDBA}"/>
              </a:ext>
            </a:extLst>
          </p:cNvPr>
          <p:cNvSpPr/>
          <p:nvPr/>
        </p:nvSpPr>
        <p:spPr>
          <a:xfrm>
            <a:off x="5393096" y="614215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961A84-CD81-450A-91FC-681111631425}"/>
              </a:ext>
            </a:extLst>
          </p:cNvPr>
          <p:cNvSpPr/>
          <p:nvPr/>
        </p:nvSpPr>
        <p:spPr>
          <a:xfrm rot="5400000">
            <a:off x="11040057" y="264822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99CC70-0A4C-4592-9D5E-D1F999B161C2}"/>
              </a:ext>
            </a:extLst>
          </p:cNvPr>
          <p:cNvSpPr/>
          <p:nvPr/>
        </p:nvSpPr>
        <p:spPr>
          <a:xfrm>
            <a:off x="5503592" y="13013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6C18CF-A97F-4B32-9195-D425DD2A2B46}"/>
              </a:ext>
            </a:extLst>
          </p:cNvPr>
          <p:cNvSpPr/>
          <p:nvPr/>
        </p:nvSpPr>
        <p:spPr>
          <a:xfrm rot="5400000">
            <a:off x="5323246" y="177633"/>
            <a:ext cx="66993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DB81CE-3124-49BD-B26A-48B573341A2A}"/>
              </a:ext>
            </a:extLst>
          </p:cNvPr>
          <p:cNvSpPr/>
          <p:nvPr/>
        </p:nvSpPr>
        <p:spPr>
          <a:xfrm>
            <a:off x="6478290" y="98764"/>
            <a:ext cx="7668282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C34ED6-6A37-4C57-A8B0-7C585D1C09E9}"/>
              </a:ext>
            </a:extLst>
          </p:cNvPr>
          <p:cNvSpPr/>
          <p:nvPr/>
        </p:nvSpPr>
        <p:spPr>
          <a:xfrm>
            <a:off x="5318339" y="4778808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Shampoo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83EAC6-7186-483B-B66E-97FF692AF939}"/>
              </a:ext>
            </a:extLst>
          </p:cNvPr>
          <p:cNvSpPr/>
          <p:nvPr/>
        </p:nvSpPr>
        <p:spPr>
          <a:xfrm rot="5400000">
            <a:off x="5565743" y="2488106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A45BCF-9381-4C2B-88EB-E1944BE564C7}"/>
              </a:ext>
            </a:extLst>
          </p:cNvPr>
          <p:cNvSpPr/>
          <p:nvPr/>
        </p:nvSpPr>
        <p:spPr>
          <a:xfrm rot="5400000">
            <a:off x="5495451" y="330728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0C8772-DD76-4687-9890-25BAB88FA4D2}"/>
              </a:ext>
            </a:extLst>
          </p:cNvPr>
          <p:cNvSpPr/>
          <p:nvPr/>
        </p:nvSpPr>
        <p:spPr>
          <a:xfrm rot="5400000">
            <a:off x="5406358" y="407312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671694-4848-4E92-AE8B-5FC77135242A}"/>
              </a:ext>
            </a:extLst>
          </p:cNvPr>
          <p:cNvSpPr/>
          <p:nvPr/>
        </p:nvSpPr>
        <p:spPr>
          <a:xfrm>
            <a:off x="-1317445" y="-239608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ewc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11CE52-3722-4742-8E12-91F33E24DEE1}"/>
              </a:ext>
            </a:extLst>
          </p:cNvPr>
          <p:cNvSpPr/>
          <p:nvPr/>
        </p:nvSpPr>
        <p:spPr>
          <a:xfrm>
            <a:off x="8849434" y="-228872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BB009-5BC7-4EE0-9B70-38CFB27F11AC}"/>
              </a:ext>
            </a:extLst>
          </p:cNvPr>
          <p:cNvSpPr/>
          <p:nvPr/>
        </p:nvSpPr>
        <p:spPr>
          <a:xfrm>
            <a:off x="6817068" y="5610596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35D556-B536-4AFD-9258-285BCDF65657}"/>
              </a:ext>
            </a:extLst>
          </p:cNvPr>
          <p:cNvSpPr/>
          <p:nvPr/>
        </p:nvSpPr>
        <p:spPr>
          <a:xfrm>
            <a:off x="8341068" y="5610596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-20%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E25CD1-CE8D-4A0B-9D42-C52011612E6A}"/>
              </a:ext>
            </a:extLst>
          </p:cNvPr>
          <p:cNvSpPr/>
          <p:nvPr/>
        </p:nvSpPr>
        <p:spPr>
          <a:xfrm>
            <a:off x="9792444" y="5605120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1F0B79-30D1-4921-9EC1-3B186EDC17A5}"/>
              </a:ext>
            </a:extLst>
          </p:cNvPr>
          <p:cNvSpPr/>
          <p:nvPr/>
        </p:nvSpPr>
        <p:spPr>
          <a:xfrm>
            <a:off x="11243820" y="5605120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F2D97B-FCC4-424F-90E9-46A35616266E}"/>
              </a:ext>
            </a:extLst>
          </p:cNvPr>
          <p:cNvSpPr/>
          <p:nvPr/>
        </p:nvSpPr>
        <p:spPr>
          <a:xfrm>
            <a:off x="12695196" y="5605120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3290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F917-41FB-45B7-A17F-12E9E0CF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7091-70CB-418B-A9E9-E9A445F9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3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916E1-9C74-49D6-AB93-832558E8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84" y="174470"/>
            <a:ext cx="7928904" cy="5992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498557" y="716795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2447895" y="1469014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1497359" y="3884755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458724" y="309911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25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49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100543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51919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10003295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2079823" y="-232351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New 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492178" y="2338889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2653406" y="1940458"/>
            <a:ext cx="50509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2565292" y="919588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2231365" y="55321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2728158" y="60805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8375119" y="258661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2838654" y="-48597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2318690" y="-223596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3813351" y="37154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F8F9C1-7FFA-401D-BC0F-DC8FC4359FFF}"/>
              </a:ext>
            </a:extLst>
          </p:cNvPr>
          <p:cNvSpPr/>
          <p:nvPr/>
        </p:nvSpPr>
        <p:spPr>
          <a:xfrm>
            <a:off x="2656679" y="4670397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Deodorant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309C39-E4D9-4587-A60C-5EC39E2C9D99}"/>
              </a:ext>
            </a:extLst>
          </p:cNvPr>
          <p:cNvSpPr/>
          <p:nvPr/>
        </p:nvSpPr>
        <p:spPr>
          <a:xfrm rot="5400000">
            <a:off x="2900805" y="2426496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F5154D-9060-46BB-AADB-B15798B958E5}"/>
              </a:ext>
            </a:extLst>
          </p:cNvPr>
          <p:cNvSpPr/>
          <p:nvPr/>
        </p:nvSpPr>
        <p:spPr>
          <a:xfrm rot="5400000">
            <a:off x="2830513" y="324567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97981-1DF4-4996-A0B9-E8FC8ABBE543}"/>
              </a:ext>
            </a:extLst>
          </p:cNvPr>
          <p:cNvSpPr/>
          <p:nvPr/>
        </p:nvSpPr>
        <p:spPr>
          <a:xfrm rot="5400000">
            <a:off x="2741420" y="401151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622237-7409-45E3-B18A-673C3343A076}"/>
              </a:ext>
            </a:extLst>
          </p:cNvPr>
          <p:cNvSpPr/>
          <p:nvPr/>
        </p:nvSpPr>
        <p:spPr>
          <a:xfrm rot="5400000">
            <a:off x="2563195" y="929174"/>
            <a:ext cx="50509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Box Plot for improve_mase_ADL_intra_ew">
            <a:extLst>
              <a:ext uri="{FF2B5EF4-FFF2-40B4-BE49-F238E27FC236}">
                <a16:creationId xmlns:a16="http://schemas.microsoft.com/office/drawing/2014/main" id="{BC035926-31B3-4F85-BF19-67D1C1FF86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84" y="174470"/>
            <a:ext cx="8136124" cy="60118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2AD022-D04C-4CA4-A348-1C639BA646A2}"/>
              </a:ext>
            </a:extLst>
          </p:cNvPr>
          <p:cNvSpPr/>
          <p:nvPr/>
        </p:nvSpPr>
        <p:spPr>
          <a:xfrm rot="5400000">
            <a:off x="2164068" y="1936757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77A05-6A23-4660-AD55-17AC92E5FD82}"/>
              </a:ext>
            </a:extLst>
          </p:cNvPr>
          <p:cNvSpPr/>
          <p:nvPr/>
        </p:nvSpPr>
        <p:spPr>
          <a:xfrm>
            <a:off x="2441426" y="868580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BF5DB-33AF-4587-8501-9EDD19CE7815}"/>
              </a:ext>
            </a:extLst>
          </p:cNvPr>
          <p:cNvSpPr/>
          <p:nvPr/>
        </p:nvSpPr>
        <p:spPr>
          <a:xfrm>
            <a:off x="1843314" y="1514720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9C63-4161-43AC-BC2E-F435BC0AC14D}"/>
              </a:ext>
            </a:extLst>
          </p:cNvPr>
          <p:cNvSpPr/>
          <p:nvPr/>
        </p:nvSpPr>
        <p:spPr>
          <a:xfrm>
            <a:off x="2993275" y="2355015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7F088-CC29-4F0A-BC87-D59E42DE8EDA}"/>
              </a:ext>
            </a:extLst>
          </p:cNvPr>
          <p:cNvSpPr/>
          <p:nvPr/>
        </p:nvSpPr>
        <p:spPr>
          <a:xfrm>
            <a:off x="2441426" y="3948251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EFD48-C20F-41B7-A94D-E5468A7EF8DE}"/>
              </a:ext>
            </a:extLst>
          </p:cNvPr>
          <p:cNvSpPr/>
          <p:nvPr/>
        </p:nvSpPr>
        <p:spPr>
          <a:xfrm>
            <a:off x="4125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DF6B9-6561-4586-8724-F26A4AE53EB3}"/>
              </a:ext>
            </a:extLst>
          </p:cNvPr>
          <p:cNvSpPr/>
          <p:nvPr/>
        </p:nvSpPr>
        <p:spPr>
          <a:xfrm>
            <a:off x="5649167" y="5575447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-0.2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CB680F-7DD5-4621-95DE-494FBFACA990}"/>
              </a:ext>
            </a:extLst>
          </p:cNvPr>
          <p:cNvSpPr/>
          <p:nvPr/>
        </p:nvSpPr>
        <p:spPr>
          <a:xfrm>
            <a:off x="7100543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F4E60-7895-497C-A398-305D91F05551}"/>
              </a:ext>
            </a:extLst>
          </p:cNvPr>
          <p:cNvSpPr/>
          <p:nvPr/>
        </p:nvSpPr>
        <p:spPr>
          <a:xfrm>
            <a:off x="8551919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DCCB37-D177-44E1-9B1E-6CB2B1B62D4C}"/>
              </a:ext>
            </a:extLst>
          </p:cNvPr>
          <p:cNvSpPr/>
          <p:nvPr/>
        </p:nvSpPr>
        <p:spPr>
          <a:xfrm>
            <a:off x="10003295" y="5569971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E639F7-C634-49C1-91C2-B26A42B31DCC}"/>
              </a:ext>
            </a:extLst>
          </p:cNvPr>
          <p:cNvSpPr/>
          <p:nvPr/>
        </p:nvSpPr>
        <p:spPr>
          <a:xfrm>
            <a:off x="-1317445" y="-2396087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New </a:t>
            </a:r>
            <a:r>
              <a:rPr lang="en-GB" sz="2800" dirty="0" err="1">
                <a:solidFill>
                  <a:schemeClr val="tx1"/>
                </a:solidFill>
              </a:rPr>
              <a:t>ewc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BCD87-913B-48CF-95D5-A65224D82BF5}"/>
              </a:ext>
            </a:extLst>
          </p:cNvPr>
          <p:cNvSpPr/>
          <p:nvPr/>
        </p:nvSpPr>
        <p:spPr>
          <a:xfrm rot="5400000">
            <a:off x="2560071" y="2302697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2CB71-1968-4F42-AC0D-01835486E89E}"/>
              </a:ext>
            </a:extLst>
          </p:cNvPr>
          <p:cNvSpPr/>
          <p:nvPr/>
        </p:nvSpPr>
        <p:spPr>
          <a:xfrm>
            <a:off x="2497916" y="3151633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ACFE0-9C49-4296-8FC9-0AA1C4D4A54A}"/>
              </a:ext>
            </a:extLst>
          </p:cNvPr>
          <p:cNvSpPr/>
          <p:nvPr/>
        </p:nvSpPr>
        <p:spPr>
          <a:xfrm rot="5400000">
            <a:off x="2567410" y="4442126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6630A8-DBE4-4E38-9E62-C6E42DBDFF10}"/>
              </a:ext>
            </a:extLst>
          </p:cNvPr>
          <p:cNvSpPr/>
          <p:nvPr/>
        </p:nvSpPr>
        <p:spPr>
          <a:xfrm rot="5400000">
            <a:off x="2231365" y="553212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2F94B-8011-4D1D-8539-85D60A73985C}"/>
              </a:ext>
            </a:extLst>
          </p:cNvPr>
          <p:cNvSpPr/>
          <p:nvPr/>
        </p:nvSpPr>
        <p:spPr>
          <a:xfrm>
            <a:off x="2728158" y="60805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6341E-3970-40BA-92A1-89D47AF09A68}"/>
              </a:ext>
            </a:extLst>
          </p:cNvPr>
          <p:cNvSpPr/>
          <p:nvPr/>
        </p:nvSpPr>
        <p:spPr>
          <a:xfrm rot="5400000">
            <a:off x="8375119" y="2586611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0CCED-2EEE-42D0-9F6B-11778B59E04A}"/>
              </a:ext>
            </a:extLst>
          </p:cNvPr>
          <p:cNvSpPr/>
          <p:nvPr/>
        </p:nvSpPr>
        <p:spPr>
          <a:xfrm>
            <a:off x="2838654" y="-48597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FA3B20-B011-4E1E-B7BB-A3C915CD9D69}"/>
              </a:ext>
            </a:extLst>
          </p:cNvPr>
          <p:cNvSpPr/>
          <p:nvPr/>
        </p:nvSpPr>
        <p:spPr>
          <a:xfrm rot="5400000">
            <a:off x="2217324" y="-58539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C12119-F163-4BEE-B058-6E9FEF5A44D8}"/>
              </a:ext>
            </a:extLst>
          </p:cNvPr>
          <p:cNvSpPr/>
          <p:nvPr/>
        </p:nvSpPr>
        <p:spPr>
          <a:xfrm>
            <a:off x="3813351" y="37154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F8C366-0E31-4AEE-BAB7-405D74F587FA}"/>
              </a:ext>
            </a:extLst>
          </p:cNvPr>
          <p:cNvSpPr/>
          <p:nvPr/>
        </p:nvSpPr>
        <p:spPr>
          <a:xfrm>
            <a:off x="1466797" y="4697413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C503-1A01-4436-95EE-2E47134BF8B3}"/>
              </a:ext>
            </a:extLst>
          </p:cNvPr>
          <p:cNvSpPr/>
          <p:nvPr/>
        </p:nvSpPr>
        <p:spPr>
          <a:xfrm rot="5400000">
            <a:off x="2254363" y="3210803"/>
            <a:ext cx="336814" cy="12248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85EB5-526B-4C90-954F-D30CC5511A8F}"/>
              </a:ext>
            </a:extLst>
          </p:cNvPr>
          <p:cNvSpPr/>
          <p:nvPr/>
        </p:nvSpPr>
        <p:spPr>
          <a:xfrm rot="5400000">
            <a:off x="2083764" y="470734"/>
            <a:ext cx="218001" cy="19314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8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x Plot for improve_mase_ADL_intra_ew">
            <a:extLst>
              <a:ext uri="{FF2B5EF4-FFF2-40B4-BE49-F238E27FC236}">
                <a16:creationId xmlns:a16="http://schemas.microsoft.com/office/drawing/2014/main" id="{9C4DE416-AA63-449D-B68E-759FAEACA1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3916" y="423051"/>
            <a:ext cx="8136124" cy="60118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6F778E-7E16-4499-BDD0-C783F3FC0A6F}"/>
              </a:ext>
            </a:extLst>
          </p:cNvPr>
          <p:cNvSpPr/>
          <p:nvPr/>
        </p:nvSpPr>
        <p:spPr>
          <a:xfrm rot="5400000">
            <a:off x="-3614432" y="2185338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A46321-D832-4089-9E00-D322DDDD348D}"/>
              </a:ext>
            </a:extLst>
          </p:cNvPr>
          <p:cNvSpPr/>
          <p:nvPr/>
        </p:nvSpPr>
        <p:spPr>
          <a:xfrm>
            <a:off x="-3337074" y="1117161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Face Tissue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27A08-D801-4333-B835-862306D95CFB}"/>
              </a:ext>
            </a:extLst>
          </p:cNvPr>
          <p:cNvSpPr/>
          <p:nvPr/>
        </p:nvSpPr>
        <p:spPr>
          <a:xfrm>
            <a:off x="-3935186" y="1763301"/>
            <a:ext cx="2845926" cy="6446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Spaghetti Sauce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74C70-6917-4712-97E5-814AE548DB95}"/>
              </a:ext>
            </a:extLst>
          </p:cNvPr>
          <p:cNvSpPr/>
          <p:nvPr/>
        </p:nvSpPr>
        <p:spPr>
          <a:xfrm>
            <a:off x="-2785225" y="2603596"/>
            <a:ext cx="1734035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6429E-3A35-42D2-9F76-FF7658932EDF}"/>
              </a:ext>
            </a:extLst>
          </p:cNvPr>
          <p:cNvSpPr/>
          <p:nvPr/>
        </p:nvSpPr>
        <p:spPr>
          <a:xfrm>
            <a:off x="-3337074" y="4196832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34ABA-26A2-46F9-8934-1310D884E0E6}"/>
              </a:ext>
            </a:extLst>
          </p:cNvPr>
          <p:cNvSpPr/>
          <p:nvPr/>
        </p:nvSpPr>
        <p:spPr>
          <a:xfrm>
            <a:off x="-1653333" y="5824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-40%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11550-6CA1-4533-AB97-7DC5B95501D2}"/>
              </a:ext>
            </a:extLst>
          </p:cNvPr>
          <p:cNvSpPr/>
          <p:nvPr/>
        </p:nvSpPr>
        <p:spPr>
          <a:xfrm>
            <a:off x="-129333" y="582402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-20%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F7ACF-FB0B-4BA5-AED1-044E0FF6D59B}"/>
              </a:ext>
            </a:extLst>
          </p:cNvPr>
          <p:cNvSpPr/>
          <p:nvPr/>
        </p:nvSpPr>
        <p:spPr>
          <a:xfrm>
            <a:off x="1322043" y="581855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FB1EE-1777-45C9-9942-FE8579ADE59C}"/>
              </a:ext>
            </a:extLst>
          </p:cNvPr>
          <p:cNvSpPr/>
          <p:nvPr/>
        </p:nvSpPr>
        <p:spPr>
          <a:xfrm>
            <a:off x="2773419" y="581855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A644D-23DC-4BFB-8053-05D4FE92FEC9}"/>
              </a:ext>
            </a:extLst>
          </p:cNvPr>
          <p:cNvSpPr/>
          <p:nvPr/>
        </p:nvSpPr>
        <p:spPr>
          <a:xfrm>
            <a:off x="4224795" y="581855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40%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BB791-612D-447D-9582-AAE0FD1BE49D}"/>
              </a:ext>
            </a:extLst>
          </p:cNvPr>
          <p:cNvSpPr/>
          <p:nvPr/>
        </p:nvSpPr>
        <p:spPr>
          <a:xfrm rot="5400000">
            <a:off x="-3218429" y="2551278"/>
            <a:ext cx="361311" cy="136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060D-BD89-4A09-9078-CB9FFB4F1AD6}"/>
              </a:ext>
            </a:extLst>
          </p:cNvPr>
          <p:cNvSpPr/>
          <p:nvPr/>
        </p:nvSpPr>
        <p:spPr>
          <a:xfrm>
            <a:off x="-3280584" y="3400214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Toothpaste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D27B0-E1A0-4329-892C-942DC406A11D}"/>
              </a:ext>
            </a:extLst>
          </p:cNvPr>
          <p:cNvSpPr/>
          <p:nvPr/>
        </p:nvSpPr>
        <p:spPr>
          <a:xfrm rot="5400000">
            <a:off x="-3211090" y="4690707"/>
            <a:ext cx="4119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E0BF3B-4DDA-4A42-BE14-375AB0E55A2C}"/>
              </a:ext>
            </a:extLst>
          </p:cNvPr>
          <p:cNvSpPr/>
          <p:nvPr/>
        </p:nvSpPr>
        <p:spPr>
          <a:xfrm rot="5400000">
            <a:off x="-3547135" y="5780709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2B3AC2-4A6D-409A-B6B2-2D173DE5EB38}"/>
              </a:ext>
            </a:extLst>
          </p:cNvPr>
          <p:cNvSpPr/>
          <p:nvPr/>
        </p:nvSpPr>
        <p:spPr>
          <a:xfrm>
            <a:off x="-3050342" y="6329126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B442DD-7CB7-4837-9174-7B8F8169663B}"/>
              </a:ext>
            </a:extLst>
          </p:cNvPr>
          <p:cNvSpPr/>
          <p:nvPr/>
        </p:nvSpPr>
        <p:spPr>
          <a:xfrm rot="5400000">
            <a:off x="2596619" y="2835192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AAB915-5E4E-474F-A82D-26EC7EB847F1}"/>
              </a:ext>
            </a:extLst>
          </p:cNvPr>
          <p:cNvSpPr/>
          <p:nvPr/>
        </p:nvSpPr>
        <p:spPr>
          <a:xfrm>
            <a:off x="-2939846" y="199984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EB8CEB-186C-4681-8277-966F375EBF16}"/>
              </a:ext>
            </a:extLst>
          </p:cNvPr>
          <p:cNvSpPr/>
          <p:nvPr/>
        </p:nvSpPr>
        <p:spPr>
          <a:xfrm rot="5400000">
            <a:off x="-3561176" y="190042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3A51E2-F508-4245-804A-2E04B452913A}"/>
              </a:ext>
            </a:extLst>
          </p:cNvPr>
          <p:cNvSpPr/>
          <p:nvPr/>
        </p:nvSpPr>
        <p:spPr>
          <a:xfrm>
            <a:off x="-1965149" y="28573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C2B569-34D0-4591-BB22-F96CEF8F553F}"/>
              </a:ext>
            </a:extLst>
          </p:cNvPr>
          <p:cNvSpPr/>
          <p:nvPr/>
        </p:nvSpPr>
        <p:spPr>
          <a:xfrm>
            <a:off x="-4311703" y="4945994"/>
            <a:ext cx="3222443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Household Cleaner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4DB84F-62A6-4AA0-A050-DCD80A8BBAC5}"/>
              </a:ext>
            </a:extLst>
          </p:cNvPr>
          <p:cNvSpPr/>
          <p:nvPr/>
        </p:nvSpPr>
        <p:spPr>
          <a:xfrm rot="5400000">
            <a:off x="-3524137" y="3459384"/>
            <a:ext cx="336814" cy="12248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8E0EC9-F76F-488B-8478-78C3F89B4CA0}"/>
              </a:ext>
            </a:extLst>
          </p:cNvPr>
          <p:cNvSpPr/>
          <p:nvPr/>
        </p:nvSpPr>
        <p:spPr>
          <a:xfrm rot="5400000">
            <a:off x="-3694736" y="719315"/>
            <a:ext cx="218001" cy="19314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5D5CDA7-27F0-4970-A2CA-CE6649B46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95" y="442161"/>
            <a:ext cx="7928904" cy="59927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D74E69D-DB87-46D6-B9D7-433901CD9D06}"/>
              </a:ext>
            </a:extLst>
          </p:cNvPr>
          <p:cNvSpPr/>
          <p:nvPr/>
        </p:nvSpPr>
        <p:spPr>
          <a:xfrm>
            <a:off x="6020468" y="984486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Milk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364C9C-0133-4E34-ABC5-12CFE5E9B9A5}"/>
              </a:ext>
            </a:extLst>
          </p:cNvPr>
          <p:cNvSpPr/>
          <p:nvPr/>
        </p:nvSpPr>
        <p:spPr>
          <a:xfrm>
            <a:off x="5969806" y="1736705"/>
            <a:ext cx="2229394" cy="622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Peanut butter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820462-2207-443C-ACBA-F62332ACD467}"/>
              </a:ext>
            </a:extLst>
          </p:cNvPr>
          <p:cNvSpPr/>
          <p:nvPr/>
        </p:nvSpPr>
        <p:spPr>
          <a:xfrm>
            <a:off x="5019270" y="4152446"/>
            <a:ext cx="3266440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Sugar substitutes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901A0C-B444-4C54-8EC0-58D831A7A022}"/>
              </a:ext>
            </a:extLst>
          </p:cNvPr>
          <p:cNvSpPr/>
          <p:nvPr/>
        </p:nvSpPr>
        <p:spPr>
          <a:xfrm>
            <a:off x="5980635" y="3366804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Toilet Tissue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7EBBE9-2D4B-4457-B86E-DDC2F8A58351}"/>
              </a:ext>
            </a:extLst>
          </p:cNvPr>
          <p:cNvSpPr/>
          <p:nvPr/>
        </p:nvSpPr>
        <p:spPr>
          <a:xfrm>
            <a:off x="7647078" y="584313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- 40%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18A9B0-BFE8-482F-8631-CFBF689BDC03}"/>
              </a:ext>
            </a:extLst>
          </p:cNvPr>
          <p:cNvSpPr/>
          <p:nvPr/>
        </p:nvSpPr>
        <p:spPr>
          <a:xfrm>
            <a:off x="9171078" y="5843138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- 20%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D0F6F5-D01A-49E6-8DDA-157E13201634}"/>
              </a:ext>
            </a:extLst>
          </p:cNvPr>
          <p:cNvSpPr/>
          <p:nvPr/>
        </p:nvSpPr>
        <p:spPr>
          <a:xfrm>
            <a:off x="10622454" y="583766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EE0CF1-B773-409F-85E3-1B481A52C10C}"/>
              </a:ext>
            </a:extLst>
          </p:cNvPr>
          <p:cNvSpPr/>
          <p:nvPr/>
        </p:nvSpPr>
        <p:spPr>
          <a:xfrm>
            <a:off x="12073830" y="583766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68E3BB-FCA2-4F24-B2CF-88C22CC32791}"/>
              </a:ext>
            </a:extLst>
          </p:cNvPr>
          <p:cNvSpPr/>
          <p:nvPr/>
        </p:nvSpPr>
        <p:spPr>
          <a:xfrm>
            <a:off x="13525206" y="5837662"/>
            <a:ext cx="145137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40%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499B54-DCF2-416F-8696-7AD6D634CD08}"/>
              </a:ext>
            </a:extLst>
          </p:cNvPr>
          <p:cNvSpPr/>
          <p:nvPr/>
        </p:nvSpPr>
        <p:spPr>
          <a:xfrm>
            <a:off x="6014089" y="2606580"/>
            <a:ext cx="2229394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Yogurt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D5671-0C06-4895-BF67-F77D2092D9C5}"/>
              </a:ext>
            </a:extLst>
          </p:cNvPr>
          <p:cNvSpPr/>
          <p:nvPr/>
        </p:nvSpPr>
        <p:spPr>
          <a:xfrm rot="5400000">
            <a:off x="6175317" y="2208149"/>
            <a:ext cx="505096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79CF4E-428F-42D3-8299-E287C1888333}"/>
              </a:ext>
            </a:extLst>
          </p:cNvPr>
          <p:cNvSpPr/>
          <p:nvPr/>
        </p:nvSpPr>
        <p:spPr>
          <a:xfrm rot="5400000">
            <a:off x="6087203" y="1187279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EBD845-6D7C-4960-8DAD-19B8A2DB8871}"/>
              </a:ext>
            </a:extLst>
          </p:cNvPr>
          <p:cNvSpPr/>
          <p:nvPr/>
        </p:nvSpPr>
        <p:spPr>
          <a:xfrm rot="5400000">
            <a:off x="5753276" y="5799819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A06892-2344-4284-9B8A-8F5DED6895D4}"/>
              </a:ext>
            </a:extLst>
          </p:cNvPr>
          <p:cNvSpPr/>
          <p:nvPr/>
        </p:nvSpPr>
        <p:spPr>
          <a:xfrm>
            <a:off x="6250069" y="6348236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F7D08-41A5-490A-ADC8-7DB55FB47281}"/>
              </a:ext>
            </a:extLst>
          </p:cNvPr>
          <p:cNvSpPr/>
          <p:nvPr/>
        </p:nvSpPr>
        <p:spPr>
          <a:xfrm rot="5400000">
            <a:off x="11897030" y="2854302"/>
            <a:ext cx="546162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219936-5037-4165-8B17-4C0541DAEC36}"/>
              </a:ext>
            </a:extLst>
          </p:cNvPr>
          <p:cNvSpPr/>
          <p:nvPr/>
        </p:nvSpPr>
        <p:spPr>
          <a:xfrm>
            <a:off x="6360565" y="219094"/>
            <a:ext cx="8403211" cy="352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CE0920-8C2D-4D43-B00E-5A5B1939AD59}"/>
              </a:ext>
            </a:extLst>
          </p:cNvPr>
          <p:cNvSpPr/>
          <p:nvPr/>
        </p:nvSpPr>
        <p:spPr>
          <a:xfrm rot="5400000">
            <a:off x="5840601" y="44095"/>
            <a:ext cx="1349171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2BA1FD-D02D-44AD-B842-096529B99BBF}"/>
              </a:ext>
            </a:extLst>
          </p:cNvPr>
          <p:cNvSpPr/>
          <p:nvPr/>
        </p:nvSpPr>
        <p:spPr>
          <a:xfrm>
            <a:off x="7335262" y="304845"/>
            <a:ext cx="8378649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29EC4B-3A9C-44ED-B237-F5053F4D0A7B}"/>
              </a:ext>
            </a:extLst>
          </p:cNvPr>
          <p:cNvSpPr/>
          <p:nvPr/>
        </p:nvSpPr>
        <p:spPr>
          <a:xfrm>
            <a:off x="6178590" y="4938088"/>
            <a:ext cx="201456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Deodorant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4BCF66-FF48-4F74-88B5-C91A0F2149C4}"/>
              </a:ext>
            </a:extLst>
          </p:cNvPr>
          <p:cNvSpPr/>
          <p:nvPr/>
        </p:nvSpPr>
        <p:spPr>
          <a:xfrm rot="5400000">
            <a:off x="6422716" y="2694187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EA81E4-F512-406E-AA00-5292B93A17AB}"/>
              </a:ext>
            </a:extLst>
          </p:cNvPr>
          <p:cNvSpPr/>
          <p:nvPr/>
        </p:nvSpPr>
        <p:spPr>
          <a:xfrm rot="5400000">
            <a:off x="6352424" y="3513370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DC786D-AF5A-437C-B5E2-0F243EAAE766}"/>
              </a:ext>
            </a:extLst>
          </p:cNvPr>
          <p:cNvSpPr/>
          <p:nvPr/>
        </p:nvSpPr>
        <p:spPr>
          <a:xfrm rot="5400000">
            <a:off x="6263331" y="4279210"/>
            <a:ext cx="300828" cy="10444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2C60A-378B-497E-A325-1F73717D9F76}"/>
              </a:ext>
            </a:extLst>
          </p:cNvPr>
          <p:cNvSpPr/>
          <p:nvPr/>
        </p:nvSpPr>
        <p:spPr>
          <a:xfrm rot="5400000">
            <a:off x="6085106" y="1196865"/>
            <a:ext cx="505097" cy="50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8421</TotalTime>
  <Words>156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huang</dc:creator>
  <cp:lastModifiedBy>tao huang</cp:lastModifiedBy>
  <cp:revision>30</cp:revision>
  <dcterms:created xsi:type="dcterms:W3CDTF">2018-01-15T00:11:59Z</dcterms:created>
  <dcterms:modified xsi:type="dcterms:W3CDTF">2019-04-11T17:07:09Z</dcterms:modified>
</cp:coreProperties>
</file>