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3" r:id="rId5"/>
    <p:sldId id="267" r:id="rId6"/>
    <p:sldId id="268" r:id="rId7"/>
    <p:sldId id="269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75" d="100"/>
          <a:sy n="75" d="100"/>
        </p:scale>
        <p:origin x="232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7FF-EA22-4077-8A9C-E3DD0093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D1DB7-A7EE-4602-9765-5703376D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A4B2-0C76-486E-A85C-B1B27F39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E314-7720-4262-A7DB-1322000F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845F-67C9-4D64-A54E-349FC33A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57CC-6D79-4E6E-AC37-36198ADD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B0994-FA95-4768-954A-319B7600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61AE-7DD7-4578-B096-126CFC9A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33CB-A0CA-4B2B-A435-D6F3869B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116E-6DE1-435F-8109-468584AF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073C-3444-4C30-94BC-0350CDF33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87203-4124-4BB1-BF36-EBC72175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89C3-C784-4E86-8BEF-674E61B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3EB-817E-4293-A0FC-A195BA45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5DDB-DDBA-4B81-982B-98D5671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BE14-9901-4B97-A6A0-0B96AAE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2C3A-1FF5-491E-BF02-F3CDBCC4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A7D1-051C-49DA-AC0F-A55AF22C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6A70-B290-4F1E-A99E-04A36212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6559-0DDA-4B63-90E8-225A0B72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BB3A-9D0F-4444-B871-D6E537A4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7BF3-83EE-4813-AD5C-6BDC67B0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98CF-E5D0-4B7C-9FF4-C5F099BE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A038-76D7-4B57-90EA-E79C6A0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62D9-779A-4E1B-A528-02FA697F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09C8-659A-40D9-8105-618FC3CF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0923-8B50-428E-A1C4-9DB41FF6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C7A1C-DD36-45BF-8E2F-A5D68103E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E2D56-8210-4012-9A18-B325ABD7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DB6F-DBA7-43D2-A655-54AEA90F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1C27-6B80-4FC8-8FE7-C15EFED1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1CFA-D4A8-4046-9D30-78DD897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79F4-0131-4B52-9462-E4B059A1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FB86-27FD-417D-8D6D-BC9BD9D0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BEF0E-8559-4B6B-8199-820087587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2626F-8F21-4551-B265-30423A73E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6E07D-D3AF-4F4F-8824-59D66CC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E266E-EC1E-439B-96E6-4F0DC441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316-3E78-45C5-863A-DD656A73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D993-AE69-42EC-A667-9ABE2517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8BC14-178E-4418-97D3-DB320C79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0F8D1-57E1-4CF2-9E4C-9500313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E8E3B-9D92-4905-AF62-92ACAEAB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6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BBA12-2B45-473E-86E0-96348BF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61A5-A1FF-434C-920C-D699FD46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F249-C6A7-4AD2-AEE4-AF1C3956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7DC1-D7DA-476B-9DCF-2892022B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9F34-14A1-42AB-90BD-74B86B28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9FA2-782A-4509-AB18-98B0159E1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93266-9332-4470-BF6D-5EC3F088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5BDC0-2805-4F9B-95B3-FB0C85C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BE57A-3BEA-442E-9BA4-528839F0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1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431B-04F5-4FBF-9EF8-4FDF92C7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B0F48-B982-496C-B1AE-507FD1ACB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61D6-F7F3-42AF-B3E6-12218EEC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E7AB8-06AA-4CA9-966B-759FD42B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7DA8-9A79-40F4-9F61-B9FCCD77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98F7-DC6F-45E0-B44C-CA834980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2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F260F-1CE9-4C86-B20A-ABC8F78F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9695-8B4B-4484-9416-B6F13D6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8005-AE4F-4CE7-B4C3-2635A1B17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A5BF-45B2-4864-8142-EFAC835A09C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6C28-07AA-44F2-B818-2E44275A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775D-2388-4F09-B7AE-2EAD54E5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D03CA-258E-47D3-9277-930A361C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87" y="174470"/>
            <a:ext cx="7968021" cy="5992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58724" y="152952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2458724" y="690742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1497359" y="3884755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58724" y="309911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2079823" y="-232351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-1892261" y="203055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92178" y="233888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164068" y="193675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565292" y="919588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318690" y="-22359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8F9C1-7FFA-401D-BC0F-DC8FC4359FFF}"/>
              </a:ext>
            </a:extLst>
          </p:cNvPr>
          <p:cNvSpPr/>
          <p:nvPr/>
        </p:nvSpPr>
        <p:spPr>
          <a:xfrm>
            <a:off x="2653401" y="4717198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309C39-E4D9-4587-A60C-5EC39E2C9D99}"/>
              </a:ext>
            </a:extLst>
          </p:cNvPr>
          <p:cNvSpPr/>
          <p:nvPr/>
        </p:nvSpPr>
        <p:spPr>
          <a:xfrm rot="5400000">
            <a:off x="2900805" y="2426496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F5154D-9060-46BB-AADB-B15798B958E5}"/>
              </a:ext>
            </a:extLst>
          </p:cNvPr>
          <p:cNvSpPr/>
          <p:nvPr/>
        </p:nvSpPr>
        <p:spPr>
          <a:xfrm rot="5400000">
            <a:off x="2830513" y="324567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97981-1DF4-4996-A0B9-E8FC8ABBE543}"/>
              </a:ext>
            </a:extLst>
          </p:cNvPr>
          <p:cNvSpPr/>
          <p:nvPr/>
        </p:nvSpPr>
        <p:spPr>
          <a:xfrm rot="5400000">
            <a:off x="2741420" y="401151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1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7F8562F-6D31-4F5F-A2CF-E931081B1537}"/>
              </a:ext>
            </a:extLst>
          </p:cNvPr>
          <p:cNvSpPr/>
          <p:nvPr/>
        </p:nvSpPr>
        <p:spPr>
          <a:xfrm>
            <a:off x="-5224288" y="9460"/>
            <a:ext cx="19578918" cy="65078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E2FD7-C0EC-4BFD-ABE0-D833D4734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359" y="232527"/>
            <a:ext cx="8230611" cy="6011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4ECBA-0A82-4D43-8C93-ED1A4289EBE4}"/>
              </a:ext>
            </a:extLst>
          </p:cNvPr>
          <p:cNvSpPr/>
          <p:nvPr/>
        </p:nvSpPr>
        <p:spPr>
          <a:xfrm rot="5400000">
            <a:off x="-4527018" y="1994814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D5D7E-AE54-425E-A961-1987AEB98E11}"/>
              </a:ext>
            </a:extLst>
          </p:cNvPr>
          <p:cNvSpPr/>
          <p:nvPr/>
        </p:nvSpPr>
        <p:spPr>
          <a:xfrm>
            <a:off x="-4231240" y="156001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F1C8E-8AED-4879-A409-000A98C0622E}"/>
              </a:ext>
            </a:extLst>
          </p:cNvPr>
          <p:cNvSpPr/>
          <p:nvPr/>
        </p:nvSpPr>
        <p:spPr>
          <a:xfrm>
            <a:off x="-4847772" y="747932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24B62-A031-4994-A251-C49B1DCB8DE0}"/>
              </a:ext>
            </a:extLst>
          </p:cNvPr>
          <p:cNvSpPr/>
          <p:nvPr/>
        </p:nvSpPr>
        <p:spPr>
          <a:xfrm>
            <a:off x="-3785136" y="4027305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49660-1747-4399-B36B-57F00FAAAEF1}"/>
              </a:ext>
            </a:extLst>
          </p:cNvPr>
          <p:cNvSpPr/>
          <p:nvPr/>
        </p:nvSpPr>
        <p:spPr>
          <a:xfrm>
            <a:off x="-4249660" y="323247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4F22A-5B16-4F23-B8BD-41FC8A63CC04}"/>
              </a:ext>
            </a:extLst>
          </p:cNvPr>
          <p:cNvSpPr/>
          <p:nvPr/>
        </p:nvSpPr>
        <p:spPr>
          <a:xfrm>
            <a:off x="-2565919" y="563350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-40%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21BEFF-A635-4531-AD92-32F4B42F8535}"/>
              </a:ext>
            </a:extLst>
          </p:cNvPr>
          <p:cNvSpPr/>
          <p:nvPr/>
        </p:nvSpPr>
        <p:spPr>
          <a:xfrm>
            <a:off x="-1041919" y="563350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-20%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0221B-F122-4760-9157-E85E1C79D8A3}"/>
              </a:ext>
            </a:extLst>
          </p:cNvPr>
          <p:cNvSpPr/>
          <p:nvPr/>
        </p:nvSpPr>
        <p:spPr>
          <a:xfrm>
            <a:off x="409457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650A6-8D22-4F62-B9E8-00B30BF10036}"/>
              </a:ext>
            </a:extLst>
          </p:cNvPr>
          <p:cNvSpPr/>
          <p:nvPr/>
        </p:nvSpPr>
        <p:spPr>
          <a:xfrm>
            <a:off x="1860833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D19AD-5988-4F6B-B9DF-347BED3A8F15}"/>
              </a:ext>
            </a:extLst>
          </p:cNvPr>
          <p:cNvSpPr/>
          <p:nvPr/>
        </p:nvSpPr>
        <p:spPr>
          <a:xfrm>
            <a:off x="3312209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067D5-750A-4C4C-AAF9-0197A2A3F049}"/>
              </a:ext>
            </a:extLst>
          </p:cNvPr>
          <p:cNvSpPr/>
          <p:nvPr/>
        </p:nvSpPr>
        <p:spPr>
          <a:xfrm rot="5400000">
            <a:off x="-4131015" y="2360754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1669A-812B-427A-9C32-0AEDD1FCDE92}"/>
              </a:ext>
            </a:extLst>
          </p:cNvPr>
          <p:cNvSpPr/>
          <p:nvPr/>
        </p:nvSpPr>
        <p:spPr>
          <a:xfrm>
            <a:off x="-4249660" y="239211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8BE4B-CF51-4A23-AB9C-775A8999D481}"/>
              </a:ext>
            </a:extLst>
          </p:cNvPr>
          <p:cNvSpPr/>
          <p:nvPr/>
        </p:nvSpPr>
        <p:spPr>
          <a:xfrm rot="5400000">
            <a:off x="-3835949" y="4242219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E72653-1A29-4AE4-AD99-DADA32F77C24}"/>
              </a:ext>
            </a:extLst>
          </p:cNvPr>
          <p:cNvSpPr/>
          <p:nvPr/>
        </p:nvSpPr>
        <p:spPr>
          <a:xfrm rot="5400000">
            <a:off x="-4459721" y="5590185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6B9D5B-B7CF-41BD-AF39-10ED29463A6F}"/>
              </a:ext>
            </a:extLst>
          </p:cNvPr>
          <p:cNvSpPr/>
          <p:nvPr/>
        </p:nvSpPr>
        <p:spPr>
          <a:xfrm>
            <a:off x="-3962928" y="6138602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7185E4-3491-4522-9770-E706476B18F3}"/>
              </a:ext>
            </a:extLst>
          </p:cNvPr>
          <p:cNvSpPr/>
          <p:nvPr/>
        </p:nvSpPr>
        <p:spPr>
          <a:xfrm rot="5400000">
            <a:off x="1684033" y="2644668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842A2-8B4E-417E-B03B-0DC6438CAC27}"/>
              </a:ext>
            </a:extLst>
          </p:cNvPr>
          <p:cNvSpPr/>
          <p:nvPr/>
        </p:nvSpPr>
        <p:spPr>
          <a:xfrm>
            <a:off x="-3852432" y="9460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45B587-FC49-4314-8B61-291A1C23CA25}"/>
              </a:ext>
            </a:extLst>
          </p:cNvPr>
          <p:cNvSpPr/>
          <p:nvPr/>
        </p:nvSpPr>
        <p:spPr>
          <a:xfrm rot="5400000">
            <a:off x="-4031004" y="175855"/>
            <a:ext cx="66638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E3704-9B7B-44DC-B717-88DFF6887547}"/>
              </a:ext>
            </a:extLst>
          </p:cNvPr>
          <p:cNvSpPr/>
          <p:nvPr/>
        </p:nvSpPr>
        <p:spPr>
          <a:xfrm>
            <a:off x="-2877735" y="95211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978BB8-1FBE-437D-B114-07DB6D65FCCB}"/>
              </a:ext>
            </a:extLst>
          </p:cNvPr>
          <p:cNvSpPr/>
          <p:nvPr/>
        </p:nvSpPr>
        <p:spPr>
          <a:xfrm>
            <a:off x="-5224289" y="4755470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0C50B8-40FD-483A-AB84-DB4D791B5C41}"/>
              </a:ext>
            </a:extLst>
          </p:cNvPr>
          <p:cNvSpPr/>
          <p:nvPr/>
        </p:nvSpPr>
        <p:spPr>
          <a:xfrm rot="5400000">
            <a:off x="-4395420" y="3959936"/>
            <a:ext cx="10859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B08BFD-7D46-43C8-A938-52D0A9EDF599}"/>
              </a:ext>
            </a:extLst>
          </p:cNvPr>
          <p:cNvSpPr/>
          <p:nvPr/>
        </p:nvSpPr>
        <p:spPr>
          <a:xfrm rot="5400000">
            <a:off x="-4292984" y="830736"/>
            <a:ext cx="205607" cy="1315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B054418-F07F-42A3-9EF6-5D01EF3B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5" y="236080"/>
            <a:ext cx="7968021" cy="59927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6D145E-536C-497D-8031-7CBE047A0D14}"/>
              </a:ext>
            </a:extLst>
          </p:cNvPr>
          <p:cNvSpPr/>
          <p:nvPr/>
        </p:nvSpPr>
        <p:spPr>
          <a:xfrm>
            <a:off x="5123662" y="159113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3D08D-AB9C-429E-9EF4-FF46745DBE1A}"/>
              </a:ext>
            </a:extLst>
          </p:cNvPr>
          <p:cNvSpPr/>
          <p:nvPr/>
        </p:nvSpPr>
        <p:spPr>
          <a:xfrm>
            <a:off x="5123662" y="752352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CF57D-7C44-49BC-8AB2-7334FD0DFB0B}"/>
              </a:ext>
            </a:extLst>
          </p:cNvPr>
          <p:cNvSpPr/>
          <p:nvPr/>
        </p:nvSpPr>
        <p:spPr>
          <a:xfrm>
            <a:off x="4162297" y="3946365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21AFC4-8339-4513-AD1C-A8C2EA104581}"/>
              </a:ext>
            </a:extLst>
          </p:cNvPr>
          <p:cNvSpPr/>
          <p:nvPr/>
        </p:nvSpPr>
        <p:spPr>
          <a:xfrm>
            <a:off x="5123662" y="316072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DA47AE-D0DE-428A-A6A6-0E5F58A7DB53}"/>
              </a:ext>
            </a:extLst>
          </p:cNvPr>
          <p:cNvSpPr/>
          <p:nvPr/>
        </p:nvSpPr>
        <p:spPr>
          <a:xfrm>
            <a:off x="5157116" y="240049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FB9DA-0DD7-44C2-819B-4B96D2F79B7E}"/>
              </a:ext>
            </a:extLst>
          </p:cNvPr>
          <p:cNvSpPr/>
          <p:nvPr/>
        </p:nvSpPr>
        <p:spPr>
          <a:xfrm rot="5400000">
            <a:off x="4829006" y="199836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0A513-C52D-48FD-BC12-C5D432F1BEE8}"/>
              </a:ext>
            </a:extLst>
          </p:cNvPr>
          <p:cNvSpPr/>
          <p:nvPr/>
        </p:nvSpPr>
        <p:spPr>
          <a:xfrm rot="5400000">
            <a:off x="5230230" y="981198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2A18B0-F60D-4EC3-86D8-45F6200383A7}"/>
              </a:ext>
            </a:extLst>
          </p:cNvPr>
          <p:cNvSpPr/>
          <p:nvPr/>
        </p:nvSpPr>
        <p:spPr>
          <a:xfrm rot="5400000">
            <a:off x="4896303" y="559373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A01E39-B2E1-420A-A65F-520D1BD3EDBA}"/>
              </a:ext>
            </a:extLst>
          </p:cNvPr>
          <p:cNvSpPr/>
          <p:nvPr/>
        </p:nvSpPr>
        <p:spPr>
          <a:xfrm>
            <a:off x="5393096" y="614215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961A84-CD81-450A-91FC-681111631425}"/>
              </a:ext>
            </a:extLst>
          </p:cNvPr>
          <p:cNvSpPr/>
          <p:nvPr/>
        </p:nvSpPr>
        <p:spPr>
          <a:xfrm rot="5400000">
            <a:off x="11040057" y="264822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99CC70-0A4C-4592-9D5E-D1F999B161C2}"/>
              </a:ext>
            </a:extLst>
          </p:cNvPr>
          <p:cNvSpPr/>
          <p:nvPr/>
        </p:nvSpPr>
        <p:spPr>
          <a:xfrm>
            <a:off x="5503592" y="13013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6C18CF-A97F-4B32-9195-D425DD2A2B46}"/>
              </a:ext>
            </a:extLst>
          </p:cNvPr>
          <p:cNvSpPr/>
          <p:nvPr/>
        </p:nvSpPr>
        <p:spPr>
          <a:xfrm rot="5400000">
            <a:off x="5323246" y="177633"/>
            <a:ext cx="66993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81CE-3124-49BD-B26A-48B573341A2A}"/>
              </a:ext>
            </a:extLst>
          </p:cNvPr>
          <p:cNvSpPr/>
          <p:nvPr/>
        </p:nvSpPr>
        <p:spPr>
          <a:xfrm>
            <a:off x="6478290" y="98764"/>
            <a:ext cx="7668282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C34ED6-6A37-4C57-A8B0-7C585D1C09E9}"/>
              </a:ext>
            </a:extLst>
          </p:cNvPr>
          <p:cNvSpPr/>
          <p:nvPr/>
        </p:nvSpPr>
        <p:spPr>
          <a:xfrm>
            <a:off x="5318339" y="4778808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83EAC6-7186-483B-B66E-97FF692AF939}"/>
              </a:ext>
            </a:extLst>
          </p:cNvPr>
          <p:cNvSpPr/>
          <p:nvPr/>
        </p:nvSpPr>
        <p:spPr>
          <a:xfrm rot="5400000">
            <a:off x="5565743" y="2488106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A45BCF-9381-4C2B-88EB-E1944BE564C7}"/>
              </a:ext>
            </a:extLst>
          </p:cNvPr>
          <p:cNvSpPr/>
          <p:nvPr/>
        </p:nvSpPr>
        <p:spPr>
          <a:xfrm rot="5400000">
            <a:off x="5495451" y="330728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0C8772-DD76-4687-9890-25BAB88FA4D2}"/>
              </a:ext>
            </a:extLst>
          </p:cNvPr>
          <p:cNvSpPr/>
          <p:nvPr/>
        </p:nvSpPr>
        <p:spPr>
          <a:xfrm rot="5400000">
            <a:off x="5406358" y="407312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671694-4848-4E92-AE8B-5FC77135242A}"/>
              </a:ext>
            </a:extLst>
          </p:cNvPr>
          <p:cNvSpPr/>
          <p:nvPr/>
        </p:nvSpPr>
        <p:spPr>
          <a:xfrm>
            <a:off x="-1317445" y="-239608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ewc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11CE52-3722-4742-8E12-91F33E24DEE1}"/>
              </a:ext>
            </a:extLst>
          </p:cNvPr>
          <p:cNvSpPr/>
          <p:nvPr/>
        </p:nvSpPr>
        <p:spPr>
          <a:xfrm>
            <a:off x="8849434" y="-228872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BB009-5BC7-4EE0-9B70-38CFB27F11AC}"/>
              </a:ext>
            </a:extLst>
          </p:cNvPr>
          <p:cNvSpPr/>
          <p:nvPr/>
        </p:nvSpPr>
        <p:spPr>
          <a:xfrm>
            <a:off x="6817068" y="5610596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35D556-B536-4AFD-9258-285BCDF65657}"/>
              </a:ext>
            </a:extLst>
          </p:cNvPr>
          <p:cNvSpPr/>
          <p:nvPr/>
        </p:nvSpPr>
        <p:spPr>
          <a:xfrm>
            <a:off x="8341068" y="5610596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-20%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E25CD1-CE8D-4A0B-9D42-C52011612E6A}"/>
              </a:ext>
            </a:extLst>
          </p:cNvPr>
          <p:cNvSpPr/>
          <p:nvPr/>
        </p:nvSpPr>
        <p:spPr>
          <a:xfrm>
            <a:off x="9792444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1F0B79-30D1-4921-9EC1-3B186EDC17A5}"/>
              </a:ext>
            </a:extLst>
          </p:cNvPr>
          <p:cNvSpPr/>
          <p:nvPr/>
        </p:nvSpPr>
        <p:spPr>
          <a:xfrm>
            <a:off x="11243820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F2D97B-FCC4-424F-90E9-46A35616266E}"/>
              </a:ext>
            </a:extLst>
          </p:cNvPr>
          <p:cNvSpPr/>
          <p:nvPr/>
        </p:nvSpPr>
        <p:spPr>
          <a:xfrm>
            <a:off x="12695196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97708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EE829-4238-4167-9CDF-ED16CA9D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27" y="174470"/>
            <a:ext cx="8230611" cy="60118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164068" y="193675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59846" y="1501960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1843314" y="689875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2905950" y="3969248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41426" y="317441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1317445" y="-239608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ewc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2560071" y="2302697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41426" y="233406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855137" y="4184162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318690" y="-22359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F8C366-0E31-4AEE-BAB7-405D74F587FA}"/>
              </a:ext>
            </a:extLst>
          </p:cNvPr>
          <p:cNvSpPr/>
          <p:nvPr/>
        </p:nvSpPr>
        <p:spPr>
          <a:xfrm>
            <a:off x="1466797" y="4697413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C503-1A01-4436-95EE-2E47134BF8B3}"/>
              </a:ext>
            </a:extLst>
          </p:cNvPr>
          <p:cNvSpPr/>
          <p:nvPr/>
        </p:nvSpPr>
        <p:spPr>
          <a:xfrm rot="5400000">
            <a:off x="2295666" y="3901879"/>
            <a:ext cx="10859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85EB5-526B-4C90-954F-D30CC5511A8F}"/>
              </a:ext>
            </a:extLst>
          </p:cNvPr>
          <p:cNvSpPr/>
          <p:nvPr/>
        </p:nvSpPr>
        <p:spPr>
          <a:xfrm rot="5400000">
            <a:off x="2083764" y="470734"/>
            <a:ext cx="218001" cy="19314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0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5F249AC-D3D7-4F06-86A4-57BFDC6AA0A9}"/>
              </a:ext>
            </a:extLst>
          </p:cNvPr>
          <p:cNvSpPr/>
          <p:nvPr/>
        </p:nvSpPr>
        <p:spPr>
          <a:xfrm>
            <a:off x="-4651399" y="326166"/>
            <a:ext cx="20080085" cy="6531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D03CA-258E-47D3-9277-930A361C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7542" y="247041"/>
            <a:ext cx="7968021" cy="5992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-3361505" y="160209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-3361505" y="763313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-4322870" y="3957326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-3361505" y="317168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-1695062" y="564801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-171062" y="564801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1280314" y="564254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2731690" y="564254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4183066" y="564254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4803798" y="-286561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-3188068" y="4414175"/>
            <a:ext cx="410113" cy="573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-3328051" y="2411460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-3656161" y="20093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-3254937" y="99215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-3588864" y="5604699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-3092071" y="6153116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2554890" y="2659182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-2981575" y="23974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-3501539" y="-151025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-2006878" y="10972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8F9C1-7FFA-401D-BC0F-DC8FC4359FFF}"/>
              </a:ext>
            </a:extLst>
          </p:cNvPr>
          <p:cNvSpPr/>
          <p:nvPr/>
        </p:nvSpPr>
        <p:spPr>
          <a:xfrm>
            <a:off x="-3166828" y="4789769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309C39-E4D9-4587-A60C-5EC39E2C9D99}"/>
              </a:ext>
            </a:extLst>
          </p:cNvPr>
          <p:cNvSpPr/>
          <p:nvPr/>
        </p:nvSpPr>
        <p:spPr>
          <a:xfrm rot="5400000">
            <a:off x="-2919424" y="2499067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F5154D-9060-46BB-AADB-B15798B958E5}"/>
              </a:ext>
            </a:extLst>
          </p:cNvPr>
          <p:cNvSpPr/>
          <p:nvPr/>
        </p:nvSpPr>
        <p:spPr>
          <a:xfrm rot="5400000">
            <a:off x="-2989716" y="3318250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97981-1DF4-4996-A0B9-E8FC8ABBE543}"/>
              </a:ext>
            </a:extLst>
          </p:cNvPr>
          <p:cNvSpPr/>
          <p:nvPr/>
        </p:nvSpPr>
        <p:spPr>
          <a:xfrm rot="5400000">
            <a:off x="-3078809" y="4084090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B6D1151-6B25-4AE8-B3BA-C3A8DD3F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55" y="258616"/>
            <a:ext cx="8230611" cy="60118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5D599F6-7BF0-4058-B3F8-5BC334431692}"/>
              </a:ext>
            </a:extLst>
          </p:cNvPr>
          <p:cNvSpPr/>
          <p:nvPr/>
        </p:nvSpPr>
        <p:spPr>
          <a:xfrm rot="5400000">
            <a:off x="6023796" y="2020903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214C1-FD06-4A9F-94D9-35F3C2C8D849}"/>
              </a:ext>
            </a:extLst>
          </p:cNvPr>
          <p:cNvSpPr/>
          <p:nvPr/>
        </p:nvSpPr>
        <p:spPr>
          <a:xfrm>
            <a:off x="6319574" y="158610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1EDA91-2B2F-4B13-A11E-0926E751E455}"/>
              </a:ext>
            </a:extLst>
          </p:cNvPr>
          <p:cNvSpPr/>
          <p:nvPr/>
        </p:nvSpPr>
        <p:spPr>
          <a:xfrm>
            <a:off x="5703042" y="774021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F3A24-C850-4760-9A9C-F44FA62F45B9}"/>
              </a:ext>
            </a:extLst>
          </p:cNvPr>
          <p:cNvSpPr/>
          <p:nvPr/>
        </p:nvSpPr>
        <p:spPr>
          <a:xfrm>
            <a:off x="6765678" y="4053394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3F9F9-22A2-4B43-BAB7-CA376A72C6CB}"/>
              </a:ext>
            </a:extLst>
          </p:cNvPr>
          <p:cNvSpPr/>
          <p:nvPr/>
        </p:nvSpPr>
        <p:spPr>
          <a:xfrm>
            <a:off x="6301154" y="325856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B3AC05-4442-4BC4-BFC9-F5E5D72B46C0}"/>
              </a:ext>
            </a:extLst>
          </p:cNvPr>
          <p:cNvSpPr/>
          <p:nvPr/>
        </p:nvSpPr>
        <p:spPr>
          <a:xfrm>
            <a:off x="7984895" y="5659593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B406AA-D9AF-422F-8BE5-9A3CC969E094}"/>
              </a:ext>
            </a:extLst>
          </p:cNvPr>
          <p:cNvSpPr/>
          <p:nvPr/>
        </p:nvSpPr>
        <p:spPr>
          <a:xfrm>
            <a:off x="9508895" y="5659593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ED0C8A-AA07-41C2-83A9-72F02F5B58C2}"/>
              </a:ext>
            </a:extLst>
          </p:cNvPr>
          <p:cNvSpPr/>
          <p:nvPr/>
        </p:nvSpPr>
        <p:spPr>
          <a:xfrm>
            <a:off x="10960271" y="565411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41CC48-0F31-41C0-9F02-C9A31664A37E}"/>
              </a:ext>
            </a:extLst>
          </p:cNvPr>
          <p:cNvSpPr/>
          <p:nvPr/>
        </p:nvSpPr>
        <p:spPr>
          <a:xfrm>
            <a:off x="12411647" y="565411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57FB7A-FBA2-4ED1-BC11-F08E056FBF49}"/>
              </a:ext>
            </a:extLst>
          </p:cNvPr>
          <p:cNvSpPr/>
          <p:nvPr/>
        </p:nvSpPr>
        <p:spPr>
          <a:xfrm>
            <a:off x="13863023" y="565411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B5A94B-78C3-42F8-9ADE-309A01964381}"/>
              </a:ext>
            </a:extLst>
          </p:cNvPr>
          <p:cNvSpPr/>
          <p:nvPr/>
        </p:nvSpPr>
        <p:spPr>
          <a:xfrm rot="5400000">
            <a:off x="6419799" y="2386843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D48DAB-C90E-4FB3-A321-B0F66E0FDE6A}"/>
              </a:ext>
            </a:extLst>
          </p:cNvPr>
          <p:cNvSpPr/>
          <p:nvPr/>
        </p:nvSpPr>
        <p:spPr>
          <a:xfrm>
            <a:off x="6301154" y="2418208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E550B3-6470-42B5-875A-7227D79063B8}"/>
              </a:ext>
            </a:extLst>
          </p:cNvPr>
          <p:cNvSpPr/>
          <p:nvPr/>
        </p:nvSpPr>
        <p:spPr>
          <a:xfrm rot="5400000">
            <a:off x="6714865" y="4268308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1360E-1E2F-475C-B5D2-2ED12C2D4E09}"/>
              </a:ext>
            </a:extLst>
          </p:cNvPr>
          <p:cNvSpPr/>
          <p:nvPr/>
        </p:nvSpPr>
        <p:spPr>
          <a:xfrm rot="5400000">
            <a:off x="6091093" y="5616274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C506D3-1ADA-4C32-B954-961EBDC47C43}"/>
              </a:ext>
            </a:extLst>
          </p:cNvPr>
          <p:cNvSpPr/>
          <p:nvPr/>
        </p:nvSpPr>
        <p:spPr>
          <a:xfrm>
            <a:off x="6587886" y="6164691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F18AC9-7227-4A5C-B67E-524946DA908C}"/>
              </a:ext>
            </a:extLst>
          </p:cNvPr>
          <p:cNvSpPr/>
          <p:nvPr/>
        </p:nvSpPr>
        <p:spPr>
          <a:xfrm rot="5400000">
            <a:off x="12234847" y="2670757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CCC1D2-8514-49FA-8C2F-165C6BA3B7F6}"/>
              </a:ext>
            </a:extLst>
          </p:cNvPr>
          <p:cNvSpPr/>
          <p:nvPr/>
        </p:nvSpPr>
        <p:spPr>
          <a:xfrm>
            <a:off x="5326525" y="4781559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2D245-F842-445A-BBEB-57975E52F4A1}"/>
              </a:ext>
            </a:extLst>
          </p:cNvPr>
          <p:cNvSpPr/>
          <p:nvPr/>
        </p:nvSpPr>
        <p:spPr>
          <a:xfrm rot="5400000">
            <a:off x="6155394" y="3986025"/>
            <a:ext cx="10859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31A90F-0A6B-4332-A4F0-D305BC384B42}"/>
              </a:ext>
            </a:extLst>
          </p:cNvPr>
          <p:cNvSpPr/>
          <p:nvPr/>
        </p:nvSpPr>
        <p:spPr>
          <a:xfrm rot="5400000">
            <a:off x="5943492" y="554880"/>
            <a:ext cx="218001" cy="19314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C49543-0DB4-4AC9-9666-19313AE335A9}"/>
              </a:ext>
            </a:extLst>
          </p:cNvPr>
          <p:cNvSpPr/>
          <p:nvPr/>
        </p:nvSpPr>
        <p:spPr>
          <a:xfrm>
            <a:off x="6795072" y="10972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2A7496-59AA-41AE-BFB4-56D45467D8CC}"/>
              </a:ext>
            </a:extLst>
          </p:cNvPr>
          <p:cNvSpPr/>
          <p:nvPr/>
        </p:nvSpPr>
        <p:spPr>
          <a:xfrm rot="5400000">
            <a:off x="5984050" y="-143895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3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7F8562F-6D31-4F5F-A2CF-E931081B1537}"/>
              </a:ext>
            </a:extLst>
          </p:cNvPr>
          <p:cNvSpPr/>
          <p:nvPr/>
        </p:nvSpPr>
        <p:spPr>
          <a:xfrm>
            <a:off x="-5224288" y="9460"/>
            <a:ext cx="19578918" cy="65078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E2FD7-C0EC-4BFD-ABE0-D833D4734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359" y="232527"/>
            <a:ext cx="8230611" cy="6011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4ECBA-0A82-4D43-8C93-ED1A4289EBE4}"/>
              </a:ext>
            </a:extLst>
          </p:cNvPr>
          <p:cNvSpPr/>
          <p:nvPr/>
        </p:nvSpPr>
        <p:spPr>
          <a:xfrm rot="5400000">
            <a:off x="-4527018" y="1994814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D5D7E-AE54-425E-A961-1987AEB98E11}"/>
              </a:ext>
            </a:extLst>
          </p:cNvPr>
          <p:cNvSpPr/>
          <p:nvPr/>
        </p:nvSpPr>
        <p:spPr>
          <a:xfrm>
            <a:off x="-4231240" y="156001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F1C8E-8AED-4879-A409-000A98C0622E}"/>
              </a:ext>
            </a:extLst>
          </p:cNvPr>
          <p:cNvSpPr/>
          <p:nvPr/>
        </p:nvSpPr>
        <p:spPr>
          <a:xfrm>
            <a:off x="-4847772" y="747932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24B62-A031-4994-A251-C49B1DCB8DE0}"/>
              </a:ext>
            </a:extLst>
          </p:cNvPr>
          <p:cNvSpPr/>
          <p:nvPr/>
        </p:nvSpPr>
        <p:spPr>
          <a:xfrm>
            <a:off x="-3785136" y="4027305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49660-1747-4399-B36B-57F00FAAAEF1}"/>
              </a:ext>
            </a:extLst>
          </p:cNvPr>
          <p:cNvSpPr/>
          <p:nvPr/>
        </p:nvSpPr>
        <p:spPr>
          <a:xfrm>
            <a:off x="-4249660" y="323247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4F22A-5B16-4F23-B8BD-41FC8A63CC04}"/>
              </a:ext>
            </a:extLst>
          </p:cNvPr>
          <p:cNvSpPr/>
          <p:nvPr/>
        </p:nvSpPr>
        <p:spPr>
          <a:xfrm>
            <a:off x="-2565919" y="563350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-40%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21BEFF-A635-4531-AD92-32F4B42F8535}"/>
              </a:ext>
            </a:extLst>
          </p:cNvPr>
          <p:cNvSpPr/>
          <p:nvPr/>
        </p:nvSpPr>
        <p:spPr>
          <a:xfrm>
            <a:off x="-1041919" y="563350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-20%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0221B-F122-4760-9157-E85E1C79D8A3}"/>
              </a:ext>
            </a:extLst>
          </p:cNvPr>
          <p:cNvSpPr/>
          <p:nvPr/>
        </p:nvSpPr>
        <p:spPr>
          <a:xfrm>
            <a:off x="409457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650A6-8D22-4F62-B9E8-00B30BF10036}"/>
              </a:ext>
            </a:extLst>
          </p:cNvPr>
          <p:cNvSpPr/>
          <p:nvPr/>
        </p:nvSpPr>
        <p:spPr>
          <a:xfrm>
            <a:off x="1860833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D19AD-5988-4F6B-B9DF-347BED3A8F15}"/>
              </a:ext>
            </a:extLst>
          </p:cNvPr>
          <p:cNvSpPr/>
          <p:nvPr/>
        </p:nvSpPr>
        <p:spPr>
          <a:xfrm>
            <a:off x="3312209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067D5-750A-4C4C-AAF9-0197A2A3F049}"/>
              </a:ext>
            </a:extLst>
          </p:cNvPr>
          <p:cNvSpPr/>
          <p:nvPr/>
        </p:nvSpPr>
        <p:spPr>
          <a:xfrm rot="5400000">
            <a:off x="-4131015" y="2360754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1669A-812B-427A-9C32-0AEDD1FCDE92}"/>
              </a:ext>
            </a:extLst>
          </p:cNvPr>
          <p:cNvSpPr/>
          <p:nvPr/>
        </p:nvSpPr>
        <p:spPr>
          <a:xfrm>
            <a:off x="-4249660" y="239211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8BE4B-CF51-4A23-AB9C-775A8999D481}"/>
              </a:ext>
            </a:extLst>
          </p:cNvPr>
          <p:cNvSpPr/>
          <p:nvPr/>
        </p:nvSpPr>
        <p:spPr>
          <a:xfrm rot="5400000">
            <a:off x="-3835949" y="4242219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E72653-1A29-4AE4-AD99-DADA32F77C24}"/>
              </a:ext>
            </a:extLst>
          </p:cNvPr>
          <p:cNvSpPr/>
          <p:nvPr/>
        </p:nvSpPr>
        <p:spPr>
          <a:xfrm rot="5400000">
            <a:off x="-4459721" y="5590185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6B9D5B-B7CF-41BD-AF39-10ED29463A6F}"/>
              </a:ext>
            </a:extLst>
          </p:cNvPr>
          <p:cNvSpPr/>
          <p:nvPr/>
        </p:nvSpPr>
        <p:spPr>
          <a:xfrm>
            <a:off x="-3962928" y="6138602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7185E4-3491-4522-9770-E706476B18F3}"/>
              </a:ext>
            </a:extLst>
          </p:cNvPr>
          <p:cNvSpPr/>
          <p:nvPr/>
        </p:nvSpPr>
        <p:spPr>
          <a:xfrm rot="5400000">
            <a:off x="1684033" y="2644668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842A2-8B4E-417E-B03B-0DC6438CAC27}"/>
              </a:ext>
            </a:extLst>
          </p:cNvPr>
          <p:cNvSpPr/>
          <p:nvPr/>
        </p:nvSpPr>
        <p:spPr>
          <a:xfrm>
            <a:off x="-3852432" y="9460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45B587-FC49-4314-8B61-291A1C23CA25}"/>
              </a:ext>
            </a:extLst>
          </p:cNvPr>
          <p:cNvSpPr/>
          <p:nvPr/>
        </p:nvSpPr>
        <p:spPr>
          <a:xfrm rot="5400000">
            <a:off x="-4031004" y="175855"/>
            <a:ext cx="66638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E3704-9B7B-44DC-B717-88DFF6887547}"/>
              </a:ext>
            </a:extLst>
          </p:cNvPr>
          <p:cNvSpPr/>
          <p:nvPr/>
        </p:nvSpPr>
        <p:spPr>
          <a:xfrm>
            <a:off x="-2877735" y="95211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978BB8-1FBE-437D-B114-07DB6D65FCCB}"/>
              </a:ext>
            </a:extLst>
          </p:cNvPr>
          <p:cNvSpPr/>
          <p:nvPr/>
        </p:nvSpPr>
        <p:spPr>
          <a:xfrm>
            <a:off x="-5224289" y="4755470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0C50B8-40FD-483A-AB84-DB4D791B5C41}"/>
              </a:ext>
            </a:extLst>
          </p:cNvPr>
          <p:cNvSpPr/>
          <p:nvPr/>
        </p:nvSpPr>
        <p:spPr>
          <a:xfrm rot="5400000">
            <a:off x="-4395420" y="3959936"/>
            <a:ext cx="10859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B08BFD-7D46-43C8-A938-52D0A9EDF599}"/>
              </a:ext>
            </a:extLst>
          </p:cNvPr>
          <p:cNvSpPr/>
          <p:nvPr/>
        </p:nvSpPr>
        <p:spPr>
          <a:xfrm rot="5400000">
            <a:off x="-4292984" y="830736"/>
            <a:ext cx="205607" cy="1315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B054418-F07F-42A3-9EF6-5D01EF3B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5" y="236080"/>
            <a:ext cx="7968021" cy="59927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6D145E-536C-497D-8031-7CBE047A0D14}"/>
              </a:ext>
            </a:extLst>
          </p:cNvPr>
          <p:cNvSpPr/>
          <p:nvPr/>
        </p:nvSpPr>
        <p:spPr>
          <a:xfrm>
            <a:off x="5123662" y="159113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3D08D-AB9C-429E-9EF4-FF46745DBE1A}"/>
              </a:ext>
            </a:extLst>
          </p:cNvPr>
          <p:cNvSpPr/>
          <p:nvPr/>
        </p:nvSpPr>
        <p:spPr>
          <a:xfrm>
            <a:off x="5123662" y="752352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CF57D-7C44-49BC-8AB2-7334FD0DFB0B}"/>
              </a:ext>
            </a:extLst>
          </p:cNvPr>
          <p:cNvSpPr/>
          <p:nvPr/>
        </p:nvSpPr>
        <p:spPr>
          <a:xfrm>
            <a:off x="4162297" y="3946365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21AFC4-8339-4513-AD1C-A8C2EA104581}"/>
              </a:ext>
            </a:extLst>
          </p:cNvPr>
          <p:cNvSpPr/>
          <p:nvPr/>
        </p:nvSpPr>
        <p:spPr>
          <a:xfrm>
            <a:off x="5123662" y="316072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DA47AE-D0DE-428A-A6A6-0E5F58A7DB53}"/>
              </a:ext>
            </a:extLst>
          </p:cNvPr>
          <p:cNvSpPr/>
          <p:nvPr/>
        </p:nvSpPr>
        <p:spPr>
          <a:xfrm>
            <a:off x="5157116" y="240049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FB9DA-0DD7-44C2-819B-4B96D2F79B7E}"/>
              </a:ext>
            </a:extLst>
          </p:cNvPr>
          <p:cNvSpPr/>
          <p:nvPr/>
        </p:nvSpPr>
        <p:spPr>
          <a:xfrm rot="5400000">
            <a:off x="4829006" y="199836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0A513-C52D-48FD-BC12-C5D432F1BEE8}"/>
              </a:ext>
            </a:extLst>
          </p:cNvPr>
          <p:cNvSpPr/>
          <p:nvPr/>
        </p:nvSpPr>
        <p:spPr>
          <a:xfrm rot="5400000">
            <a:off x="5230230" y="981198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2A18B0-F60D-4EC3-86D8-45F6200383A7}"/>
              </a:ext>
            </a:extLst>
          </p:cNvPr>
          <p:cNvSpPr/>
          <p:nvPr/>
        </p:nvSpPr>
        <p:spPr>
          <a:xfrm rot="5400000">
            <a:off x="4896303" y="559373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A01E39-B2E1-420A-A65F-520D1BD3EDBA}"/>
              </a:ext>
            </a:extLst>
          </p:cNvPr>
          <p:cNvSpPr/>
          <p:nvPr/>
        </p:nvSpPr>
        <p:spPr>
          <a:xfrm>
            <a:off x="5393096" y="614215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961A84-CD81-450A-91FC-681111631425}"/>
              </a:ext>
            </a:extLst>
          </p:cNvPr>
          <p:cNvSpPr/>
          <p:nvPr/>
        </p:nvSpPr>
        <p:spPr>
          <a:xfrm rot="5400000">
            <a:off x="11040057" y="264822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99CC70-0A4C-4592-9D5E-D1F999B161C2}"/>
              </a:ext>
            </a:extLst>
          </p:cNvPr>
          <p:cNvSpPr/>
          <p:nvPr/>
        </p:nvSpPr>
        <p:spPr>
          <a:xfrm>
            <a:off x="5503592" y="13013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6C18CF-A97F-4B32-9195-D425DD2A2B46}"/>
              </a:ext>
            </a:extLst>
          </p:cNvPr>
          <p:cNvSpPr/>
          <p:nvPr/>
        </p:nvSpPr>
        <p:spPr>
          <a:xfrm rot="5400000">
            <a:off x="5323246" y="177633"/>
            <a:ext cx="66993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81CE-3124-49BD-B26A-48B573341A2A}"/>
              </a:ext>
            </a:extLst>
          </p:cNvPr>
          <p:cNvSpPr/>
          <p:nvPr/>
        </p:nvSpPr>
        <p:spPr>
          <a:xfrm>
            <a:off x="6478290" y="98764"/>
            <a:ext cx="7668282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C34ED6-6A37-4C57-A8B0-7C585D1C09E9}"/>
              </a:ext>
            </a:extLst>
          </p:cNvPr>
          <p:cNvSpPr/>
          <p:nvPr/>
        </p:nvSpPr>
        <p:spPr>
          <a:xfrm>
            <a:off x="5318339" y="4778808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83EAC6-7186-483B-B66E-97FF692AF939}"/>
              </a:ext>
            </a:extLst>
          </p:cNvPr>
          <p:cNvSpPr/>
          <p:nvPr/>
        </p:nvSpPr>
        <p:spPr>
          <a:xfrm rot="5400000">
            <a:off x="5565743" y="2488106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A45BCF-9381-4C2B-88EB-E1944BE564C7}"/>
              </a:ext>
            </a:extLst>
          </p:cNvPr>
          <p:cNvSpPr/>
          <p:nvPr/>
        </p:nvSpPr>
        <p:spPr>
          <a:xfrm rot="5400000">
            <a:off x="5495451" y="330728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0C8772-DD76-4687-9890-25BAB88FA4D2}"/>
              </a:ext>
            </a:extLst>
          </p:cNvPr>
          <p:cNvSpPr/>
          <p:nvPr/>
        </p:nvSpPr>
        <p:spPr>
          <a:xfrm rot="5400000">
            <a:off x="5406358" y="407312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671694-4848-4E92-AE8B-5FC77135242A}"/>
              </a:ext>
            </a:extLst>
          </p:cNvPr>
          <p:cNvSpPr/>
          <p:nvPr/>
        </p:nvSpPr>
        <p:spPr>
          <a:xfrm>
            <a:off x="-1317445" y="-239608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ewc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11CE52-3722-4742-8E12-91F33E24DEE1}"/>
              </a:ext>
            </a:extLst>
          </p:cNvPr>
          <p:cNvSpPr/>
          <p:nvPr/>
        </p:nvSpPr>
        <p:spPr>
          <a:xfrm>
            <a:off x="8849434" y="-228872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BB009-5BC7-4EE0-9B70-38CFB27F11AC}"/>
              </a:ext>
            </a:extLst>
          </p:cNvPr>
          <p:cNvSpPr/>
          <p:nvPr/>
        </p:nvSpPr>
        <p:spPr>
          <a:xfrm>
            <a:off x="6817068" y="5610596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35D556-B536-4AFD-9258-285BCDF65657}"/>
              </a:ext>
            </a:extLst>
          </p:cNvPr>
          <p:cNvSpPr/>
          <p:nvPr/>
        </p:nvSpPr>
        <p:spPr>
          <a:xfrm>
            <a:off x="8341068" y="5610596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-20%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E25CD1-CE8D-4A0B-9D42-C52011612E6A}"/>
              </a:ext>
            </a:extLst>
          </p:cNvPr>
          <p:cNvSpPr/>
          <p:nvPr/>
        </p:nvSpPr>
        <p:spPr>
          <a:xfrm>
            <a:off x="9792444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1F0B79-30D1-4921-9EC1-3B186EDC17A5}"/>
              </a:ext>
            </a:extLst>
          </p:cNvPr>
          <p:cNvSpPr/>
          <p:nvPr/>
        </p:nvSpPr>
        <p:spPr>
          <a:xfrm>
            <a:off x="11243820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F2D97B-FCC4-424F-90E9-46A35616266E}"/>
              </a:ext>
            </a:extLst>
          </p:cNvPr>
          <p:cNvSpPr/>
          <p:nvPr/>
        </p:nvSpPr>
        <p:spPr>
          <a:xfrm>
            <a:off x="12695196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32909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5150-409E-4D29-8D5E-D18E1082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646F-2BEE-4943-8B33-895EEE40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Box Plot for improve_mase_ADL_intra_ew">
            <a:extLst>
              <a:ext uri="{FF2B5EF4-FFF2-40B4-BE49-F238E27FC236}">
                <a16:creationId xmlns:a16="http://schemas.microsoft.com/office/drawing/2014/main" id="{56195EB0-383B-4EF4-A37A-FDC60563A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7" y="2311082"/>
            <a:ext cx="6875846" cy="5156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8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916E1-9C74-49D6-AB93-832558E8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84" y="174470"/>
            <a:ext cx="7928904" cy="5992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98557" y="716795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2447895" y="1469014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1497359" y="3884755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58724" y="309911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2079823" y="-232351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New 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92178" y="233888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653406" y="1940458"/>
            <a:ext cx="50509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565292" y="919588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318690" y="-22359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8F9C1-7FFA-401D-BC0F-DC8FC4359FFF}"/>
              </a:ext>
            </a:extLst>
          </p:cNvPr>
          <p:cNvSpPr/>
          <p:nvPr/>
        </p:nvSpPr>
        <p:spPr>
          <a:xfrm>
            <a:off x="2656679" y="4670397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Deodorant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309C39-E4D9-4587-A60C-5EC39E2C9D99}"/>
              </a:ext>
            </a:extLst>
          </p:cNvPr>
          <p:cNvSpPr/>
          <p:nvPr/>
        </p:nvSpPr>
        <p:spPr>
          <a:xfrm rot="5400000">
            <a:off x="2900805" y="2426496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F5154D-9060-46BB-AADB-B15798B958E5}"/>
              </a:ext>
            </a:extLst>
          </p:cNvPr>
          <p:cNvSpPr/>
          <p:nvPr/>
        </p:nvSpPr>
        <p:spPr>
          <a:xfrm rot="5400000">
            <a:off x="2830513" y="324567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97981-1DF4-4996-A0B9-E8FC8ABBE543}"/>
              </a:ext>
            </a:extLst>
          </p:cNvPr>
          <p:cNvSpPr/>
          <p:nvPr/>
        </p:nvSpPr>
        <p:spPr>
          <a:xfrm rot="5400000">
            <a:off x="2741420" y="401151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22237-7409-45E3-B18A-673C3343A076}"/>
              </a:ext>
            </a:extLst>
          </p:cNvPr>
          <p:cNvSpPr/>
          <p:nvPr/>
        </p:nvSpPr>
        <p:spPr>
          <a:xfrm rot="5400000">
            <a:off x="2563195" y="929174"/>
            <a:ext cx="50509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Box Plot for improve_mase_ADL_intra_ew">
            <a:extLst>
              <a:ext uri="{FF2B5EF4-FFF2-40B4-BE49-F238E27FC236}">
                <a16:creationId xmlns:a16="http://schemas.microsoft.com/office/drawing/2014/main" id="{BC035926-31B3-4F85-BF19-67D1C1FF86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84" y="174470"/>
            <a:ext cx="8136124" cy="60118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164068" y="193675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41426" y="868580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1843314" y="1514720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2993275" y="2355015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41426" y="3948251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1317445" y="-239608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New </a:t>
            </a:r>
            <a:r>
              <a:rPr lang="en-GB" sz="2800" dirty="0" err="1">
                <a:solidFill>
                  <a:schemeClr val="tx1"/>
                </a:solidFill>
              </a:rPr>
              <a:t>ewc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2560071" y="2302697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97916" y="315163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567410" y="4442126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217324" y="-58539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F8C366-0E31-4AEE-BAB7-405D74F587FA}"/>
              </a:ext>
            </a:extLst>
          </p:cNvPr>
          <p:cNvSpPr/>
          <p:nvPr/>
        </p:nvSpPr>
        <p:spPr>
          <a:xfrm>
            <a:off x="1466797" y="4697413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C503-1A01-4436-95EE-2E47134BF8B3}"/>
              </a:ext>
            </a:extLst>
          </p:cNvPr>
          <p:cNvSpPr/>
          <p:nvPr/>
        </p:nvSpPr>
        <p:spPr>
          <a:xfrm rot="5400000">
            <a:off x="2254363" y="3210803"/>
            <a:ext cx="336814" cy="12248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85EB5-526B-4C90-954F-D30CC5511A8F}"/>
              </a:ext>
            </a:extLst>
          </p:cNvPr>
          <p:cNvSpPr/>
          <p:nvPr/>
        </p:nvSpPr>
        <p:spPr>
          <a:xfrm rot="5400000">
            <a:off x="2083764" y="470734"/>
            <a:ext cx="218001" cy="19314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8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CAF8-E589-418C-91B5-86186D8C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ADA6-2C83-45CA-A146-18470EAE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4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5F249AC-D3D7-4F06-86A4-57BFDC6AA0A9}"/>
              </a:ext>
            </a:extLst>
          </p:cNvPr>
          <p:cNvSpPr/>
          <p:nvPr/>
        </p:nvSpPr>
        <p:spPr>
          <a:xfrm>
            <a:off x="-4651399" y="326166"/>
            <a:ext cx="20080085" cy="6531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D03CA-258E-47D3-9277-930A361C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7542" y="247041"/>
            <a:ext cx="7968021" cy="5992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-3361505" y="160209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-3361505" y="763313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-4322870" y="3957326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-3361505" y="317168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-1695062" y="564801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-171062" y="564801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1280314" y="564254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2731690" y="564254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4183066" y="564254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4803798" y="-286561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-3188068" y="4414175"/>
            <a:ext cx="410113" cy="573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-3328051" y="2411460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-3656161" y="20093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-3254937" y="99215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-3588864" y="5604699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-3092071" y="6153116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2554890" y="2659182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-2981575" y="23974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-3501539" y="-151025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-2006878" y="10972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8F9C1-7FFA-401D-BC0F-DC8FC4359FFF}"/>
              </a:ext>
            </a:extLst>
          </p:cNvPr>
          <p:cNvSpPr/>
          <p:nvPr/>
        </p:nvSpPr>
        <p:spPr>
          <a:xfrm>
            <a:off x="-3166828" y="4789769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309C39-E4D9-4587-A60C-5EC39E2C9D99}"/>
              </a:ext>
            </a:extLst>
          </p:cNvPr>
          <p:cNvSpPr/>
          <p:nvPr/>
        </p:nvSpPr>
        <p:spPr>
          <a:xfrm rot="5400000">
            <a:off x="-2919424" y="2499067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F5154D-9060-46BB-AADB-B15798B958E5}"/>
              </a:ext>
            </a:extLst>
          </p:cNvPr>
          <p:cNvSpPr/>
          <p:nvPr/>
        </p:nvSpPr>
        <p:spPr>
          <a:xfrm rot="5400000">
            <a:off x="-2989716" y="3318250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97981-1DF4-4996-A0B9-E8FC8ABBE543}"/>
              </a:ext>
            </a:extLst>
          </p:cNvPr>
          <p:cNvSpPr/>
          <p:nvPr/>
        </p:nvSpPr>
        <p:spPr>
          <a:xfrm rot="5400000">
            <a:off x="-3078809" y="4084090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B6D1151-6B25-4AE8-B3BA-C3A8DD3F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55" y="258616"/>
            <a:ext cx="8230611" cy="60118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5D599F6-7BF0-4058-B3F8-5BC334431692}"/>
              </a:ext>
            </a:extLst>
          </p:cNvPr>
          <p:cNvSpPr/>
          <p:nvPr/>
        </p:nvSpPr>
        <p:spPr>
          <a:xfrm rot="5400000">
            <a:off x="6023796" y="2020903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214C1-FD06-4A9F-94D9-35F3C2C8D849}"/>
              </a:ext>
            </a:extLst>
          </p:cNvPr>
          <p:cNvSpPr/>
          <p:nvPr/>
        </p:nvSpPr>
        <p:spPr>
          <a:xfrm>
            <a:off x="6319574" y="158610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1EDA91-2B2F-4B13-A11E-0926E751E455}"/>
              </a:ext>
            </a:extLst>
          </p:cNvPr>
          <p:cNvSpPr/>
          <p:nvPr/>
        </p:nvSpPr>
        <p:spPr>
          <a:xfrm>
            <a:off x="5703042" y="774021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F3A24-C850-4760-9A9C-F44FA62F45B9}"/>
              </a:ext>
            </a:extLst>
          </p:cNvPr>
          <p:cNvSpPr/>
          <p:nvPr/>
        </p:nvSpPr>
        <p:spPr>
          <a:xfrm>
            <a:off x="6765678" y="4053394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3F9F9-22A2-4B43-BAB7-CA376A72C6CB}"/>
              </a:ext>
            </a:extLst>
          </p:cNvPr>
          <p:cNvSpPr/>
          <p:nvPr/>
        </p:nvSpPr>
        <p:spPr>
          <a:xfrm>
            <a:off x="6301154" y="325856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B3AC05-4442-4BC4-BFC9-F5E5D72B46C0}"/>
              </a:ext>
            </a:extLst>
          </p:cNvPr>
          <p:cNvSpPr/>
          <p:nvPr/>
        </p:nvSpPr>
        <p:spPr>
          <a:xfrm>
            <a:off x="7984895" y="5659593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B406AA-D9AF-422F-8BE5-9A3CC969E094}"/>
              </a:ext>
            </a:extLst>
          </p:cNvPr>
          <p:cNvSpPr/>
          <p:nvPr/>
        </p:nvSpPr>
        <p:spPr>
          <a:xfrm>
            <a:off x="9508895" y="5659593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ED0C8A-AA07-41C2-83A9-72F02F5B58C2}"/>
              </a:ext>
            </a:extLst>
          </p:cNvPr>
          <p:cNvSpPr/>
          <p:nvPr/>
        </p:nvSpPr>
        <p:spPr>
          <a:xfrm>
            <a:off x="10960271" y="565411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41CC48-0F31-41C0-9F02-C9A31664A37E}"/>
              </a:ext>
            </a:extLst>
          </p:cNvPr>
          <p:cNvSpPr/>
          <p:nvPr/>
        </p:nvSpPr>
        <p:spPr>
          <a:xfrm>
            <a:off x="12411647" y="565411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57FB7A-FBA2-4ED1-BC11-F08E056FBF49}"/>
              </a:ext>
            </a:extLst>
          </p:cNvPr>
          <p:cNvSpPr/>
          <p:nvPr/>
        </p:nvSpPr>
        <p:spPr>
          <a:xfrm>
            <a:off x="13863023" y="565411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B5A94B-78C3-42F8-9ADE-309A01964381}"/>
              </a:ext>
            </a:extLst>
          </p:cNvPr>
          <p:cNvSpPr/>
          <p:nvPr/>
        </p:nvSpPr>
        <p:spPr>
          <a:xfrm rot="5400000">
            <a:off x="6419799" y="2386843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D48DAB-C90E-4FB3-A321-B0F66E0FDE6A}"/>
              </a:ext>
            </a:extLst>
          </p:cNvPr>
          <p:cNvSpPr/>
          <p:nvPr/>
        </p:nvSpPr>
        <p:spPr>
          <a:xfrm>
            <a:off x="6301154" y="2418208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E550B3-6470-42B5-875A-7227D79063B8}"/>
              </a:ext>
            </a:extLst>
          </p:cNvPr>
          <p:cNvSpPr/>
          <p:nvPr/>
        </p:nvSpPr>
        <p:spPr>
          <a:xfrm rot="5400000">
            <a:off x="6714865" y="4268308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1360E-1E2F-475C-B5D2-2ED12C2D4E09}"/>
              </a:ext>
            </a:extLst>
          </p:cNvPr>
          <p:cNvSpPr/>
          <p:nvPr/>
        </p:nvSpPr>
        <p:spPr>
          <a:xfrm rot="5400000">
            <a:off x="6091093" y="5616274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C506D3-1ADA-4C32-B954-961EBDC47C43}"/>
              </a:ext>
            </a:extLst>
          </p:cNvPr>
          <p:cNvSpPr/>
          <p:nvPr/>
        </p:nvSpPr>
        <p:spPr>
          <a:xfrm>
            <a:off x="6587886" y="6164691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F18AC9-7227-4A5C-B67E-524946DA908C}"/>
              </a:ext>
            </a:extLst>
          </p:cNvPr>
          <p:cNvSpPr/>
          <p:nvPr/>
        </p:nvSpPr>
        <p:spPr>
          <a:xfrm rot="5400000">
            <a:off x="12234847" y="2670757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CCC1D2-8514-49FA-8C2F-165C6BA3B7F6}"/>
              </a:ext>
            </a:extLst>
          </p:cNvPr>
          <p:cNvSpPr/>
          <p:nvPr/>
        </p:nvSpPr>
        <p:spPr>
          <a:xfrm>
            <a:off x="5326525" y="4781559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2D245-F842-445A-BBEB-57975E52F4A1}"/>
              </a:ext>
            </a:extLst>
          </p:cNvPr>
          <p:cNvSpPr/>
          <p:nvPr/>
        </p:nvSpPr>
        <p:spPr>
          <a:xfrm rot="5400000">
            <a:off x="6155394" y="3986025"/>
            <a:ext cx="10859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31A90F-0A6B-4332-A4F0-D305BC384B42}"/>
              </a:ext>
            </a:extLst>
          </p:cNvPr>
          <p:cNvSpPr/>
          <p:nvPr/>
        </p:nvSpPr>
        <p:spPr>
          <a:xfrm rot="5400000">
            <a:off x="5943492" y="554880"/>
            <a:ext cx="218001" cy="19314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C49543-0DB4-4AC9-9666-19313AE335A9}"/>
              </a:ext>
            </a:extLst>
          </p:cNvPr>
          <p:cNvSpPr/>
          <p:nvPr/>
        </p:nvSpPr>
        <p:spPr>
          <a:xfrm>
            <a:off x="6795072" y="10972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2A7496-59AA-41AE-BFB4-56D45467D8CC}"/>
              </a:ext>
            </a:extLst>
          </p:cNvPr>
          <p:cNvSpPr/>
          <p:nvPr/>
        </p:nvSpPr>
        <p:spPr>
          <a:xfrm rot="5400000">
            <a:off x="5984050" y="-143895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226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huang</dc:creator>
  <cp:lastModifiedBy>tao huang</cp:lastModifiedBy>
  <cp:revision>27</cp:revision>
  <dcterms:created xsi:type="dcterms:W3CDTF">2018-01-15T00:11:59Z</dcterms:created>
  <dcterms:modified xsi:type="dcterms:W3CDTF">2019-02-06T15:05:07Z</dcterms:modified>
</cp:coreProperties>
</file>