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7FF-EA22-4077-8A9C-E3DD0093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D1DB7-A7EE-4602-9765-5703376D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A4B2-0C76-486E-A85C-B1B27F39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E314-7720-4262-A7DB-1322000F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845F-67C9-4D64-A54E-349FC33A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57CC-6D79-4E6E-AC37-36198ADD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B0994-FA95-4768-954A-319B7600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61AE-7DD7-4578-B096-126CFC9A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33CB-A0CA-4B2B-A435-D6F3869B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116E-6DE1-435F-8109-468584AF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073C-3444-4C30-94BC-0350CDF33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87203-4124-4BB1-BF36-EBC72175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89C3-C784-4E86-8BEF-674E61B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3EB-817E-4293-A0FC-A195BA45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5DDB-DDBA-4B81-982B-98D5671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BE14-9901-4B97-A6A0-0B96AAE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2C3A-1FF5-491E-BF02-F3CDBCC4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A7D1-051C-49DA-AC0F-A55AF22C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6A70-B290-4F1E-A99E-04A36212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6559-0DDA-4B63-90E8-225A0B72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BB3A-9D0F-4444-B871-D6E537A4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7BF3-83EE-4813-AD5C-6BDC67B0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98CF-E5D0-4B7C-9FF4-C5F099BE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A038-76D7-4B57-90EA-E79C6A0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62D9-779A-4E1B-A528-02FA697F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09C8-659A-40D9-8105-618FC3CF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0923-8B50-428E-A1C4-9DB41FF6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C7A1C-DD36-45BF-8E2F-A5D68103E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E2D56-8210-4012-9A18-B325ABD7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DB6F-DBA7-43D2-A655-54AEA90F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1C27-6B80-4FC8-8FE7-C15EFED1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1CFA-D4A8-4046-9D30-78DD897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79F4-0131-4B52-9462-E4B059A1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FB86-27FD-417D-8D6D-BC9BD9D0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BEF0E-8559-4B6B-8199-820087587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2626F-8F21-4551-B265-30423A73E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6E07D-D3AF-4F4F-8824-59D66CC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E266E-EC1E-439B-96E6-4F0DC441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316-3E78-45C5-863A-DD656A73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D993-AE69-42EC-A667-9ABE2517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8BC14-178E-4418-97D3-DB320C79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0F8D1-57E1-4CF2-9E4C-9500313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E8E3B-9D92-4905-AF62-92ACAEAB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6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BBA12-2B45-473E-86E0-96348BF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61A5-A1FF-434C-920C-D699FD46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F249-C6A7-4AD2-AEE4-AF1C3956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7DC1-D7DA-476B-9DCF-2892022B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9F34-14A1-42AB-90BD-74B86B28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9FA2-782A-4509-AB18-98B0159E1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93266-9332-4470-BF6D-5EC3F088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5BDC0-2805-4F9B-95B3-FB0C85C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BE57A-3BEA-442E-9BA4-528839F0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1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431B-04F5-4FBF-9EF8-4FDF92C7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B0F48-B982-496C-B1AE-507FD1ACB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61D6-F7F3-42AF-B3E6-12218EEC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E7AB8-06AA-4CA9-966B-759FD42B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7DA8-9A79-40F4-9F61-B9FCCD77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98F7-DC6F-45E0-B44C-CA834980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2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F260F-1CE9-4C86-B20A-ABC8F78F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9695-8B4B-4484-9416-B6F13D6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8005-AE4F-4CE7-B4C3-2635A1B17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A5BF-45B2-4864-8142-EFAC835A09CE}" type="datetimeFigureOut">
              <a:rPr lang="en-GB" smtClean="0"/>
              <a:t>27/10/2018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6C28-07AA-44F2-B818-2E44275A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775D-2388-4F09-B7AE-2EAD54E5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973248" y="75895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2357481" y="1377253"/>
            <a:ext cx="2229394" cy="8458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1584415" y="3904603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9666D-728E-4FEC-9398-C98C328F5FEB}"/>
              </a:ext>
            </a:extLst>
          </p:cNvPr>
          <p:cNvSpPr/>
          <p:nvPr/>
        </p:nvSpPr>
        <p:spPr>
          <a:xfrm>
            <a:off x="2303597" y="2522001"/>
            <a:ext cx="2547258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621461" y="470862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929163" y="310057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Yogurt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B8B6C-7EC8-481C-8F9A-367BF62D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07" y="505530"/>
            <a:ext cx="6115969" cy="50739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01408" y="567579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25408" y="567579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076784" y="567031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28160" y="567031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9979536" y="567031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896530" y="-72694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405962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67F9DC-ADAE-4E40-BE26-2EA32AD0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75" y="873613"/>
            <a:ext cx="6145704" cy="51107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C61104-72B7-43A0-A3B2-5316087FB050}"/>
              </a:ext>
            </a:extLst>
          </p:cNvPr>
          <p:cNvSpPr/>
          <p:nvPr/>
        </p:nvSpPr>
        <p:spPr>
          <a:xfrm>
            <a:off x="635000" y="1137585"/>
            <a:ext cx="282032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2DBA8-D71C-4D09-BA75-731C1D88AA11}"/>
              </a:ext>
            </a:extLst>
          </p:cNvPr>
          <p:cNvSpPr/>
          <p:nvPr/>
        </p:nvSpPr>
        <p:spPr>
          <a:xfrm>
            <a:off x="635000" y="2391079"/>
            <a:ext cx="2820325" cy="11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1E695-3BED-41ED-A96C-6AB398241BDE}"/>
              </a:ext>
            </a:extLst>
          </p:cNvPr>
          <p:cNvSpPr/>
          <p:nvPr/>
        </p:nvSpPr>
        <p:spPr>
          <a:xfrm>
            <a:off x="514350" y="4253580"/>
            <a:ext cx="282032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1D2BB-B0BA-4EAD-B099-E7171F3AFFFC}"/>
              </a:ext>
            </a:extLst>
          </p:cNvPr>
          <p:cNvSpPr/>
          <p:nvPr/>
        </p:nvSpPr>
        <p:spPr>
          <a:xfrm>
            <a:off x="577850" y="3456787"/>
            <a:ext cx="282032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421E5-D094-4730-B7D2-E3301320C123}"/>
              </a:ext>
            </a:extLst>
          </p:cNvPr>
          <p:cNvSpPr/>
          <p:nvPr/>
        </p:nvSpPr>
        <p:spPr>
          <a:xfrm>
            <a:off x="232882" y="5050373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E07B38-D62D-42C7-B7B4-4FBFEB1D6F2A}"/>
              </a:ext>
            </a:extLst>
          </p:cNvPr>
          <p:cNvSpPr/>
          <p:nvPr/>
        </p:nvSpPr>
        <p:spPr>
          <a:xfrm>
            <a:off x="749471" y="1922988"/>
            <a:ext cx="282032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1BC833-3B81-4A8A-AB38-F9F98797B2BA}"/>
              </a:ext>
            </a:extLst>
          </p:cNvPr>
          <p:cNvSpPr/>
          <p:nvPr/>
        </p:nvSpPr>
        <p:spPr>
          <a:xfrm>
            <a:off x="2844108" y="613886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CB45C2-F5EF-448A-B0C3-3119B13D46DB}"/>
              </a:ext>
            </a:extLst>
          </p:cNvPr>
          <p:cNvSpPr/>
          <p:nvPr/>
        </p:nvSpPr>
        <p:spPr>
          <a:xfrm>
            <a:off x="4368108" y="613886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C249C-293B-47D9-94D4-E368C14E164C}"/>
              </a:ext>
            </a:extLst>
          </p:cNvPr>
          <p:cNvSpPr/>
          <p:nvPr/>
        </p:nvSpPr>
        <p:spPr>
          <a:xfrm>
            <a:off x="5819484" y="6133385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09123-301C-4F52-AAEF-2E451D361E38}"/>
              </a:ext>
            </a:extLst>
          </p:cNvPr>
          <p:cNvSpPr/>
          <p:nvPr/>
        </p:nvSpPr>
        <p:spPr>
          <a:xfrm>
            <a:off x="7343484" y="6133385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BCCD50-7090-4723-9B51-CCD6BEECF4DB}"/>
              </a:ext>
            </a:extLst>
          </p:cNvPr>
          <p:cNvSpPr/>
          <p:nvPr/>
        </p:nvSpPr>
        <p:spPr>
          <a:xfrm>
            <a:off x="8794860" y="6133385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AE855-8EB5-4B51-8216-C725BB4F9F97}"/>
              </a:ext>
            </a:extLst>
          </p:cNvPr>
          <p:cNvSpPr/>
          <p:nvPr/>
        </p:nvSpPr>
        <p:spPr>
          <a:xfrm>
            <a:off x="-600347" y="-951848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EWC</a:t>
            </a:r>
          </a:p>
        </p:txBody>
      </p:sp>
    </p:spTree>
    <p:extLst>
      <p:ext uri="{BB962C8B-B14F-4D97-AF65-F5344CB8AC3E}">
        <p14:creationId xmlns:p14="http://schemas.microsoft.com/office/powerpoint/2010/main" val="323391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57F538-F8F0-49D2-9947-167E5079C460}"/>
              </a:ext>
            </a:extLst>
          </p:cNvPr>
          <p:cNvSpPr/>
          <p:nvPr/>
        </p:nvSpPr>
        <p:spPr>
          <a:xfrm>
            <a:off x="-2284552" y="61290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358CED-7EE9-4912-8E04-1F59DAF1E83D}"/>
              </a:ext>
            </a:extLst>
          </p:cNvPr>
          <p:cNvSpPr/>
          <p:nvPr/>
        </p:nvSpPr>
        <p:spPr>
          <a:xfrm>
            <a:off x="-2900319" y="1231203"/>
            <a:ext cx="2229394" cy="8458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D02105-D3FE-4923-8E28-C38A1E2FC02C}"/>
              </a:ext>
            </a:extLst>
          </p:cNvPr>
          <p:cNvSpPr/>
          <p:nvPr/>
        </p:nvSpPr>
        <p:spPr>
          <a:xfrm>
            <a:off x="-3673385" y="3758553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C42D75-096B-4311-9FE5-90CE6ED0A923}"/>
              </a:ext>
            </a:extLst>
          </p:cNvPr>
          <p:cNvSpPr/>
          <p:nvPr/>
        </p:nvSpPr>
        <p:spPr>
          <a:xfrm>
            <a:off x="-2954203" y="2375951"/>
            <a:ext cx="2547258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FFFC6C-F6C7-4C4E-82DF-5F964A0AF16E}"/>
              </a:ext>
            </a:extLst>
          </p:cNvPr>
          <p:cNvSpPr/>
          <p:nvPr/>
        </p:nvSpPr>
        <p:spPr>
          <a:xfrm>
            <a:off x="-2636339" y="456257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74B687-6903-4EB9-88C2-961CB4CD3320}"/>
              </a:ext>
            </a:extLst>
          </p:cNvPr>
          <p:cNvSpPr/>
          <p:nvPr/>
        </p:nvSpPr>
        <p:spPr>
          <a:xfrm>
            <a:off x="-2328637" y="295452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Yogurt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47AAE2-1372-46CC-9713-65B7E478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993" y="359480"/>
            <a:ext cx="6115969" cy="507394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E2A404C-9B12-4356-9D81-C467CD021811}"/>
              </a:ext>
            </a:extLst>
          </p:cNvPr>
          <p:cNvSpPr/>
          <p:nvPr/>
        </p:nvSpPr>
        <p:spPr>
          <a:xfrm>
            <a:off x="-1156392" y="552974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A44BFA-823C-4033-9BDD-3C80F93029B7}"/>
              </a:ext>
            </a:extLst>
          </p:cNvPr>
          <p:cNvSpPr/>
          <p:nvPr/>
        </p:nvSpPr>
        <p:spPr>
          <a:xfrm>
            <a:off x="367608" y="552974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BB702C-9640-4563-8693-8493945FA891}"/>
              </a:ext>
            </a:extLst>
          </p:cNvPr>
          <p:cNvSpPr/>
          <p:nvPr/>
        </p:nvSpPr>
        <p:spPr>
          <a:xfrm>
            <a:off x="1818984" y="552426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502B05-E1E5-4183-AF48-491074D7D38B}"/>
              </a:ext>
            </a:extLst>
          </p:cNvPr>
          <p:cNvSpPr/>
          <p:nvPr/>
        </p:nvSpPr>
        <p:spPr>
          <a:xfrm>
            <a:off x="3270360" y="552426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5A8824-D934-4486-9537-163AB138D5BD}"/>
              </a:ext>
            </a:extLst>
          </p:cNvPr>
          <p:cNvSpPr/>
          <p:nvPr/>
        </p:nvSpPr>
        <p:spPr>
          <a:xfrm>
            <a:off x="4721736" y="552426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B3FCFE4-AFC1-4CE7-93E0-45A4B265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092" y="359480"/>
            <a:ext cx="6145704" cy="511077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076181E-8E63-4473-9C62-B8FB4174FF12}"/>
              </a:ext>
            </a:extLst>
          </p:cNvPr>
          <p:cNvSpPr/>
          <p:nvPr/>
        </p:nvSpPr>
        <p:spPr>
          <a:xfrm>
            <a:off x="5961617" y="623452"/>
            <a:ext cx="282032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68FF34-9552-4DD8-A119-4742828BB26E}"/>
              </a:ext>
            </a:extLst>
          </p:cNvPr>
          <p:cNvSpPr/>
          <p:nvPr/>
        </p:nvSpPr>
        <p:spPr>
          <a:xfrm>
            <a:off x="5961617" y="1876946"/>
            <a:ext cx="2820325" cy="11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D8E214-38FE-4738-AA37-609AF3388652}"/>
              </a:ext>
            </a:extLst>
          </p:cNvPr>
          <p:cNvSpPr/>
          <p:nvPr/>
        </p:nvSpPr>
        <p:spPr>
          <a:xfrm>
            <a:off x="5840967" y="3739447"/>
            <a:ext cx="282032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1A6007-5F43-4DB1-9327-5C02066428B6}"/>
              </a:ext>
            </a:extLst>
          </p:cNvPr>
          <p:cNvSpPr/>
          <p:nvPr/>
        </p:nvSpPr>
        <p:spPr>
          <a:xfrm>
            <a:off x="5904467" y="2942654"/>
            <a:ext cx="282032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B4501B-463E-4240-A66C-E2964C15CED5}"/>
              </a:ext>
            </a:extLst>
          </p:cNvPr>
          <p:cNvSpPr/>
          <p:nvPr/>
        </p:nvSpPr>
        <p:spPr>
          <a:xfrm>
            <a:off x="5559499" y="4536240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00C6-4C58-4746-873D-07BBA57E1E1C}"/>
              </a:ext>
            </a:extLst>
          </p:cNvPr>
          <p:cNvSpPr/>
          <p:nvPr/>
        </p:nvSpPr>
        <p:spPr>
          <a:xfrm>
            <a:off x="6076088" y="1408855"/>
            <a:ext cx="282032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CF0C2F-A248-4D82-A827-EDF1659BE22D}"/>
              </a:ext>
            </a:extLst>
          </p:cNvPr>
          <p:cNvSpPr/>
          <p:nvPr/>
        </p:nvSpPr>
        <p:spPr>
          <a:xfrm>
            <a:off x="8170725" y="56247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BF7145-0F91-4947-92A6-750BE5DC6F86}"/>
              </a:ext>
            </a:extLst>
          </p:cNvPr>
          <p:cNvSpPr/>
          <p:nvPr/>
        </p:nvSpPr>
        <p:spPr>
          <a:xfrm>
            <a:off x="9694725" y="56247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E5FDFA-04A1-49ED-968A-F14DE65435DA}"/>
              </a:ext>
            </a:extLst>
          </p:cNvPr>
          <p:cNvSpPr/>
          <p:nvPr/>
        </p:nvSpPr>
        <p:spPr>
          <a:xfrm>
            <a:off x="11146101" y="561925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D410F9-E50B-44DF-960B-475A6EEB60B9}"/>
              </a:ext>
            </a:extLst>
          </p:cNvPr>
          <p:cNvSpPr/>
          <p:nvPr/>
        </p:nvSpPr>
        <p:spPr>
          <a:xfrm>
            <a:off x="12670101" y="561925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65419B-4AC2-44F9-BED0-559F887EB3A5}"/>
              </a:ext>
            </a:extLst>
          </p:cNvPr>
          <p:cNvSpPr/>
          <p:nvPr/>
        </p:nvSpPr>
        <p:spPr>
          <a:xfrm>
            <a:off x="14121477" y="561925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22149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122A0A-ABA2-43CA-B33E-7467884F3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48" y="174470"/>
            <a:ext cx="7968021" cy="60118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59846" y="176216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2459846" y="703540"/>
            <a:ext cx="2229394" cy="8458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1457984" y="4604993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59846" y="372561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896530" y="-72694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2416618" y="2761461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59846" y="275516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164068" y="193675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855137" y="4184162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318690" y="-22359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1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00C9-FA3B-42E9-94AE-A6CE64D7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60B4DD-3268-4480-90A4-171879E53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2909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84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huang</dc:creator>
  <cp:lastModifiedBy>tao huang</cp:lastModifiedBy>
  <cp:revision>13</cp:revision>
  <dcterms:created xsi:type="dcterms:W3CDTF">2018-01-15T00:11:59Z</dcterms:created>
  <dcterms:modified xsi:type="dcterms:W3CDTF">2018-10-27T20:59:45Z</dcterms:modified>
</cp:coreProperties>
</file>