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13" r:id="rId2"/>
    <p:sldId id="414" r:id="rId3"/>
    <p:sldId id="416" r:id="rId4"/>
  </p:sldIdLst>
  <p:sldSz cx="12192000" cy="9144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t" initials="e" lastIdx="1" clrIdx="0">
    <p:extLst>
      <p:ext uri="{19B8F6BF-5375-455C-9EA6-DF929625EA0E}">
        <p15:presenceInfo xmlns:p15="http://schemas.microsoft.com/office/powerpoint/2012/main" userId="e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938685-046C-4FB2-A234-53CBDC35EEA3}" v="1" dt="2023-11-01T09:53:25.7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38" autoAdjust="0"/>
    <p:restoredTop sz="96374" autoAdjust="0"/>
  </p:normalViewPr>
  <p:slideViewPr>
    <p:cSldViewPr snapToGrid="0">
      <p:cViewPr varScale="1">
        <p:scale>
          <a:sx n="81" d="100"/>
          <a:sy n="81" d="100"/>
        </p:scale>
        <p:origin x="1860" y="72"/>
      </p:cViewPr>
      <p:guideLst>
        <p:guide orient="horz" pos="2880"/>
        <p:guide pos="3841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ksson, Rebecka" userId="473d5df5-6db8-48a7-b87f-a86c85ecdcdc" providerId="ADAL" clId="{D4938685-046C-4FB2-A234-53CBDC35EEA3}"/>
    <pc:docChg chg="custSel addSld delSld modSld">
      <pc:chgData name="Isaksson, Rebecka" userId="473d5df5-6db8-48a7-b87f-a86c85ecdcdc" providerId="ADAL" clId="{D4938685-046C-4FB2-A234-53CBDC35EEA3}" dt="2023-11-13T16:50:43.996" v="15" actId="1076"/>
      <pc:docMkLst>
        <pc:docMk/>
      </pc:docMkLst>
      <pc:sldChg chg="delSp modSp mod">
        <pc:chgData name="Isaksson, Rebecka" userId="473d5df5-6db8-48a7-b87f-a86c85ecdcdc" providerId="ADAL" clId="{D4938685-046C-4FB2-A234-53CBDC35EEA3}" dt="2023-11-13T16:50:43.996" v="15" actId="1076"/>
        <pc:sldMkLst>
          <pc:docMk/>
          <pc:sldMk cId="3833552053" sldId="414"/>
        </pc:sldMkLst>
        <pc:spChg chg="mod">
          <ac:chgData name="Isaksson, Rebecka" userId="473d5df5-6db8-48a7-b87f-a86c85ecdcdc" providerId="ADAL" clId="{D4938685-046C-4FB2-A234-53CBDC35EEA3}" dt="2023-11-13T16:50:17.156" v="9" actId="1076"/>
          <ac:spMkLst>
            <pc:docMk/>
            <pc:sldMk cId="3833552053" sldId="414"/>
            <ac:spMk id="56" creationId="{C6339368-F65D-480A-C11C-407F1710917B}"/>
          </ac:spMkLst>
        </pc:spChg>
        <pc:grpChg chg="mod">
          <ac:chgData name="Isaksson, Rebecka" userId="473d5df5-6db8-48a7-b87f-a86c85ecdcdc" providerId="ADAL" clId="{D4938685-046C-4FB2-A234-53CBDC35EEA3}" dt="2023-11-13T16:50:17.156" v="9" actId="1076"/>
          <ac:grpSpMkLst>
            <pc:docMk/>
            <pc:sldMk cId="3833552053" sldId="414"/>
            <ac:grpSpMk id="53" creationId="{F85C8ABB-AE17-6EB7-DAE3-525803A0239B}"/>
          </ac:grpSpMkLst>
        </pc:grpChg>
        <pc:grpChg chg="del">
          <ac:chgData name="Isaksson, Rebecka" userId="473d5df5-6db8-48a7-b87f-a86c85ecdcdc" providerId="ADAL" clId="{D4938685-046C-4FB2-A234-53CBDC35EEA3}" dt="2023-11-01T09:53:16.329" v="1" actId="21"/>
          <ac:grpSpMkLst>
            <pc:docMk/>
            <pc:sldMk cId="3833552053" sldId="414"/>
            <ac:grpSpMk id="54" creationId="{0CC4FD70-8258-770D-486F-C8F35A38A3EC}"/>
          </ac:grpSpMkLst>
        </pc:grpChg>
        <pc:graphicFrameChg chg="mod">
          <ac:chgData name="Isaksson, Rebecka" userId="473d5df5-6db8-48a7-b87f-a86c85ecdcdc" providerId="ADAL" clId="{D4938685-046C-4FB2-A234-53CBDC35EEA3}" dt="2023-11-13T16:50:40.232" v="14" actId="1076"/>
          <ac:graphicFrameMkLst>
            <pc:docMk/>
            <pc:sldMk cId="3833552053" sldId="414"/>
            <ac:graphicFrameMk id="2" creationId="{404E4A23-F6B8-A8A7-AFB9-4F3E23F642DF}"/>
          </ac:graphicFrameMkLst>
        </pc:graphicFrameChg>
        <pc:picChg chg="mod">
          <ac:chgData name="Isaksson, Rebecka" userId="473d5df5-6db8-48a7-b87f-a86c85ecdcdc" providerId="ADAL" clId="{D4938685-046C-4FB2-A234-53CBDC35EEA3}" dt="2023-11-13T16:50:32.479" v="13" actId="1076"/>
          <ac:picMkLst>
            <pc:docMk/>
            <pc:sldMk cId="3833552053" sldId="414"/>
            <ac:picMk id="55" creationId="{8389CFCF-8141-6417-6550-259A6138FD0F}"/>
          </ac:picMkLst>
        </pc:picChg>
        <pc:picChg chg="mod">
          <ac:chgData name="Isaksson, Rebecka" userId="473d5df5-6db8-48a7-b87f-a86c85ecdcdc" providerId="ADAL" clId="{D4938685-046C-4FB2-A234-53CBDC35EEA3}" dt="2023-11-13T16:50:43.996" v="15" actId="1076"/>
          <ac:picMkLst>
            <pc:docMk/>
            <pc:sldMk cId="3833552053" sldId="414"/>
            <ac:picMk id="114" creationId="{9297456F-4E82-A549-E55B-410A03B68CBE}"/>
          </ac:picMkLst>
        </pc:picChg>
      </pc:sldChg>
      <pc:sldChg chg="add del">
        <pc:chgData name="Isaksson, Rebecka" userId="473d5df5-6db8-48a7-b87f-a86c85ecdcdc" providerId="ADAL" clId="{D4938685-046C-4FB2-A234-53CBDC35EEA3}" dt="2023-11-01T09:53:35.051" v="6" actId="2696"/>
        <pc:sldMkLst>
          <pc:docMk/>
          <pc:sldMk cId="2346961629" sldId="415"/>
        </pc:sldMkLst>
      </pc:sldChg>
      <pc:sldChg chg="addSp modSp new mod">
        <pc:chgData name="Isaksson, Rebecka" userId="473d5df5-6db8-48a7-b87f-a86c85ecdcdc" providerId="ADAL" clId="{D4938685-046C-4FB2-A234-53CBDC35EEA3}" dt="2023-11-01T09:53:28.892" v="5" actId="1076"/>
        <pc:sldMkLst>
          <pc:docMk/>
          <pc:sldMk cId="2035784379" sldId="416"/>
        </pc:sldMkLst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4" creationId="{26531CFB-1224-DA6E-A05D-BDA639049F1C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5" creationId="{D3ABE613-55C8-5DD8-5B11-B4F24A0B8DBF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6" creationId="{48B30D4B-D7C6-DE2B-BCDD-7DC0DE4BF776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7" creationId="{6D1144F3-A2BE-2248-EF17-1D039E7156FF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8" creationId="{21634848-D314-FAD8-ADF5-8BC57A4CA13E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9" creationId="{20F6B110-DE0B-F0EE-761C-73931E2B957F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10" creationId="{DF59AB24-1229-647E-4D27-17715BC96E38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11" creationId="{0AA08FC3-663C-54D5-31F5-0DF6AD64E39E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12" creationId="{579BE420-6D12-30BC-874C-6F9194FE37AE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13" creationId="{7555E58D-4F06-A1E0-6D8C-D012EDC2FD11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14" creationId="{982DB9D0-BEF4-BBED-9270-FE035F891BDA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15" creationId="{9B0E9337-6F61-B140-45BF-30E6F5FFB407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16" creationId="{2665C034-8B5D-4474-83F0-CEF3EC9AD43E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17" creationId="{0CE22529-57E2-2082-EC67-10F9E336186E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18" creationId="{D2911EC2-EE2A-23CB-D407-3A8B470CCAB0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25" creationId="{57733493-BB54-406D-5D76-6BC2EF6AC4E9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26" creationId="{4C720B1B-6EB0-E365-9DEF-F09DA04F1C7C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27" creationId="{4741FB10-C8EE-660F-1627-B85889CADAF1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28" creationId="{6B58B864-7819-946C-385A-DBEA69711460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29" creationId="{E1E5A758-BDDF-C25B-9757-3B93391F039E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30" creationId="{AA1A2D60-503C-2ACD-9CED-4C790E5235A6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31" creationId="{91C69535-C7A8-FA62-7886-E6482A846B5D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32" creationId="{7591C62C-6552-B64D-20B0-F6D95B0C535A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33" creationId="{17C21674-47C2-E2D8-CF07-B34179A4EC91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34" creationId="{400CE827-CDB3-08A3-1C0E-A0706B32B9C5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35" creationId="{08B84369-2508-4FBB-5BBA-2F188366D574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36" creationId="{A8D1E2BC-890C-37B9-B2AA-F547598FDE2E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37" creationId="{C13A2B40-C412-2458-7EF0-46ABDFDD9CC4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38" creationId="{13D02D39-FFF6-59F4-52B1-2DE56710BB41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39" creationId="{CF6DEFC4-E143-9B43-93CF-B0EFD094E9B5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40" creationId="{E6CB6E70-DCE8-7F3A-E43D-2020B2A442AE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41" creationId="{437D252C-5BA3-CE2F-4249-42F67F182707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42" creationId="{FF0B5881-293D-40C3-2D59-3FDD40B90E04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43" creationId="{B075F0AC-5DBC-3BD3-385D-881EBADF1F25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44" creationId="{5D93EC7D-2FA9-4EF3-E000-B44FF077E538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45" creationId="{D045377B-2C14-E7E2-FD82-5D4F0015A5BD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46" creationId="{26A99A8E-49F2-E259-317C-5A0D91FCA36B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47" creationId="{C3E33A10-704A-A17A-1E44-C8B4D446446B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48" creationId="{048A2069-6B1D-19F5-94C2-E63DC4E631E1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49" creationId="{F4233DFF-D4BA-E858-7D6A-A843DEFC3224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50" creationId="{7BE2AED2-819B-3585-8B2F-E29615EC4357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51" creationId="{9622017A-EA15-9D64-AB23-48373493721C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52" creationId="{4F33256B-908B-5C7C-9804-AEEE867CBD0B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53" creationId="{B4A0690E-51A2-1064-F0C0-DB753FC8CFD0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54" creationId="{CC03BD46-A819-BA50-21F1-F1A072B4F4CE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55" creationId="{1AE25D4E-B614-25DA-4CFA-205968CDAF04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56" creationId="{7B27E4F9-B671-8B92-9B66-12690382E788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57" creationId="{C8516ED4-3954-1ABC-7BC6-D952B73AB4FA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59" creationId="{B0CA2E3B-2489-DD41-27CB-3C60B3A1CA5B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60" creationId="{A06C24A0-D9B7-E0DD-FB3C-64D98C7AADC9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62" creationId="{55EC1F11-0E17-FE1A-0172-91C714E22AE2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63" creationId="{6AE4A09B-9BE7-A554-50EE-8D900D9BD695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65" creationId="{6C694DC5-6F78-5FB6-8025-4082DD33747B}"/>
          </ac:spMkLst>
        </pc:spChg>
        <pc:spChg chg="mod">
          <ac:chgData name="Isaksson, Rebecka" userId="473d5df5-6db8-48a7-b87f-a86c85ecdcdc" providerId="ADAL" clId="{D4938685-046C-4FB2-A234-53CBDC35EEA3}" dt="2023-11-01T09:53:25.757" v="4"/>
          <ac:spMkLst>
            <pc:docMk/>
            <pc:sldMk cId="2035784379" sldId="416"/>
            <ac:spMk id="67" creationId="{BE2E96CA-4B58-3820-2E66-D866B0FBEAB4}"/>
          </ac:spMkLst>
        </pc:spChg>
        <pc:grpChg chg="add mod">
          <ac:chgData name="Isaksson, Rebecka" userId="473d5df5-6db8-48a7-b87f-a86c85ecdcdc" providerId="ADAL" clId="{D4938685-046C-4FB2-A234-53CBDC35EEA3}" dt="2023-11-01T09:53:28.892" v="5" actId="1076"/>
          <ac:grpSpMkLst>
            <pc:docMk/>
            <pc:sldMk cId="2035784379" sldId="416"/>
            <ac:grpSpMk id="2" creationId="{42D755A2-4E66-17A4-C1D8-FF3CBEE75552}"/>
          </ac:grpSpMkLst>
        </pc:grpChg>
        <pc:grpChg chg="mod">
          <ac:chgData name="Isaksson, Rebecka" userId="473d5df5-6db8-48a7-b87f-a86c85ecdcdc" providerId="ADAL" clId="{D4938685-046C-4FB2-A234-53CBDC35EEA3}" dt="2023-11-01T09:53:25.757" v="4"/>
          <ac:grpSpMkLst>
            <pc:docMk/>
            <pc:sldMk cId="2035784379" sldId="416"/>
            <ac:grpSpMk id="19" creationId="{E99BCDD1-D2D9-41A5-1B5F-4989F2626826}"/>
          </ac:grpSpMkLst>
        </pc:grpChg>
        <pc:grpChg chg="mod">
          <ac:chgData name="Isaksson, Rebecka" userId="473d5df5-6db8-48a7-b87f-a86c85ecdcdc" providerId="ADAL" clId="{D4938685-046C-4FB2-A234-53CBDC35EEA3}" dt="2023-11-01T09:53:25.757" v="4"/>
          <ac:grpSpMkLst>
            <pc:docMk/>
            <pc:sldMk cId="2035784379" sldId="416"/>
            <ac:grpSpMk id="20" creationId="{7EDD648D-C396-2408-79A6-3E5AEB397BFA}"/>
          </ac:grpSpMkLst>
        </pc:grpChg>
        <pc:grpChg chg="mod">
          <ac:chgData name="Isaksson, Rebecka" userId="473d5df5-6db8-48a7-b87f-a86c85ecdcdc" providerId="ADAL" clId="{D4938685-046C-4FB2-A234-53CBDC35EEA3}" dt="2023-11-01T09:53:25.757" v="4"/>
          <ac:grpSpMkLst>
            <pc:docMk/>
            <pc:sldMk cId="2035784379" sldId="416"/>
            <ac:grpSpMk id="21" creationId="{65245ED5-1970-6793-061C-FF63F17F78F4}"/>
          </ac:grpSpMkLst>
        </pc:grpChg>
        <pc:grpChg chg="mod">
          <ac:chgData name="Isaksson, Rebecka" userId="473d5df5-6db8-48a7-b87f-a86c85ecdcdc" providerId="ADAL" clId="{D4938685-046C-4FB2-A234-53CBDC35EEA3}" dt="2023-11-01T09:53:25.757" v="4"/>
          <ac:grpSpMkLst>
            <pc:docMk/>
            <pc:sldMk cId="2035784379" sldId="416"/>
            <ac:grpSpMk id="22" creationId="{68277987-9B0F-3241-4118-F9FD758F0B0B}"/>
          </ac:grpSpMkLst>
        </pc:grpChg>
        <pc:grpChg chg="mod">
          <ac:chgData name="Isaksson, Rebecka" userId="473d5df5-6db8-48a7-b87f-a86c85ecdcdc" providerId="ADAL" clId="{D4938685-046C-4FB2-A234-53CBDC35EEA3}" dt="2023-11-01T09:53:25.757" v="4"/>
          <ac:grpSpMkLst>
            <pc:docMk/>
            <pc:sldMk cId="2035784379" sldId="416"/>
            <ac:grpSpMk id="23" creationId="{DFAE3DD2-5060-5B1E-D945-004698F11317}"/>
          </ac:grpSpMkLst>
        </pc:grpChg>
        <pc:picChg chg="mod">
          <ac:chgData name="Isaksson, Rebecka" userId="473d5df5-6db8-48a7-b87f-a86c85ecdcdc" providerId="ADAL" clId="{D4938685-046C-4FB2-A234-53CBDC35EEA3}" dt="2023-11-01T09:53:25.757" v="4"/>
          <ac:picMkLst>
            <pc:docMk/>
            <pc:sldMk cId="2035784379" sldId="416"/>
            <ac:picMk id="3" creationId="{2463E737-50CA-5361-8F46-0ACCA3F349E4}"/>
          </ac:picMkLst>
        </pc:picChg>
        <pc:cxnChg chg="mod">
          <ac:chgData name="Isaksson, Rebecka" userId="473d5df5-6db8-48a7-b87f-a86c85ecdcdc" providerId="ADAL" clId="{D4938685-046C-4FB2-A234-53CBDC35EEA3}" dt="2023-11-01T09:53:25.757" v="4"/>
          <ac:cxnSpMkLst>
            <pc:docMk/>
            <pc:sldMk cId="2035784379" sldId="416"/>
            <ac:cxnSpMk id="24" creationId="{DA86CFA4-E124-1F17-58E5-99380BA4CAC3}"/>
          </ac:cxnSpMkLst>
        </pc:cxnChg>
        <pc:cxnChg chg="mod">
          <ac:chgData name="Isaksson, Rebecka" userId="473d5df5-6db8-48a7-b87f-a86c85ecdcdc" providerId="ADAL" clId="{D4938685-046C-4FB2-A234-53CBDC35EEA3}" dt="2023-11-01T09:53:25.757" v="4"/>
          <ac:cxnSpMkLst>
            <pc:docMk/>
            <pc:sldMk cId="2035784379" sldId="416"/>
            <ac:cxnSpMk id="58" creationId="{0FD23DB6-B2EA-E2B1-B122-787902D8E6F2}"/>
          </ac:cxnSpMkLst>
        </pc:cxnChg>
        <pc:cxnChg chg="mod">
          <ac:chgData name="Isaksson, Rebecka" userId="473d5df5-6db8-48a7-b87f-a86c85ecdcdc" providerId="ADAL" clId="{D4938685-046C-4FB2-A234-53CBDC35EEA3}" dt="2023-11-01T09:53:25.757" v="4"/>
          <ac:cxnSpMkLst>
            <pc:docMk/>
            <pc:sldMk cId="2035784379" sldId="416"/>
            <ac:cxnSpMk id="61" creationId="{273E3A78-10C6-D1CC-F8B8-25FF653DC90C}"/>
          </ac:cxnSpMkLst>
        </pc:cxnChg>
        <pc:cxnChg chg="mod">
          <ac:chgData name="Isaksson, Rebecka" userId="473d5df5-6db8-48a7-b87f-a86c85ecdcdc" providerId="ADAL" clId="{D4938685-046C-4FB2-A234-53CBDC35EEA3}" dt="2023-11-01T09:53:25.757" v="4"/>
          <ac:cxnSpMkLst>
            <pc:docMk/>
            <pc:sldMk cId="2035784379" sldId="416"/>
            <ac:cxnSpMk id="64" creationId="{FB6C9B3C-F2D7-DD10-A4B6-122A13ECD145}"/>
          </ac:cxnSpMkLst>
        </pc:cxnChg>
        <pc:cxnChg chg="mod">
          <ac:chgData name="Isaksson, Rebecka" userId="473d5df5-6db8-48a7-b87f-a86c85ecdcdc" providerId="ADAL" clId="{D4938685-046C-4FB2-A234-53CBDC35EEA3}" dt="2023-11-01T09:53:25.757" v="4"/>
          <ac:cxnSpMkLst>
            <pc:docMk/>
            <pc:sldMk cId="2035784379" sldId="416"/>
            <ac:cxnSpMk id="66" creationId="{9B273B13-2675-4149-AE04-3AE8E6B7C2F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79839-0141-46A7-94C7-C06F93E509DB}" type="datetimeFigureOut">
              <a:rPr lang="en-NZ" smtClean="0"/>
              <a:t>13/11/2023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EC7C9-D92C-45FB-BBC4-E28C4ACD465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30645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2" y="2840569"/>
            <a:ext cx="10363202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2" y="5181600"/>
            <a:ext cx="8534402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7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4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51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6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903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21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6" y="366189"/>
            <a:ext cx="2743199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3" y="366189"/>
            <a:ext cx="802640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5875867"/>
            <a:ext cx="10363202" cy="1816100"/>
          </a:xfrm>
        </p:spPr>
        <p:txBody>
          <a:bodyPr anchor="t"/>
          <a:lstStyle>
            <a:lvl1pPr algn="l">
              <a:defRPr sz="71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875622"/>
            <a:ext cx="10363202" cy="2000249"/>
          </a:xfrm>
        </p:spPr>
        <p:txBody>
          <a:bodyPr anchor="b"/>
          <a:lstStyle>
            <a:lvl1pPr marL="0" indent="0">
              <a:buNone/>
              <a:defRPr sz="3575">
                <a:solidFill>
                  <a:schemeClr val="tx1">
                    <a:tint val="75000"/>
                  </a:schemeClr>
                </a:solidFill>
              </a:defRPr>
            </a:lvl1pPr>
            <a:lvl2pPr marL="817317" indent="0">
              <a:buNone/>
              <a:defRPr sz="3218">
                <a:solidFill>
                  <a:schemeClr val="tx1">
                    <a:tint val="75000"/>
                  </a:schemeClr>
                </a:solidFill>
              </a:defRPr>
            </a:lvl2pPr>
            <a:lvl3pPr marL="1634636" indent="0">
              <a:buNone/>
              <a:defRPr sz="2860">
                <a:solidFill>
                  <a:schemeClr val="tx1">
                    <a:tint val="75000"/>
                  </a:schemeClr>
                </a:solidFill>
              </a:defRPr>
            </a:lvl3pPr>
            <a:lvl4pPr marL="2451953" indent="0">
              <a:buNone/>
              <a:defRPr sz="2503">
                <a:solidFill>
                  <a:schemeClr val="tx1">
                    <a:tint val="75000"/>
                  </a:schemeClr>
                </a:solidFill>
              </a:defRPr>
            </a:lvl4pPr>
            <a:lvl5pPr marL="3269270" indent="0">
              <a:buNone/>
              <a:defRPr sz="2503">
                <a:solidFill>
                  <a:schemeClr val="tx1">
                    <a:tint val="75000"/>
                  </a:schemeClr>
                </a:solidFill>
              </a:defRPr>
            </a:lvl5pPr>
            <a:lvl6pPr marL="4086588" indent="0">
              <a:buNone/>
              <a:defRPr sz="2503">
                <a:solidFill>
                  <a:schemeClr val="tx1">
                    <a:tint val="75000"/>
                  </a:schemeClr>
                </a:solidFill>
              </a:defRPr>
            </a:lvl6pPr>
            <a:lvl7pPr marL="4903905" indent="0">
              <a:buNone/>
              <a:defRPr sz="2503">
                <a:solidFill>
                  <a:schemeClr val="tx1">
                    <a:tint val="75000"/>
                  </a:schemeClr>
                </a:solidFill>
              </a:defRPr>
            </a:lvl7pPr>
            <a:lvl8pPr marL="5721222" indent="0">
              <a:buNone/>
              <a:defRPr sz="2503">
                <a:solidFill>
                  <a:schemeClr val="tx1">
                    <a:tint val="75000"/>
                  </a:schemeClr>
                </a:solidFill>
              </a:defRPr>
            </a:lvl8pPr>
            <a:lvl9pPr marL="6538541" indent="0">
              <a:buNone/>
              <a:defRPr sz="25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2" y="2133605"/>
            <a:ext cx="5384799" cy="6034617"/>
          </a:xfrm>
        </p:spPr>
        <p:txBody>
          <a:bodyPr/>
          <a:lstStyle>
            <a:lvl1pPr>
              <a:defRPr sz="5006"/>
            </a:lvl1pPr>
            <a:lvl2pPr>
              <a:defRPr sz="4290"/>
            </a:lvl2pPr>
            <a:lvl3pPr>
              <a:defRPr sz="3575"/>
            </a:lvl3pPr>
            <a:lvl4pPr>
              <a:defRPr sz="3218"/>
            </a:lvl4pPr>
            <a:lvl5pPr>
              <a:defRPr sz="3218"/>
            </a:lvl5pPr>
            <a:lvl6pPr>
              <a:defRPr sz="3218"/>
            </a:lvl6pPr>
            <a:lvl7pPr>
              <a:defRPr sz="3218"/>
            </a:lvl7pPr>
            <a:lvl8pPr>
              <a:defRPr sz="3218"/>
            </a:lvl8pPr>
            <a:lvl9pPr>
              <a:defRPr sz="32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4" y="2133605"/>
            <a:ext cx="5384799" cy="6034617"/>
          </a:xfrm>
        </p:spPr>
        <p:txBody>
          <a:bodyPr/>
          <a:lstStyle>
            <a:lvl1pPr>
              <a:defRPr sz="5006"/>
            </a:lvl1pPr>
            <a:lvl2pPr>
              <a:defRPr sz="4290"/>
            </a:lvl2pPr>
            <a:lvl3pPr>
              <a:defRPr sz="3575"/>
            </a:lvl3pPr>
            <a:lvl4pPr>
              <a:defRPr sz="3218"/>
            </a:lvl4pPr>
            <a:lvl5pPr>
              <a:defRPr sz="3218"/>
            </a:lvl5pPr>
            <a:lvl6pPr>
              <a:defRPr sz="3218"/>
            </a:lvl6pPr>
            <a:lvl7pPr>
              <a:defRPr sz="3218"/>
            </a:lvl7pPr>
            <a:lvl8pPr>
              <a:defRPr sz="3218"/>
            </a:lvl8pPr>
            <a:lvl9pPr>
              <a:defRPr sz="32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2046817"/>
            <a:ext cx="5386918" cy="853016"/>
          </a:xfrm>
        </p:spPr>
        <p:txBody>
          <a:bodyPr anchor="b"/>
          <a:lstStyle>
            <a:lvl1pPr marL="0" indent="0">
              <a:buNone/>
              <a:defRPr sz="4290" b="1"/>
            </a:lvl1pPr>
            <a:lvl2pPr marL="817317" indent="0">
              <a:buNone/>
              <a:defRPr sz="3575" b="1"/>
            </a:lvl2pPr>
            <a:lvl3pPr marL="1634636" indent="0">
              <a:buNone/>
              <a:defRPr sz="3218" b="1"/>
            </a:lvl3pPr>
            <a:lvl4pPr marL="2451953" indent="0">
              <a:buNone/>
              <a:defRPr sz="2860" b="1"/>
            </a:lvl4pPr>
            <a:lvl5pPr marL="3269270" indent="0">
              <a:buNone/>
              <a:defRPr sz="2860" b="1"/>
            </a:lvl5pPr>
            <a:lvl6pPr marL="4086588" indent="0">
              <a:buNone/>
              <a:defRPr sz="2860" b="1"/>
            </a:lvl6pPr>
            <a:lvl7pPr marL="4903905" indent="0">
              <a:buNone/>
              <a:defRPr sz="2860" b="1"/>
            </a:lvl7pPr>
            <a:lvl8pPr marL="5721222" indent="0">
              <a:buNone/>
              <a:defRPr sz="2860" b="1"/>
            </a:lvl8pPr>
            <a:lvl9pPr marL="6538541" indent="0">
              <a:buNone/>
              <a:defRPr sz="28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899833"/>
            <a:ext cx="5386918" cy="5268384"/>
          </a:xfrm>
        </p:spPr>
        <p:txBody>
          <a:bodyPr/>
          <a:lstStyle>
            <a:lvl1pPr>
              <a:defRPr sz="4290"/>
            </a:lvl1pPr>
            <a:lvl2pPr>
              <a:defRPr sz="3575"/>
            </a:lvl2pPr>
            <a:lvl3pPr>
              <a:defRPr sz="3218"/>
            </a:lvl3pPr>
            <a:lvl4pPr>
              <a:defRPr sz="2860"/>
            </a:lvl4pPr>
            <a:lvl5pPr>
              <a:defRPr sz="2860"/>
            </a:lvl5pPr>
            <a:lvl6pPr>
              <a:defRPr sz="2860"/>
            </a:lvl6pPr>
            <a:lvl7pPr>
              <a:defRPr sz="2860"/>
            </a:lvl7pPr>
            <a:lvl8pPr>
              <a:defRPr sz="2860"/>
            </a:lvl8pPr>
            <a:lvl9pPr>
              <a:defRPr sz="28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1" y="2046817"/>
            <a:ext cx="5389031" cy="853016"/>
          </a:xfrm>
        </p:spPr>
        <p:txBody>
          <a:bodyPr anchor="b"/>
          <a:lstStyle>
            <a:lvl1pPr marL="0" indent="0">
              <a:buNone/>
              <a:defRPr sz="4290" b="1"/>
            </a:lvl1pPr>
            <a:lvl2pPr marL="817317" indent="0">
              <a:buNone/>
              <a:defRPr sz="3575" b="1"/>
            </a:lvl2pPr>
            <a:lvl3pPr marL="1634636" indent="0">
              <a:buNone/>
              <a:defRPr sz="3218" b="1"/>
            </a:lvl3pPr>
            <a:lvl4pPr marL="2451953" indent="0">
              <a:buNone/>
              <a:defRPr sz="2860" b="1"/>
            </a:lvl4pPr>
            <a:lvl5pPr marL="3269270" indent="0">
              <a:buNone/>
              <a:defRPr sz="2860" b="1"/>
            </a:lvl5pPr>
            <a:lvl6pPr marL="4086588" indent="0">
              <a:buNone/>
              <a:defRPr sz="2860" b="1"/>
            </a:lvl6pPr>
            <a:lvl7pPr marL="4903905" indent="0">
              <a:buNone/>
              <a:defRPr sz="2860" b="1"/>
            </a:lvl7pPr>
            <a:lvl8pPr marL="5721222" indent="0">
              <a:buNone/>
              <a:defRPr sz="2860" b="1"/>
            </a:lvl8pPr>
            <a:lvl9pPr marL="6538541" indent="0">
              <a:buNone/>
              <a:defRPr sz="28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1" y="2899833"/>
            <a:ext cx="5389031" cy="5268384"/>
          </a:xfrm>
        </p:spPr>
        <p:txBody>
          <a:bodyPr/>
          <a:lstStyle>
            <a:lvl1pPr>
              <a:defRPr sz="4290"/>
            </a:lvl1pPr>
            <a:lvl2pPr>
              <a:defRPr sz="3575"/>
            </a:lvl2pPr>
            <a:lvl3pPr>
              <a:defRPr sz="3218"/>
            </a:lvl3pPr>
            <a:lvl4pPr>
              <a:defRPr sz="2860"/>
            </a:lvl4pPr>
            <a:lvl5pPr>
              <a:defRPr sz="2860"/>
            </a:lvl5pPr>
            <a:lvl6pPr>
              <a:defRPr sz="2860"/>
            </a:lvl6pPr>
            <a:lvl7pPr>
              <a:defRPr sz="2860"/>
            </a:lvl7pPr>
            <a:lvl8pPr>
              <a:defRPr sz="2860"/>
            </a:lvl8pPr>
            <a:lvl9pPr>
              <a:defRPr sz="28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364067"/>
            <a:ext cx="4011085" cy="1549400"/>
          </a:xfrm>
        </p:spPr>
        <p:txBody>
          <a:bodyPr anchor="b"/>
          <a:lstStyle>
            <a:lvl1pPr algn="l">
              <a:defRPr sz="35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364071"/>
            <a:ext cx="6815667" cy="7804151"/>
          </a:xfrm>
        </p:spPr>
        <p:txBody>
          <a:bodyPr/>
          <a:lstStyle>
            <a:lvl1pPr>
              <a:defRPr sz="5721"/>
            </a:lvl1pPr>
            <a:lvl2pPr>
              <a:defRPr sz="5006"/>
            </a:lvl2pPr>
            <a:lvl3pPr>
              <a:defRPr sz="4290"/>
            </a:lvl3pPr>
            <a:lvl4pPr>
              <a:defRPr sz="3575"/>
            </a:lvl4pPr>
            <a:lvl5pPr>
              <a:defRPr sz="3575"/>
            </a:lvl5pPr>
            <a:lvl6pPr>
              <a:defRPr sz="3575"/>
            </a:lvl6pPr>
            <a:lvl7pPr>
              <a:defRPr sz="3575"/>
            </a:lvl7pPr>
            <a:lvl8pPr>
              <a:defRPr sz="3575"/>
            </a:lvl8pPr>
            <a:lvl9pPr>
              <a:defRPr sz="3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913471"/>
            <a:ext cx="4011085" cy="6254751"/>
          </a:xfrm>
        </p:spPr>
        <p:txBody>
          <a:bodyPr/>
          <a:lstStyle>
            <a:lvl1pPr marL="0" indent="0">
              <a:buNone/>
              <a:defRPr sz="2503"/>
            </a:lvl1pPr>
            <a:lvl2pPr marL="817317" indent="0">
              <a:buNone/>
              <a:defRPr sz="2146"/>
            </a:lvl2pPr>
            <a:lvl3pPr marL="1634636" indent="0">
              <a:buNone/>
              <a:defRPr sz="1788"/>
            </a:lvl3pPr>
            <a:lvl4pPr marL="2451953" indent="0">
              <a:buNone/>
              <a:defRPr sz="1609"/>
            </a:lvl4pPr>
            <a:lvl5pPr marL="3269270" indent="0">
              <a:buNone/>
              <a:defRPr sz="1609"/>
            </a:lvl5pPr>
            <a:lvl6pPr marL="4086588" indent="0">
              <a:buNone/>
              <a:defRPr sz="1609"/>
            </a:lvl6pPr>
            <a:lvl7pPr marL="4903905" indent="0">
              <a:buNone/>
              <a:defRPr sz="1609"/>
            </a:lvl7pPr>
            <a:lvl8pPr marL="5721222" indent="0">
              <a:buNone/>
              <a:defRPr sz="1609"/>
            </a:lvl8pPr>
            <a:lvl9pPr marL="6538541" indent="0">
              <a:buNone/>
              <a:defRPr sz="16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6400804"/>
            <a:ext cx="7315200" cy="755651"/>
          </a:xfrm>
        </p:spPr>
        <p:txBody>
          <a:bodyPr anchor="b"/>
          <a:lstStyle>
            <a:lvl1pPr algn="l">
              <a:defRPr sz="35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817033"/>
            <a:ext cx="7315200" cy="5486400"/>
          </a:xfrm>
        </p:spPr>
        <p:txBody>
          <a:bodyPr/>
          <a:lstStyle>
            <a:lvl1pPr marL="0" indent="0">
              <a:buNone/>
              <a:defRPr sz="5721"/>
            </a:lvl1pPr>
            <a:lvl2pPr marL="817317" indent="0">
              <a:buNone/>
              <a:defRPr sz="5006"/>
            </a:lvl2pPr>
            <a:lvl3pPr marL="1634636" indent="0">
              <a:buNone/>
              <a:defRPr sz="4290"/>
            </a:lvl3pPr>
            <a:lvl4pPr marL="2451953" indent="0">
              <a:buNone/>
              <a:defRPr sz="3575"/>
            </a:lvl4pPr>
            <a:lvl5pPr marL="3269270" indent="0">
              <a:buNone/>
              <a:defRPr sz="3575"/>
            </a:lvl5pPr>
            <a:lvl6pPr marL="4086588" indent="0">
              <a:buNone/>
              <a:defRPr sz="3575"/>
            </a:lvl6pPr>
            <a:lvl7pPr marL="4903905" indent="0">
              <a:buNone/>
              <a:defRPr sz="3575"/>
            </a:lvl7pPr>
            <a:lvl8pPr marL="5721222" indent="0">
              <a:buNone/>
              <a:defRPr sz="3575"/>
            </a:lvl8pPr>
            <a:lvl9pPr marL="6538541" indent="0">
              <a:buNone/>
              <a:defRPr sz="357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7156455"/>
            <a:ext cx="7315200" cy="1073149"/>
          </a:xfrm>
        </p:spPr>
        <p:txBody>
          <a:bodyPr/>
          <a:lstStyle>
            <a:lvl1pPr marL="0" indent="0">
              <a:buNone/>
              <a:defRPr sz="2503"/>
            </a:lvl1pPr>
            <a:lvl2pPr marL="817317" indent="0">
              <a:buNone/>
              <a:defRPr sz="2146"/>
            </a:lvl2pPr>
            <a:lvl3pPr marL="1634636" indent="0">
              <a:buNone/>
              <a:defRPr sz="1788"/>
            </a:lvl3pPr>
            <a:lvl4pPr marL="2451953" indent="0">
              <a:buNone/>
              <a:defRPr sz="1609"/>
            </a:lvl4pPr>
            <a:lvl5pPr marL="3269270" indent="0">
              <a:buNone/>
              <a:defRPr sz="1609"/>
            </a:lvl5pPr>
            <a:lvl6pPr marL="4086588" indent="0">
              <a:buNone/>
              <a:defRPr sz="1609"/>
            </a:lvl6pPr>
            <a:lvl7pPr marL="4903905" indent="0">
              <a:buNone/>
              <a:defRPr sz="1609"/>
            </a:lvl7pPr>
            <a:lvl8pPr marL="5721222" indent="0">
              <a:buNone/>
              <a:defRPr sz="1609"/>
            </a:lvl8pPr>
            <a:lvl9pPr marL="6538541" indent="0">
              <a:buNone/>
              <a:defRPr sz="16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2" y="366184"/>
            <a:ext cx="10972802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2133605"/>
            <a:ext cx="10972802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8475138"/>
            <a:ext cx="284480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3" y="8475138"/>
            <a:ext cx="386079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8475138"/>
            <a:ext cx="284480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34636" rtl="0" eaLnBrk="1" latinLnBrk="0" hangingPunct="1">
        <a:spcBef>
          <a:spcPct val="0"/>
        </a:spcBef>
        <a:buNone/>
        <a:defRPr sz="7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2988" indent="-612988" algn="l" defTabSz="1634636" rtl="0" eaLnBrk="1" latinLnBrk="0" hangingPunct="1">
        <a:spcBef>
          <a:spcPct val="20000"/>
        </a:spcBef>
        <a:buFont typeface="Arial" pitchFamily="34" charset="0"/>
        <a:buChar char="•"/>
        <a:defRPr sz="5721" kern="1200">
          <a:solidFill>
            <a:schemeClr val="tx1"/>
          </a:solidFill>
          <a:latin typeface="+mn-lt"/>
          <a:ea typeface="+mn-ea"/>
          <a:cs typeface="+mn-cs"/>
        </a:defRPr>
      </a:lvl1pPr>
      <a:lvl2pPr marL="1328141" indent="-510824" algn="l" defTabSz="1634636" rtl="0" eaLnBrk="1" latinLnBrk="0" hangingPunct="1">
        <a:spcBef>
          <a:spcPct val="20000"/>
        </a:spcBef>
        <a:buFont typeface="Arial" pitchFamily="34" charset="0"/>
        <a:buChar char="–"/>
        <a:defRPr sz="5006" kern="1200">
          <a:solidFill>
            <a:schemeClr val="tx1"/>
          </a:solidFill>
          <a:latin typeface="+mn-lt"/>
          <a:ea typeface="+mn-ea"/>
          <a:cs typeface="+mn-cs"/>
        </a:defRPr>
      </a:lvl2pPr>
      <a:lvl3pPr marL="2043294" indent="-408658" algn="l" defTabSz="1634636" rtl="0" eaLnBrk="1" latinLnBrk="0" hangingPunct="1">
        <a:spcBef>
          <a:spcPct val="20000"/>
        </a:spcBef>
        <a:buFont typeface="Arial" pitchFamily="34" charset="0"/>
        <a:buChar char="•"/>
        <a:defRPr sz="4290" kern="1200">
          <a:solidFill>
            <a:schemeClr val="tx1"/>
          </a:solidFill>
          <a:latin typeface="+mn-lt"/>
          <a:ea typeface="+mn-ea"/>
          <a:cs typeface="+mn-cs"/>
        </a:defRPr>
      </a:lvl3pPr>
      <a:lvl4pPr marL="2860611" indent="-408658" algn="l" defTabSz="1634636" rtl="0" eaLnBrk="1" latinLnBrk="0" hangingPunct="1">
        <a:spcBef>
          <a:spcPct val="20000"/>
        </a:spcBef>
        <a:buFont typeface="Arial" pitchFamily="34" charset="0"/>
        <a:buChar char="–"/>
        <a:defRPr sz="3575" kern="1200">
          <a:solidFill>
            <a:schemeClr val="tx1"/>
          </a:solidFill>
          <a:latin typeface="+mn-lt"/>
          <a:ea typeface="+mn-ea"/>
          <a:cs typeface="+mn-cs"/>
        </a:defRPr>
      </a:lvl4pPr>
      <a:lvl5pPr marL="3677928" indent="-408658" algn="l" defTabSz="1634636" rtl="0" eaLnBrk="1" latinLnBrk="0" hangingPunct="1">
        <a:spcBef>
          <a:spcPct val="20000"/>
        </a:spcBef>
        <a:buFont typeface="Arial" pitchFamily="34" charset="0"/>
        <a:buChar char="»"/>
        <a:defRPr sz="3575" kern="1200">
          <a:solidFill>
            <a:schemeClr val="tx1"/>
          </a:solidFill>
          <a:latin typeface="+mn-lt"/>
          <a:ea typeface="+mn-ea"/>
          <a:cs typeface="+mn-cs"/>
        </a:defRPr>
      </a:lvl5pPr>
      <a:lvl6pPr marL="4495247" indent="-408658" algn="l" defTabSz="1634636" rtl="0" eaLnBrk="1" latinLnBrk="0" hangingPunct="1">
        <a:spcBef>
          <a:spcPct val="20000"/>
        </a:spcBef>
        <a:buFont typeface="Arial" pitchFamily="34" charset="0"/>
        <a:buChar char="•"/>
        <a:defRPr sz="3575" kern="1200">
          <a:solidFill>
            <a:schemeClr val="tx1"/>
          </a:solidFill>
          <a:latin typeface="+mn-lt"/>
          <a:ea typeface="+mn-ea"/>
          <a:cs typeface="+mn-cs"/>
        </a:defRPr>
      </a:lvl6pPr>
      <a:lvl7pPr marL="5312564" indent="-408658" algn="l" defTabSz="1634636" rtl="0" eaLnBrk="1" latinLnBrk="0" hangingPunct="1">
        <a:spcBef>
          <a:spcPct val="20000"/>
        </a:spcBef>
        <a:buFont typeface="Arial" pitchFamily="34" charset="0"/>
        <a:buChar char="•"/>
        <a:defRPr sz="3575" kern="1200">
          <a:solidFill>
            <a:schemeClr val="tx1"/>
          </a:solidFill>
          <a:latin typeface="+mn-lt"/>
          <a:ea typeface="+mn-ea"/>
          <a:cs typeface="+mn-cs"/>
        </a:defRPr>
      </a:lvl7pPr>
      <a:lvl8pPr marL="6129881" indent="-408658" algn="l" defTabSz="1634636" rtl="0" eaLnBrk="1" latinLnBrk="0" hangingPunct="1">
        <a:spcBef>
          <a:spcPct val="20000"/>
        </a:spcBef>
        <a:buFont typeface="Arial" pitchFamily="34" charset="0"/>
        <a:buChar char="•"/>
        <a:defRPr sz="3575" kern="1200">
          <a:solidFill>
            <a:schemeClr val="tx1"/>
          </a:solidFill>
          <a:latin typeface="+mn-lt"/>
          <a:ea typeface="+mn-ea"/>
          <a:cs typeface="+mn-cs"/>
        </a:defRPr>
      </a:lvl8pPr>
      <a:lvl9pPr marL="6947199" indent="-408658" algn="l" defTabSz="1634636" rtl="0" eaLnBrk="1" latinLnBrk="0" hangingPunct="1">
        <a:spcBef>
          <a:spcPct val="20000"/>
        </a:spcBef>
        <a:buFont typeface="Arial" pitchFamily="34" charset="0"/>
        <a:buChar char="•"/>
        <a:defRPr sz="3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4636" rtl="0" eaLnBrk="1" latinLnBrk="0" hangingPunct="1">
        <a:defRPr sz="3218" kern="1200">
          <a:solidFill>
            <a:schemeClr val="tx1"/>
          </a:solidFill>
          <a:latin typeface="+mn-lt"/>
          <a:ea typeface="+mn-ea"/>
          <a:cs typeface="+mn-cs"/>
        </a:defRPr>
      </a:lvl1pPr>
      <a:lvl2pPr marL="817317" algn="l" defTabSz="1634636" rtl="0" eaLnBrk="1" latinLnBrk="0" hangingPunct="1">
        <a:defRPr sz="3218" kern="1200">
          <a:solidFill>
            <a:schemeClr val="tx1"/>
          </a:solidFill>
          <a:latin typeface="+mn-lt"/>
          <a:ea typeface="+mn-ea"/>
          <a:cs typeface="+mn-cs"/>
        </a:defRPr>
      </a:lvl2pPr>
      <a:lvl3pPr marL="1634636" algn="l" defTabSz="1634636" rtl="0" eaLnBrk="1" latinLnBrk="0" hangingPunct="1">
        <a:defRPr sz="3218" kern="1200">
          <a:solidFill>
            <a:schemeClr val="tx1"/>
          </a:solidFill>
          <a:latin typeface="+mn-lt"/>
          <a:ea typeface="+mn-ea"/>
          <a:cs typeface="+mn-cs"/>
        </a:defRPr>
      </a:lvl3pPr>
      <a:lvl4pPr marL="2451953" algn="l" defTabSz="1634636" rtl="0" eaLnBrk="1" latinLnBrk="0" hangingPunct="1">
        <a:defRPr sz="3218" kern="1200">
          <a:solidFill>
            <a:schemeClr val="tx1"/>
          </a:solidFill>
          <a:latin typeface="+mn-lt"/>
          <a:ea typeface="+mn-ea"/>
          <a:cs typeface="+mn-cs"/>
        </a:defRPr>
      </a:lvl4pPr>
      <a:lvl5pPr marL="3269270" algn="l" defTabSz="1634636" rtl="0" eaLnBrk="1" latinLnBrk="0" hangingPunct="1">
        <a:defRPr sz="3218" kern="1200">
          <a:solidFill>
            <a:schemeClr val="tx1"/>
          </a:solidFill>
          <a:latin typeface="+mn-lt"/>
          <a:ea typeface="+mn-ea"/>
          <a:cs typeface="+mn-cs"/>
        </a:defRPr>
      </a:lvl5pPr>
      <a:lvl6pPr marL="4086588" algn="l" defTabSz="1634636" rtl="0" eaLnBrk="1" latinLnBrk="0" hangingPunct="1">
        <a:defRPr sz="3218" kern="1200">
          <a:solidFill>
            <a:schemeClr val="tx1"/>
          </a:solidFill>
          <a:latin typeface="+mn-lt"/>
          <a:ea typeface="+mn-ea"/>
          <a:cs typeface="+mn-cs"/>
        </a:defRPr>
      </a:lvl6pPr>
      <a:lvl7pPr marL="4903905" algn="l" defTabSz="1634636" rtl="0" eaLnBrk="1" latinLnBrk="0" hangingPunct="1">
        <a:defRPr sz="3218" kern="1200">
          <a:solidFill>
            <a:schemeClr val="tx1"/>
          </a:solidFill>
          <a:latin typeface="+mn-lt"/>
          <a:ea typeface="+mn-ea"/>
          <a:cs typeface="+mn-cs"/>
        </a:defRPr>
      </a:lvl7pPr>
      <a:lvl8pPr marL="5721222" algn="l" defTabSz="1634636" rtl="0" eaLnBrk="1" latinLnBrk="0" hangingPunct="1">
        <a:defRPr sz="3218" kern="1200">
          <a:solidFill>
            <a:schemeClr val="tx1"/>
          </a:solidFill>
          <a:latin typeface="+mn-lt"/>
          <a:ea typeface="+mn-ea"/>
          <a:cs typeface="+mn-cs"/>
        </a:defRPr>
      </a:lvl8pPr>
      <a:lvl9pPr marL="6538541" algn="l" defTabSz="1634636" rtl="0" eaLnBrk="1" latinLnBrk="0" hangingPunct="1">
        <a:defRPr sz="32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0B861F-2E43-A745-C17C-1BA8304D411D}"/>
              </a:ext>
            </a:extLst>
          </p:cNvPr>
          <p:cNvSpPr txBox="1"/>
          <p:nvPr/>
        </p:nvSpPr>
        <p:spPr>
          <a:xfrm>
            <a:off x="1866320" y="3822970"/>
            <a:ext cx="8284255" cy="24622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NZ" sz="8000" b="1" dirty="0">
                <a:latin typeface="Arial" pitchFamily="34" charset="0"/>
                <a:cs typeface="Arial" pitchFamily="34" charset="0"/>
              </a:rPr>
              <a:t>DATA: Screening</a:t>
            </a:r>
          </a:p>
          <a:p>
            <a:pPr algn="ctr"/>
            <a:r>
              <a:rPr lang="en-NZ" sz="8000" b="1" dirty="0">
                <a:latin typeface="Arial" pitchFamily="34" charset="0"/>
                <a:cs typeface="Arial" pitchFamily="34" charset="0"/>
              </a:rPr>
              <a:t>DENV-2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F716B1-8F5A-B2F5-C7FA-546352AD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4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 descr="A screenshot of a computer&#10;&#10;Description automatically generated">
            <a:extLst>
              <a:ext uri="{FF2B5EF4-FFF2-40B4-BE49-F238E27FC236}">
                <a16:creationId xmlns:a16="http://schemas.microsoft.com/office/drawing/2014/main" id="{9297456F-4E82-A549-E55B-410A03B68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79" r="54829"/>
          <a:stretch/>
        </p:blipFill>
        <p:spPr>
          <a:xfrm>
            <a:off x="1500873" y="3441758"/>
            <a:ext cx="1538886" cy="318742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04E4A23-F6B8-A8A7-AFB9-4F3E23F642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791887"/>
              </p:ext>
            </p:extLst>
          </p:nvPr>
        </p:nvGraphicFramePr>
        <p:xfrm>
          <a:off x="8176984" y="2711071"/>
          <a:ext cx="3914775" cy="396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6" r:id="rId3" imgW="3915035" imgH="3964216" progId="Prism6.Document">
                  <p:embed/>
                </p:oleObj>
              </mc:Choice>
              <mc:Fallback>
                <p:oleObj name="Prism 6" r:id="rId3" imgW="3915035" imgH="3964216" progId="Prism6.Document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404E4A23-F6B8-A8A7-AFB9-4F3E23F642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76984" y="2711071"/>
                        <a:ext cx="3914775" cy="396398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2">
            <a:extLst>
              <a:ext uri="{FF2B5EF4-FFF2-40B4-BE49-F238E27FC236}">
                <a16:creationId xmlns:a16="http://schemas.microsoft.com/office/drawing/2014/main" id="{F85C8ABB-AE17-6EB7-DAE3-525803A0239B}"/>
              </a:ext>
            </a:extLst>
          </p:cNvPr>
          <p:cNvGrpSpPr/>
          <p:nvPr/>
        </p:nvGrpSpPr>
        <p:grpSpPr>
          <a:xfrm>
            <a:off x="331178" y="721298"/>
            <a:ext cx="4380134" cy="1923609"/>
            <a:chOff x="675562" y="1645859"/>
            <a:chExt cx="4380134" cy="192360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1136A29-6060-B1CB-DD40-963713BE07E9}"/>
                </a:ext>
              </a:extLst>
            </p:cNvPr>
            <p:cNvSpPr txBox="1"/>
            <p:nvPr/>
          </p:nvSpPr>
          <p:spPr>
            <a:xfrm>
              <a:off x="1077363" y="1645859"/>
              <a:ext cx="3316614" cy="27360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778" dirty="0">
                  <a:latin typeface="Courier New" panose="02070309020205020404" pitchFamily="49" charset="0"/>
                  <a:cs typeface="Courier New" panose="02070309020205020404" pitchFamily="49" charset="0"/>
                </a:rPr>
                <a:t>3’UCUUGGACAACUAAGUUGUC</a:t>
              </a:r>
              <a:r>
                <a:rPr lang="en-US" sz="1778" baseline="30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  <a:r>
                <a:rPr lang="en-US" sz="1778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D302FC-ABB3-7338-8A46-C2BAC92D6704}"/>
                </a:ext>
              </a:extLst>
            </p:cNvPr>
            <p:cNvSpPr txBox="1"/>
            <p:nvPr/>
          </p:nvSpPr>
          <p:spPr>
            <a:xfrm>
              <a:off x="1077364" y="3090104"/>
              <a:ext cx="3133871" cy="27360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778" dirty="0">
                  <a:latin typeface="Courier New" panose="02070309020205020404" pitchFamily="49" charset="0"/>
                  <a:cs typeface="Courier New" panose="02070309020205020404" pitchFamily="49" charset="0"/>
                </a:rPr>
                <a:t>3’UCUUGGACAACUAAGUUGUCp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9A4B584-8A6A-584A-4D49-02EB3F100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298" y="1957560"/>
              <a:ext cx="0" cy="10439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D7BDAD4-8AF9-749D-249C-7813165953DB}"/>
                </a:ext>
              </a:extLst>
            </p:cNvPr>
            <p:cNvSpPr txBox="1"/>
            <p:nvPr/>
          </p:nvSpPr>
          <p:spPr>
            <a:xfrm>
              <a:off x="2788598" y="1942987"/>
              <a:ext cx="1076064" cy="23455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NZ" sz="1524" dirty="0">
                  <a:latin typeface="Arial" pitchFamily="34" charset="0"/>
                  <a:cs typeface="Arial" pitchFamily="34" charset="0"/>
                </a:rPr>
                <a:t>DENV-2 ns5</a:t>
              </a:r>
              <a:endParaRPr lang="en-NZ" sz="1524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AED37E-F3B9-E1AF-A9BD-020443A012A6}"/>
                </a:ext>
              </a:extLst>
            </p:cNvPr>
            <p:cNvSpPr txBox="1"/>
            <p:nvPr/>
          </p:nvSpPr>
          <p:spPr>
            <a:xfrm>
              <a:off x="2802194" y="2195344"/>
              <a:ext cx="2253502" cy="23455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NZ" sz="1524" dirty="0">
                  <a:latin typeface="Arial" pitchFamily="34" charset="0"/>
                  <a:cs typeface="Arial" pitchFamily="34" charset="0"/>
                </a:rPr>
                <a:t>(A_GU)TP mix = 1000 </a:t>
              </a:r>
              <a:r>
                <a:rPr lang="en-NZ" sz="1524" dirty="0" err="1">
                  <a:latin typeface="Arial" pitchFamily="34" charset="0"/>
                  <a:cs typeface="Arial" pitchFamily="34" charset="0"/>
                </a:rPr>
                <a:t>uM</a:t>
              </a:r>
              <a:endParaRPr lang="en-NZ" sz="1524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F5998D8-C947-DD5A-A6C2-C9D80D90DA5F}"/>
                </a:ext>
              </a:extLst>
            </p:cNvPr>
            <p:cNvSpPr txBox="1"/>
            <p:nvPr/>
          </p:nvSpPr>
          <p:spPr>
            <a:xfrm>
              <a:off x="2802194" y="2475919"/>
              <a:ext cx="1809470" cy="23455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NZ" sz="1524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[</a:t>
              </a:r>
              <a:r>
                <a:rPr lang="el-GR" sz="1524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α</a:t>
              </a:r>
              <a:r>
                <a:rPr lang="en-CA" sz="1524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-</a:t>
              </a:r>
              <a:r>
                <a:rPr lang="en-CA" sz="1524" b="1" baseline="300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32</a:t>
              </a:r>
              <a:r>
                <a:rPr lang="en-CA" sz="1524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P]</a:t>
              </a:r>
              <a:r>
                <a:rPr lang="en-CA" sz="1524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</a:t>
              </a:r>
              <a:r>
                <a:rPr lang="en-CA" sz="1524" dirty="0">
                  <a:latin typeface="Arial" pitchFamily="34" charset="0"/>
                  <a:cs typeface="Arial" pitchFamily="34" charset="0"/>
                </a:rPr>
                <a:t>TP = 0.1 </a:t>
              </a:r>
              <a:r>
                <a:rPr lang="en-CA" sz="1524" dirty="0" err="1">
                  <a:latin typeface="Arial" pitchFamily="34" charset="0"/>
                  <a:cs typeface="Arial" pitchFamily="34" charset="0"/>
                </a:rPr>
                <a:t>uM</a:t>
              </a:r>
              <a:endParaRPr lang="en-NZ" sz="1524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1B1ED06-035B-9204-B4FB-89B46F1A6294}"/>
                </a:ext>
              </a:extLst>
            </p:cNvPr>
            <p:cNvSpPr txBox="1"/>
            <p:nvPr/>
          </p:nvSpPr>
          <p:spPr>
            <a:xfrm>
              <a:off x="2802194" y="2755361"/>
              <a:ext cx="583493" cy="23455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NZ" sz="1524" dirty="0">
                  <a:latin typeface="Arial" pitchFamily="34" charset="0"/>
                  <a:cs typeface="Arial" pitchFamily="34" charset="0"/>
                </a:rPr>
                <a:t>MgCl</a:t>
              </a:r>
              <a:r>
                <a:rPr lang="en-NZ" sz="1524" baseline="-25000" dirty="0">
                  <a:latin typeface="Arial" pitchFamily="34" charset="0"/>
                  <a:cs typeface="Arial" pitchFamily="34" charset="0"/>
                </a:rPr>
                <a:t>2</a:t>
              </a:r>
              <a:r>
                <a:rPr lang="en-NZ" sz="1524" dirty="0">
                  <a:latin typeface="Arial" pitchFamily="34" charset="0"/>
                  <a:cs typeface="Arial" pitchFamily="34" charset="0"/>
                </a:rPr>
                <a:t> </a:t>
              </a:r>
              <a:endParaRPr lang="en-NZ" sz="1524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D104B69-F5EA-2DB3-2503-7E596917A102}"/>
                </a:ext>
              </a:extLst>
            </p:cNvPr>
            <p:cNvSpPr txBox="1"/>
            <p:nvPr/>
          </p:nvSpPr>
          <p:spPr>
            <a:xfrm>
              <a:off x="675562" y="3295867"/>
              <a:ext cx="3544240" cy="27360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778" dirty="0">
                  <a:latin typeface="Courier New" panose="02070309020205020404" pitchFamily="49" charset="0"/>
                  <a:cs typeface="Courier New" panose="02070309020205020404" pitchFamily="49" charset="0"/>
                </a:rPr>
                <a:t>5’pppAGAA</a:t>
              </a:r>
              <a:r>
                <a:rPr lang="en-US" sz="1778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sz="1778" b="1" baseline="-25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en-US" sz="1778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-------------&gt;</a:t>
              </a:r>
              <a:r>
                <a:rPr lang="en-US" sz="1778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  <a:endParaRPr lang="en-US" sz="1778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DD6E0F0-366C-078C-62E9-556DD4954D93}"/>
                </a:ext>
              </a:extLst>
            </p:cNvPr>
            <p:cNvSpPr txBox="1"/>
            <p:nvPr/>
          </p:nvSpPr>
          <p:spPr>
            <a:xfrm>
              <a:off x="1300519" y="2124091"/>
              <a:ext cx="1271630" cy="46910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NZ" sz="1524" b="1" i="1" dirty="0">
                  <a:solidFill>
                    <a:srgbClr val="0033CC"/>
                  </a:solidFill>
                  <a:latin typeface="Arial" pitchFamily="34" charset="0"/>
                  <a:cs typeface="Arial" pitchFamily="34" charset="0"/>
                </a:rPr>
                <a:t>de novo</a:t>
              </a:r>
            </a:p>
            <a:p>
              <a:r>
                <a:rPr lang="en-NZ" sz="1524" dirty="0">
                  <a:solidFill>
                    <a:srgbClr val="0033CC"/>
                  </a:solidFill>
                  <a:latin typeface="Arial" pitchFamily="34" charset="0"/>
                  <a:cs typeface="Arial" pitchFamily="34" charset="0"/>
                </a:rPr>
                <a:t>RNA synthesis</a:t>
              </a:r>
            </a:p>
          </p:txBody>
        </p: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8389CFCF-8141-6417-6550-259A6138F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811" y="405349"/>
            <a:ext cx="5090960" cy="833330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C6339368-F65D-480A-C11C-407F1710917B}"/>
              </a:ext>
            </a:extLst>
          </p:cNvPr>
          <p:cNvSpPr txBox="1"/>
          <p:nvPr/>
        </p:nvSpPr>
        <p:spPr>
          <a:xfrm>
            <a:off x="1595453" y="355352"/>
            <a:ext cx="1444306" cy="2345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NZ" sz="1524" b="1" dirty="0">
                <a:latin typeface="Arial" pitchFamily="34" charset="0"/>
                <a:cs typeface="Arial" pitchFamily="34" charset="0"/>
              </a:rPr>
              <a:t>Assay principle</a:t>
            </a:r>
            <a:endParaRPr lang="en-NZ" sz="1524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956E38-9CFF-36A7-3041-98EFE367F455}"/>
              </a:ext>
            </a:extLst>
          </p:cNvPr>
          <p:cNvSpPr txBox="1"/>
          <p:nvPr/>
        </p:nvSpPr>
        <p:spPr>
          <a:xfrm>
            <a:off x="0" y="8959334"/>
            <a:ext cx="272100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NZ" sz="1200" b="1" dirty="0">
                <a:latin typeface="Arial" pitchFamily="34" charset="0"/>
                <a:cs typeface="Arial" pitchFamily="34" charset="0"/>
              </a:rPr>
              <a:t>Data was generated by Simon Walker</a:t>
            </a:r>
            <a:endParaRPr lang="en-NZ" sz="1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55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2D755A2-4E66-17A4-C1D8-FF3CBEE75552}"/>
              </a:ext>
            </a:extLst>
          </p:cNvPr>
          <p:cNvGrpSpPr/>
          <p:nvPr/>
        </p:nvGrpSpPr>
        <p:grpSpPr>
          <a:xfrm>
            <a:off x="4042612" y="-492089"/>
            <a:ext cx="6407536" cy="10423705"/>
            <a:chOff x="-9448799" y="-1101689"/>
            <a:chExt cx="6407536" cy="10423705"/>
          </a:xfrm>
        </p:grpSpPr>
        <p:pic>
          <p:nvPicPr>
            <p:cNvPr id="3" name="Picture 2" descr="A blurry image of a building&#10;&#10;Description automatically generated">
              <a:extLst>
                <a:ext uri="{FF2B5EF4-FFF2-40B4-BE49-F238E27FC236}">
                  <a16:creationId xmlns:a16="http://schemas.microsoft.com/office/drawing/2014/main" id="{2463E737-50CA-5361-8F46-0ACCA3F349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162" t="9775" r="2774"/>
            <a:stretch/>
          </p:blipFill>
          <p:spPr>
            <a:xfrm>
              <a:off x="-8954948" y="1743758"/>
              <a:ext cx="3048291" cy="75782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6531CFB-1224-DA6E-A05D-BDA639049F1C}"/>
                </a:ext>
              </a:extLst>
            </p:cNvPr>
            <p:cNvSpPr txBox="1"/>
            <p:nvPr/>
          </p:nvSpPr>
          <p:spPr>
            <a:xfrm rot="16200000">
              <a:off x="-9261988" y="1154318"/>
              <a:ext cx="887344" cy="2345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NZ" sz="1524" dirty="0">
                  <a:latin typeface="Arial" pitchFamily="34" charset="0"/>
                  <a:cs typeface="Arial" pitchFamily="34" charset="0"/>
                </a:rPr>
                <a:t>DMSO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3ABE613-55C8-5DD8-5B11-B4F24A0B8DBF}"/>
                </a:ext>
              </a:extLst>
            </p:cNvPr>
            <p:cNvSpPr txBox="1"/>
            <p:nvPr/>
          </p:nvSpPr>
          <p:spPr>
            <a:xfrm rot="16200000">
              <a:off x="-9102978" y="1127172"/>
              <a:ext cx="941637" cy="2345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NZ" sz="1524" dirty="0">
                  <a:latin typeface="Arial" pitchFamily="34" charset="0"/>
                  <a:cs typeface="Arial" pitchFamily="34" charset="0"/>
                </a:rPr>
                <a:t>Suramin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8B30D4B-D7C6-DE2B-BCDD-7DC0DE4BF776}"/>
                </a:ext>
              </a:extLst>
            </p:cNvPr>
            <p:cNvSpPr txBox="1"/>
            <p:nvPr/>
          </p:nvSpPr>
          <p:spPr>
            <a:xfrm rot="16200000">
              <a:off x="-6555282" y="1154318"/>
              <a:ext cx="887344" cy="2345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NZ" sz="1524" dirty="0">
                  <a:latin typeface="Arial" pitchFamily="34" charset="0"/>
                  <a:cs typeface="Arial" pitchFamily="34" charset="0"/>
                </a:rPr>
                <a:t>DMSO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1144F3-A2BE-2248-EF17-1D039E7156FF}"/>
                </a:ext>
              </a:extLst>
            </p:cNvPr>
            <p:cNvSpPr txBox="1"/>
            <p:nvPr/>
          </p:nvSpPr>
          <p:spPr>
            <a:xfrm rot="16200000">
              <a:off x="-8525997" y="1514845"/>
              <a:ext cx="166291" cy="2345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NZ" sz="1524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1634848-D314-FAD8-ADF5-8BC57A4CA13E}"/>
                </a:ext>
              </a:extLst>
            </p:cNvPr>
            <p:cNvSpPr txBox="1"/>
            <p:nvPr/>
          </p:nvSpPr>
          <p:spPr>
            <a:xfrm rot="16200000">
              <a:off x="-8336688" y="1514845"/>
              <a:ext cx="166291" cy="2345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NZ" sz="1524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F6B110-DE0B-F0EE-761C-73931E2B957F}"/>
                </a:ext>
              </a:extLst>
            </p:cNvPr>
            <p:cNvSpPr txBox="1"/>
            <p:nvPr/>
          </p:nvSpPr>
          <p:spPr>
            <a:xfrm rot="16200000">
              <a:off x="-8150532" y="1514845"/>
              <a:ext cx="166291" cy="2345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NZ" sz="1524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59AB24-1229-647E-4D27-17715BC96E38}"/>
                </a:ext>
              </a:extLst>
            </p:cNvPr>
            <p:cNvSpPr txBox="1"/>
            <p:nvPr/>
          </p:nvSpPr>
          <p:spPr>
            <a:xfrm rot="16200000">
              <a:off x="-7966131" y="1514845"/>
              <a:ext cx="166291" cy="2345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NZ" sz="1524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A08FC3-663C-54D5-31F5-0DF6AD64E39E}"/>
                </a:ext>
              </a:extLst>
            </p:cNvPr>
            <p:cNvSpPr txBox="1"/>
            <p:nvPr/>
          </p:nvSpPr>
          <p:spPr>
            <a:xfrm rot="16200000">
              <a:off x="-7784231" y="1514845"/>
              <a:ext cx="166291" cy="2345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NZ" sz="1524" dirty="0"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79BE420-6D12-30BC-874C-6F9194FE37AE}"/>
                </a:ext>
              </a:extLst>
            </p:cNvPr>
            <p:cNvSpPr txBox="1"/>
            <p:nvPr/>
          </p:nvSpPr>
          <p:spPr>
            <a:xfrm rot="16200000">
              <a:off x="-7599830" y="1514845"/>
              <a:ext cx="166291" cy="2345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NZ" sz="1524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55E58D-4F06-A1E0-6D8C-D012EDC2FD11}"/>
                </a:ext>
              </a:extLst>
            </p:cNvPr>
            <p:cNvSpPr txBox="1"/>
            <p:nvPr/>
          </p:nvSpPr>
          <p:spPr>
            <a:xfrm rot="16200000">
              <a:off x="-7427507" y="1514845"/>
              <a:ext cx="166291" cy="2345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NZ" sz="1524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82DB9D0-BEF4-BBED-9270-FE035F891BDA}"/>
                </a:ext>
              </a:extLst>
            </p:cNvPr>
            <p:cNvSpPr txBox="1"/>
            <p:nvPr/>
          </p:nvSpPr>
          <p:spPr>
            <a:xfrm rot="16200000">
              <a:off x="-7262679" y="1514845"/>
              <a:ext cx="166291" cy="2345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NZ" sz="1524" dirty="0"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0E9337-6F61-B140-45BF-30E6F5FFB407}"/>
                </a:ext>
              </a:extLst>
            </p:cNvPr>
            <p:cNvSpPr txBox="1"/>
            <p:nvPr/>
          </p:nvSpPr>
          <p:spPr>
            <a:xfrm rot="16200000">
              <a:off x="-7088763" y="1514845"/>
              <a:ext cx="166291" cy="2345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NZ" sz="1524" dirty="0"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665C034-8B5D-4474-83F0-CEF3EC9AD43E}"/>
                </a:ext>
              </a:extLst>
            </p:cNvPr>
            <p:cNvSpPr txBox="1"/>
            <p:nvPr/>
          </p:nvSpPr>
          <p:spPr>
            <a:xfrm rot="16200000">
              <a:off x="-6930700" y="1482386"/>
              <a:ext cx="231211" cy="2345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NZ" sz="1524" dirty="0"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E22529-57E2-2082-EC67-10F9E336186E}"/>
                </a:ext>
              </a:extLst>
            </p:cNvPr>
            <p:cNvSpPr txBox="1"/>
            <p:nvPr/>
          </p:nvSpPr>
          <p:spPr>
            <a:xfrm rot="16200000">
              <a:off x="-6803887" y="1445659"/>
              <a:ext cx="304663" cy="2345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NZ" sz="1524" dirty="0">
                  <a:latin typeface="Arial" pitchFamily="34" charset="0"/>
                  <a:cs typeface="Arial" pitchFamily="34" charset="0"/>
                </a:rPr>
                <a:t>11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2911EC2-EE2A-23CB-D407-3A8B470CCAB0}"/>
                </a:ext>
              </a:extLst>
            </p:cNvPr>
            <p:cNvSpPr txBox="1"/>
            <p:nvPr/>
          </p:nvSpPr>
          <p:spPr>
            <a:xfrm rot="16200000">
              <a:off x="-6628665" y="1442600"/>
              <a:ext cx="310780" cy="2345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NZ" sz="1524" dirty="0">
                  <a:latin typeface="Arial" pitchFamily="34" charset="0"/>
                  <a:cs typeface="Arial" pitchFamily="34" charset="0"/>
                </a:rPr>
                <a:t>12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99BCDD1-D2D9-41A5-1B5F-4989F2626826}"/>
                </a:ext>
              </a:extLst>
            </p:cNvPr>
            <p:cNvGrpSpPr/>
            <p:nvPr/>
          </p:nvGrpSpPr>
          <p:grpSpPr>
            <a:xfrm>
              <a:off x="-8942933" y="-1101689"/>
              <a:ext cx="4084710" cy="282946"/>
              <a:chOff x="502331" y="1279926"/>
              <a:chExt cx="2412000" cy="167078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C694DC5-6F78-5FB6-8025-4082DD33747B}"/>
                  </a:ext>
                </a:extLst>
              </p:cNvPr>
              <p:cNvSpPr txBox="1"/>
              <p:nvPr/>
            </p:nvSpPr>
            <p:spPr>
              <a:xfrm>
                <a:off x="985756" y="1279926"/>
                <a:ext cx="490519" cy="1385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NZ" sz="1524" b="1" dirty="0">
                    <a:latin typeface="Arial" pitchFamily="34" charset="0"/>
                    <a:cs typeface="Arial" pitchFamily="34" charset="0"/>
                  </a:rPr>
                  <a:t>= 343 </a:t>
                </a:r>
                <a:r>
                  <a:rPr lang="en-NZ" sz="1524" b="1" dirty="0" err="1">
                    <a:latin typeface="Arial" pitchFamily="34" charset="0"/>
                    <a:cs typeface="Arial" pitchFamily="34" charset="0"/>
                  </a:rPr>
                  <a:t>nM</a:t>
                </a:r>
                <a:endParaRPr lang="en-NZ" sz="1524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B273B13-2675-4149-AE04-3AE8E6B7C2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2331" y="1447004"/>
                <a:ext cx="2412000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E2E96CA-4B58-3820-2E66-D866B0FBEAB4}"/>
                  </a:ext>
                </a:extLst>
              </p:cNvPr>
              <p:cNvSpPr txBox="1"/>
              <p:nvPr/>
            </p:nvSpPr>
            <p:spPr>
              <a:xfrm>
                <a:off x="505550" y="1279927"/>
                <a:ext cx="416754" cy="1385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NZ" sz="1524" b="1" dirty="0">
                    <a:latin typeface="Arial" pitchFamily="34" charset="0"/>
                    <a:cs typeface="Arial" pitchFamily="34" charset="0"/>
                  </a:rPr>
                  <a:t>DENV-2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EDD648D-C396-2408-79A6-3E5AEB397BFA}"/>
                </a:ext>
              </a:extLst>
            </p:cNvPr>
            <p:cNvGrpSpPr/>
            <p:nvPr/>
          </p:nvGrpSpPr>
          <p:grpSpPr>
            <a:xfrm>
              <a:off x="-8954948" y="-261654"/>
              <a:ext cx="5913685" cy="282944"/>
              <a:chOff x="502331" y="1986089"/>
              <a:chExt cx="3492000" cy="167077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AE4A09B-9BE7-A554-50EE-8D900D9BD695}"/>
                  </a:ext>
                </a:extLst>
              </p:cNvPr>
              <p:cNvSpPr txBox="1"/>
              <p:nvPr/>
            </p:nvSpPr>
            <p:spPr>
              <a:xfrm>
                <a:off x="502331" y="1986089"/>
                <a:ext cx="3435046" cy="1385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NZ" sz="1524" b="1" dirty="0">
                    <a:highlight>
                      <a:srgbClr val="FFFF00"/>
                    </a:highlight>
                    <a:latin typeface="Arial" pitchFamily="34" charset="0"/>
                    <a:cs typeface="Arial" pitchFamily="34" charset="0"/>
                  </a:rPr>
                  <a:t>PRE-INCUBATION</a:t>
                </a:r>
                <a:r>
                  <a:rPr lang="en-NZ" sz="1524" b="1" dirty="0">
                    <a:latin typeface="Arial" pitchFamily="34" charset="0"/>
                    <a:cs typeface="Arial" pitchFamily="34" charset="0"/>
                  </a:rPr>
                  <a:t>= enzyme + inhibitor + MgCl</a:t>
                </a:r>
                <a:r>
                  <a:rPr lang="en-NZ" sz="1524" b="1" baseline="-25000" dirty="0">
                    <a:latin typeface="Arial" pitchFamily="34" charset="0"/>
                    <a:cs typeface="Arial" pitchFamily="34" charset="0"/>
                  </a:rPr>
                  <a:t>2 </a:t>
                </a:r>
                <a:r>
                  <a:rPr lang="en-NZ" sz="1524" b="1" dirty="0">
                    <a:latin typeface="Arial" pitchFamily="34" charset="0"/>
                    <a:cs typeface="Arial" pitchFamily="34" charset="0"/>
                  </a:rPr>
                  <a:t> = 10 min, 30°C </a:t>
                </a:r>
                <a:endParaRPr lang="en-NZ" sz="1524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FB6C9B3C-F2D7-DD10-A4B6-122A13ECD1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2331" y="2153166"/>
                <a:ext cx="3492000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5245ED5-1970-6793-061C-FF63F17F78F4}"/>
                </a:ext>
              </a:extLst>
            </p:cNvPr>
            <p:cNvGrpSpPr/>
            <p:nvPr/>
          </p:nvGrpSpPr>
          <p:grpSpPr>
            <a:xfrm>
              <a:off x="-8954945" y="555729"/>
              <a:ext cx="4249561" cy="272185"/>
              <a:chOff x="480843" y="3292258"/>
              <a:chExt cx="6022425" cy="160724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273E3A78-10C6-D1CC-F8B8-25FF653DC9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0843" y="3452982"/>
                <a:ext cx="6011045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5EC1F11-0E17-FE1A-0172-91C714E22AE2}"/>
                  </a:ext>
                </a:extLst>
              </p:cNvPr>
              <p:cNvSpPr txBox="1"/>
              <p:nvPr/>
            </p:nvSpPr>
            <p:spPr>
              <a:xfrm>
                <a:off x="480843" y="3292258"/>
                <a:ext cx="6022425" cy="1385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NZ" sz="1524" b="1" dirty="0">
                    <a:latin typeface="Arial" pitchFamily="34" charset="0"/>
                    <a:cs typeface="Arial" pitchFamily="34" charset="0"/>
                  </a:rPr>
                  <a:t>UNC_Brown_230901_12 (NON-</a:t>
                </a:r>
                <a:r>
                  <a:rPr lang="en-NZ" sz="1524" b="1" dirty="0" err="1">
                    <a:latin typeface="Arial" pitchFamily="34" charset="0"/>
                    <a:cs typeface="Arial" pitchFamily="34" charset="0"/>
                  </a:rPr>
                  <a:t>nucs</a:t>
                </a:r>
                <a:r>
                  <a:rPr lang="en-NZ" sz="1524" b="1" dirty="0">
                    <a:latin typeface="Arial" pitchFamily="34" charset="0"/>
                    <a:cs typeface="Arial" pitchFamily="34" charset="0"/>
                  </a:rPr>
                  <a:t>) = 100 µM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8277987-9B0F-3241-4118-F9FD758F0B0B}"/>
                </a:ext>
              </a:extLst>
            </p:cNvPr>
            <p:cNvGrpSpPr/>
            <p:nvPr/>
          </p:nvGrpSpPr>
          <p:grpSpPr>
            <a:xfrm>
              <a:off x="-8982094" y="-689727"/>
              <a:ext cx="5280985" cy="240581"/>
              <a:chOff x="479207" y="1737198"/>
              <a:chExt cx="3118394" cy="142062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0CA2E3B-2489-DD41-27CB-3C60B3A1CA5B}"/>
                  </a:ext>
                </a:extLst>
              </p:cNvPr>
              <p:cNvSpPr txBox="1"/>
              <p:nvPr/>
            </p:nvSpPr>
            <p:spPr>
              <a:xfrm>
                <a:off x="2675193" y="1740759"/>
                <a:ext cx="922408" cy="1385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NZ" sz="1524" dirty="0">
                    <a:latin typeface="Arial" pitchFamily="34" charset="0"/>
                    <a:cs typeface="Arial" pitchFamily="34" charset="0"/>
                  </a:rPr>
                  <a:t>Template = 10 </a:t>
                </a:r>
                <a:r>
                  <a:rPr lang="en-NZ" sz="1524" dirty="0" err="1">
                    <a:latin typeface="Arial" pitchFamily="34" charset="0"/>
                    <a:cs typeface="Arial" pitchFamily="34" charset="0"/>
                  </a:rPr>
                  <a:t>uM</a:t>
                </a:r>
                <a:endParaRPr lang="en-NZ" sz="1524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06C24A0-D9B7-E0DD-FB3C-64D98C7AADC9}"/>
                  </a:ext>
                </a:extLst>
              </p:cNvPr>
              <p:cNvSpPr txBox="1"/>
              <p:nvPr/>
            </p:nvSpPr>
            <p:spPr>
              <a:xfrm>
                <a:off x="479207" y="1737198"/>
                <a:ext cx="2146885" cy="1385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NZ" sz="1524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[</a:t>
                </a:r>
                <a:r>
                  <a:rPr lang="el-GR" sz="1524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α</a:t>
                </a:r>
                <a:r>
                  <a:rPr lang="en-CA" sz="1524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-</a:t>
                </a:r>
                <a:r>
                  <a:rPr lang="en-CA" sz="1524" baseline="300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32</a:t>
                </a:r>
                <a:r>
                  <a:rPr lang="en-CA" sz="1524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P]C</a:t>
                </a:r>
                <a:r>
                  <a:rPr lang="en-CA" sz="1524" dirty="0">
                    <a:latin typeface="Arial" pitchFamily="34" charset="0"/>
                    <a:cs typeface="Arial" pitchFamily="34" charset="0"/>
                  </a:rPr>
                  <a:t>TP = 0.1 </a:t>
                </a:r>
                <a:r>
                  <a:rPr lang="en-CA" sz="1524" dirty="0" err="1">
                    <a:latin typeface="Arial" pitchFamily="34" charset="0"/>
                    <a:cs typeface="Arial" pitchFamily="34" charset="0"/>
                  </a:rPr>
                  <a:t>uM</a:t>
                </a:r>
                <a:r>
                  <a:rPr lang="en-CA" sz="1524" dirty="0">
                    <a:latin typeface="Arial" pitchFamily="34" charset="0"/>
                    <a:cs typeface="Arial" pitchFamily="34" charset="0"/>
                  </a:rPr>
                  <a:t>; AGU mix = 1000 </a:t>
                </a:r>
                <a:r>
                  <a:rPr lang="en-CA" sz="1524" dirty="0" err="1">
                    <a:latin typeface="Arial" pitchFamily="34" charset="0"/>
                    <a:cs typeface="Arial" pitchFamily="34" charset="0"/>
                  </a:rPr>
                  <a:t>uM</a:t>
                </a:r>
                <a:endParaRPr lang="en-NZ" sz="1524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FAE3DD2-5060-5B1E-D945-004698F11317}"/>
                </a:ext>
              </a:extLst>
            </p:cNvPr>
            <p:cNvGrpSpPr/>
            <p:nvPr/>
          </p:nvGrpSpPr>
          <p:grpSpPr>
            <a:xfrm>
              <a:off x="-8954945" y="152430"/>
              <a:ext cx="5038130" cy="306540"/>
              <a:chOff x="593313" y="2271839"/>
              <a:chExt cx="3454472" cy="181010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8516ED4-3954-1ABC-7BC6-D952B73AB4FA}"/>
                  </a:ext>
                </a:extLst>
              </p:cNvPr>
              <p:cNvSpPr txBox="1"/>
              <p:nvPr/>
            </p:nvSpPr>
            <p:spPr>
              <a:xfrm>
                <a:off x="593313" y="2271839"/>
                <a:ext cx="3423991" cy="1385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NZ" sz="1524" b="1" dirty="0">
                    <a:highlight>
                      <a:srgbClr val="00FF00"/>
                    </a:highlight>
                    <a:latin typeface="Arial" pitchFamily="34" charset="0"/>
                    <a:cs typeface="Arial" pitchFamily="34" charset="0"/>
                  </a:rPr>
                  <a:t>START</a:t>
                </a:r>
                <a:r>
                  <a:rPr lang="en-NZ" sz="1524" b="1" dirty="0">
                    <a:latin typeface="Arial" pitchFamily="34" charset="0"/>
                    <a:cs typeface="Arial" pitchFamily="34" charset="0"/>
                  </a:rPr>
                  <a:t> = Template + AGU + </a:t>
                </a:r>
                <a:r>
                  <a:rPr lang="en-NZ" sz="1524" b="1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[</a:t>
                </a:r>
                <a:r>
                  <a:rPr lang="el-GR" sz="1524" b="1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α</a:t>
                </a:r>
                <a:r>
                  <a:rPr lang="en-CA" sz="1524" b="1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-</a:t>
                </a:r>
                <a:r>
                  <a:rPr lang="en-CA" sz="1524" b="1" baseline="300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32</a:t>
                </a:r>
                <a:r>
                  <a:rPr lang="en-CA" sz="1524" b="1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P]C</a:t>
                </a:r>
                <a:r>
                  <a:rPr lang="en-CA" sz="1524" b="1" dirty="0">
                    <a:latin typeface="Arial" pitchFamily="34" charset="0"/>
                    <a:cs typeface="Arial" pitchFamily="34" charset="0"/>
                  </a:rPr>
                  <a:t>TP</a:t>
                </a:r>
                <a:r>
                  <a:rPr lang="en-NZ" sz="1524" b="1" dirty="0">
                    <a:latin typeface="Arial" pitchFamily="34" charset="0"/>
                    <a:cs typeface="Arial" pitchFamily="34" charset="0"/>
                  </a:rPr>
                  <a:t>  = 15 min, 30°C</a:t>
                </a:r>
                <a:endParaRPr lang="en-NZ" sz="1524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FD23DB6-B2EA-E2B1-B122-787902D8E6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313" y="2452849"/>
                <a:ext cx="3454472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A86CFA4-E124-1F17-58E5-99380BA4CA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8942936" y="-363888"/>
              <a:ext cx="4084710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7733493-BB54-406D-5D76-6BC2EF6AC4E9}"/>
                </a:ext>
              </a:extLst>
            </p:cNvPr>
            <p:cNvSpPr txBox="1"/>
            <p:nvPr/>
          </p:nvSpPr>
          <p:spPr>
            <a:xfrm>
              <a:off x="-6127526" y="6839698"/>
              <a:ext cx="628979" cy="300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55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355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35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720B1B-6EB0-E365-9DEF-F09DA04F1C7C}"/>
                </a:ext>
              </a:extLst>
            </p:cNvPr>
            <p:cNvSpPr txBox="1"/>
            <p:nvPr/>
          </p:nvSpPr>
          <p:spPr>
            <a:xfrm>
              <a:off x="-6026637" y="6413169"/>
              <a:ext cx="410459" cy="300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55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355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41FB10-C8EE-660F-1627-B85889CADAF1}"/>
                </a:ext>
              </a:extLst>
            </p:cNvPr>
            <p:cNvSpPr txBox="1"/>
            <p:nvPr/>
          </p:nvSpPr>
          <p:spPr>
            <a:xfrm>
              <a:off x="-6026637" y="5935917"/>
              <a:ext cx="410459" cy="300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55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B58B864-7819-946C-385A-DBEA69711460}"/>
                </a:ext>
              </a:extLst>
            </p:cNvPr>
            <p:cNvSpPr txBox="1"/>
            <p:nvPr/>
          </p:nvSpPr>
          <p:spPr>
            <a:xfrm>
              <a:off x="-6026637" y="5353590"/>
              <a:ext cx="410459" cy="300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55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1E5A758-BDDF-C25B-9757-3B93391F039E}"/>
                </a:ext>
              </a:extLst>
            </p:cNvPr>
            <p:cNvSpPr txBox="1"/>
            <p:nvPr/>
          </p:nvSpPr>
          <p:spPr>
            <a:xfrm>
              <a:off x="-6026637" y="4944750"/>
              <a:ext cx="410459" cy="300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55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sz="135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A1A2D60-503C-2ACD-9CED-4C790E5235A6}"/>
                </a:ext>
              </a:extLst>
            </p:cNvPr>
            <p:cNvSpPr txBox="1"/>
            <p:nvPr/>
          </p:nvSpPr>
          <p:spPr>
            <a:xfrm>
              <a:off x="-6026637" y="4601666"/>
              <a:ext cx="508187" cy="300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55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C69535-C7A8-FA62-7886-E6482A846B5D}"/>
                </a:ext>
              </a:extLst>
            </p:cNvPr>
            <p:cNvSpPr txBox="1"/>
            <p:nvPr/>
          </p:nvSpPr>
          <p:spPr>
            <a:xfrm>
              <a:off x="-6026637" y="4216785"/>
              <a:ext cx="508187" cy="300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55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91C62C-6552-B64D-20B0-F6D95B0C535A}"/>
                </a:ext>
              </a:extLst>
            </p:cNvPr>
            <p:cNvSpPr txBox="1"/>
            <p:nvPr/>
          </p:nvSpPr>
          <p:spPr>
            <a:xfrm>
              <a:off x="-6026637" y="3921746"/>
              <a:ext cx="508187" cy="300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55" dirty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C21674-47C2-E2D8-CF07-B34179A4EC91}"/>
                </a:ext>
              </a:extLst>
            </p:cNvPr>
            <p:cNvSpPr txBox="1"/>
            <p:nvPr/>
          </p:nvSpPr>
          <p:spPr>
            <a:xfrm>
              <a:off x="-6026637" y="3670135"/>
              <a:ext cx="508187" cy="300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55" dirty="0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00CE827-CDB3-08A3-1C0E-A0706B32B9C5}"/>
                </a:ext>
              </a:extLst>
            </p:cNvPr>
            <p:cNvSpPr txBox="1"/>
            <p:nvPr/>
          </p:nvSpPr>
          <p:spPr>
            <a:xfrm>
              <a:off x="-6026637" y="3435358"/>
              <a:ext cx="508187" cy="300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55" dirty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B84369-2508-4FBB-5BBA-2F188366D574}"/>
                </a:ext>
              </a:extLst>
            </p:cNvPr>
            <p:cNvSpPr txBox="1"/>
            <p:nvPr/>
          </p:nvSpPr>
          <p:spPr>
            <a:xfrm>
              <a:off x="-6026636" y="3228983"/>
              <a:ext cx="508189" cy="300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55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8D1E2BC-890C-37B9-B2AA-F547598FDE2E}"/>
                </a:ext>
              </a:extLst>
            </p:cNvPr>
            <p:cNvSpPr txBox="1"/>
            <p:nvPr/>
          </p:nvSpPr>
          <p:spPr>
            <a:xfrm>
              <a:off x="-6026636" y="3005059"/>
              <a:ext cx="508189" cy="300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55" dirty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13A2B40-C412-2458-7EF0-46ABDFDD9CC4}"/>
                </a:ext>
              </a:extLst>
            </p:cNvPr>
            <p:cNvSpPr txBox="1"/>
            <p:nvPr/>
          </p:nvSpPr>
          <p:spPr>
            <a:xfrm>
              <a:off x="-6026636" y="2839486"/>
              <a:ext cx="508189" cy="300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55" dirty="0"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3D02D39-FFF6-59F4-52B1-2DE56710BB41}"/>
                </a:ext>
              </a:extLst>
            </p:cNvPr>
            <p:cNvSpPr txBox="1"/>
            <p:nvPr/>
          </p:nvSpPr>
          <p:spPr>
            <a:xfrm>
              <a:off x="-6026636" y="2670165"/>
              <a:ext cx="508189" cy="300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55" dirty="0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F6DEFC4-E143-9B43-93CF-B0EFD094E9B5}"/>
                </a:ext>
              </a:extLst>
            </p:cNvPr>
            <p:cNvSpPr txBox="1"/>
            <p:nvPr/>
          </p:nvSpPr>
          <p:spPr>
            <a:xfrm>
              <a:off x="-6026636" y="2486218"/>
              <a:ext cx="508189" cy="300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55" dirty="0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6CB6E70-DCE8-7F3A-E43D-2020B2A442AE}"/>
                </a:ext>
              </a:extLst>
            </p:cNvPr>
            <p:cNvSpPr txBox="1"/>
            <p:nvPr/>
          </p:nvSpPr>
          <p:spPr>
            <a:xfrm>
              <a:off x="-6026636" y="2292343"/>
              <a:ext cx="508189" cy="300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55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37D252C-5BA3-CE2F-4249-42F67F182707}"/>
                </a:ext>
              </a:extLst>
            </p:cNvPr>
            <p:cNvSpPr txBox="1"/>
            <p:nvPr/>
          </p:nvSpPr>
          <p:spPr>
            <a:xfrm>
              <a:off x="-9448799" y="6329144"/>
              <a:ext cx="628979" cy="300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55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US" sz="1355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F0B5881-293D-40C3-2D59-3FDD40B90E04}"/>
                </a:ext>
              </a:extLst>
            </p:cNvPr>
            <p:cNvSpPr txBox="1"/>
            <p:nvPr/>
          </p:nvSpPr>
          <p:spPr>
            <a:xfrm>
              <a:off x="-9230279" y="5902616"/>
              <a:ext cx="410459" cy="300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55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355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075F0AC-5DBC-3BD3-385D-881EBADF1F25}"/>
                </a:ext>
              </a:extLst>
            </p:cNvPr>
            <p:cNvSpPr txBox="1"/>
            <p:nvPr/>
          </p:nvSpPr>
          <p:spPr>
            <a:xfrm>
              <a:off x="-9230279" y="5425364"/>
              <a:ext cx="410459" cy="300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55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D93EC7D-2FA9-4EF3-E000-B44FF077E538}"/>
                </a:ext>
              </a:extLst>
            </p:cNvPr>
            <p:cNvSpPr txBox="1"/>
            <p:nvPr/>
          </p:nvSpPr>
          <p:spPr>
            <a:xfrm>
              <a:off x="-9230279" y="4843037"/>
              <a:ext cx="410459" cy="300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55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045377B-2C14-E7E2-FD82-5D4F0015A5BD}"/>
                </a:ext>
              </a:extLst>
            </p:cNvPr>
            <p:cNvSpPr txBox="1"/>
            <p:nvPr/>
          </p:nvSpPr>
          <p:spPr>
            <a:xfrm>
              <a:off x="-9230279" y="4434197"/>
              <a:ext cx="410459" cy="300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55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sz="135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6A99A8E-49F2-E259-317C-5A0D91FCA36B}"/>
                </a:ext>
              </a:extLst>
            </p:cNvPr>
            <p:cNvSpPr txBox="1"/>
            <p:nvPr/>
          </p:nvSpPr>
          <p:spPr>
            <a:xfrm>
              <a:off x="-9328007" y="4091113"/>
              <a:ext cx="508187" cy="300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55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3E33A10-704A-A17A-1E44-C8B4D446446B}"/>
                </a:ext>
              </a:extLst>
            </p:cNvPr>
            <p:cNvSpPr txBox="1"/>
            <p:nvPr/>
          </p:nvSpPr>
          <p:spPr>
            <a:xfrm>
              <a:off x="-9328007" y="3755195"/>
              <a:ext cx="508187" cy="300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55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48A2069-6B1D-19F5-94C2-E63DC4E631E1}"/>
                </a:ext>
              </a:extLst>
            </p:cNvPr>
            <p:cNvSpPr txBox="1"/>
            <p:nvPr/>
          </p:nvSpPr>
          <p:spPr>
            <a:xfrm>
              <a:off x="-9328007" y="3472396"/>
              <a:ext cx="508187" cy="300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55" dirty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4233DFF-D4BA-E858-7D6A-A843DEFC3224}"/>
                </a:ext>
              </a:extLst>
            </p:cNvPr>
            <p:cNvSpPr txBox="1"/>
            <p:nvPr/>
          </p:nvSpPr>
          <p:spPr>
            <a:xfrm>
              <a:off x="-9328007" y="3226905"/>
              <a:ext cx="508187" cy="300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55" dirty="0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E2AED2-819B-3585-8B2F-E29615EC4357}"/>
                </a:ext>
              </a:extLst>
            </p:cNvPr>
            <p:cNvSpPr txBox="1"/>
            <p:nvPr/>
          </p:nvSpPr>
          <p:spPr>
            <a:xfrm>
              <a:off x="-9328007" y="3010489"/>
              <a:ext cx="508187" cy="300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55" dirty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622017A-EA15-9D64-AB23-48373493721C}"/>
                </a:ext>
              </a:extLst>
            </p:cNvPr>
            <p:cNvSpPr txBox="1"/>
            <p:nvPr/>
          </p:nvSpPr>
          <p:spPr>
            <a:xfrm>
              <a:off x="-9328008" y="2797994"/>
              <a:ext cx="508189" cy="300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55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F33256B-908B-5C7C-9804-AEEE867CBD0B}"/>
                </a:ext>
              </a:extLst>
            </p:cNvPr>
            <p:cNvSpPr txBox="1"/>
            <p:nvPr/>
          </p:nvSpPr>
          <p:spPr>
            <a:xfrm>
              <a:off x="-9328008" y="2623032"/>
              <a:ext cx="508189" cy="300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55" dirty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4A0690E-51A2-1064-F0C0-DB753FC8CFD0}"/>
                </a:ext>
              </a:extLst>
            </p:cNvPr>
            <p:cNvSpPr txBox="1"/>
            <p:nvPr/>
          </p:nvSpPr>
          <p:spPr>
            <a:xfrm>
              <a:off x="-9328008" y="2463579"/>
              <a:ext cx="508189" cy="300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55" dirty="0"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C03BD46-A819-BA50-21F1-F1A072B4F4CE}"/>
                </a:ext>
              </a:extLst>
            </p:cNvPr>
            <p:cNvSpPr txBox="1"/>
            <p:nvPr/>
          </p:nvSpPr>
          <p:spPr>
            <a:xfrm>
              <a:off x="-9328008" y="2312620"/>
              <a:ext cx="508189" cy="300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55" dirty="0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AE25D4E-B614-25DA-4CFA-205968CDAF04}"/>
                </a:ext>
              </a:extLst>
            </p:cNvPr>
            <p:cNvSpPr txBox="1"/>
            <p:nvPr/>
          </p:nvSpPr>
          <p:spPr>
            <a:xfrm>
              <a:off x="-9328008" y="2140913"/>
              <a:ext cx="508189" cy="300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55" dirty="0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B27E4F9-B671-8B92-9B66-12690382E788}"/>
                </a:ext>
              </a:extLst>
            </p:cNvPr>
            <p:cNvSpPr txBox="1"/>
            <p:nvPr/>
          </p:nvSpPr>
          <p:spPr>
            <a:xfrm>
              <a:off x="-9328008" y="1953158"/>
              <a:ext cx="508189" cy="300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55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5784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4497</TotalTime>
  <Words>155</Words>
  <Application>Microsoft Office PowerPoint</Application>
  <PresentationFormat>Custom</PresentationFormat>
  <Paragraphs>68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Courier New</vt:lpstr>
      <vt:lpstr>Office Theme</vt:lpstr>
      <vt:lpstr>Prism 6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Egor</dc:creator>
  <cp:lastModifiedBy>Isaksson, Rebecka</cp:lastModifiedBy>
  <cp:revision>1503</cp:revision>
  <cp:lastPrinted>2023-10-03T20:44:16Z</cp:lastPrinted>
  <dcterms:created xsi:type="dcterms:W3CDTF">2006-08-16T00:00:00Z</dcterms:created>
  <dcterms:modified xsi:type="dcterms:W3CDTF">2023-11-13T16:50:50Z</dcterms:modified>
</cp:coreProperties>
</file>