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8" r:id="rId2"/>
    <p:sldId id="432" r:id="rId3"/>
    <p:sldId id="286" r:id="rId4"/>
  </p:sldIdLst>
  <p:sldSz cx="12192000" cy="9144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4B949-A423-465C-AA40-EDB6B67D6190}" v="1" dt="2025-05-12T11:16:08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9" autoAdjust="0"/>
    <p:restoredTop sz="94690" autoAdjust="0"/>
  </p:normalViewPr>
  <p:slideViewPr>
    <p:cSldViewPr snapToGrid="0">
      <p:cViewPr varScale="1">
        <p:scale>
          <a:sx n="54" d="100"/>
          <a:sy n="54" d="100"/>
        </p:scale>
        <p:origin x="2010" y="90"/>
      </p:cViewPr>
      <p:guideLst>
        <p:guide orient="horz" pos="2880"/>
        <p:guide pos="3841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ksson, Rebecka" userId="473d5df5-6db8-48a7-b87f-a86c85ecdcdc" providerId="ADAL" clId="{9484B949-A423-465C-AA40-EDB6B67D6190}"/>
    <pc:docChg chg="delSld modSld">
      <pc:chgData name="Isaksson, Rebecka" userId="473d5df5-6db8-48a7-b87f-a86c85ecdcdc" providerId="ADAL" clId="{9484B949-A423-465C-AA40-EDB6B67D6190}" dt="2025-05-12T11:17:51.572" v="68" actId="693"/>
      <pc:docMkLst>
        <pc:docMk/>
      </pc:docMkLst>
      <pc:sldChg chg="addSp modSp mod">
        <pc:chgData name="Isaksson, Rebecka" userId="473d5df5-6db8-48a7-b87f-a86c85ecdcdc" providerId="ADAL" clId="{9484B949-A423-465C-AA40-EDB6B67D6190}" dt="2025-05-12T11:17:51.572" v="68" actId="693"/>
        <pc:sldMkLst>
          <pc:docMk/>
          <pc:sldMk cId="3795845382" sldId="286"/>
        </pc:sldMkLst>
        <pc:spChg chg="add mod">
          <ac:chgData name="Isaksson, Rebecka" userId="473d5df5-6db8-48a7-b87f-a86c85ecdcdc" providerId="ADAL" clId="{9484B949-A423-465C-AA40-EDB6B67D6190}" dt="2025-05-12T11:17:08.675" v="60" actId="113"/>
          <ac:spMkLst>
            <pc:docMk/>
            <pc:sldMk cId="3795845382" sldId="286"/>
            <ac:spMk id="2" creationId="{A0B538E1-BB6D-148C-C0D7-295E0EBAA1A9}"/>
          </ac:spMkLst>
        </pc:spChg>
        <pc:spChg chg="add mod">
          <ac:chgData name="Isaksson, Rebecka" userId="473d5df5-6db8-48a7-b87f-a86c85ecdcdc" providerId="ADAL" clId="{9484B949-A423-465C-AA40-EDB6B67D6190}" dt="2025-05-12T11:17:51.572" v="68" actId="693"/>
          <ac:spMkLst>
            <pc:docMk/>
            <pc:sldMk cId="3795845382" sldId="286"/>
            <ac:spMk id="3" creationId="{D4B56705-3B3A-0DD8-C726-780A4D003E8C}"/>
          </ac:spMkLst>
        </pc:spChg>
        <pc:graphicFrameChg chg="mod">
          <ac:chgData name="Isaksson, Rebecka" userId="473d5df5-6db8-48a7-b87f-a86c85ecdcdc" providerId="ADAL" clId="{9484B949-A423-465C-AA40-EDB6B67D6190}" dt="2025-05-12T11:17:01.697" v="57" actId="1076"/>
          <ac:graphicFrameMkLst>
            <pc:docMk/>
            <pc:sldMk cId="3795845382" sldId="286"/>
            <ac:graphicFrameMk id="32" creationId="{45D7A87F-B326-0649-9CA8-EBCBD7265D40}"/>
          </ac:graphicFrameMkLst>
        </pc:graphicFrameChg>
      </pc:sldChg>
      <pc:sldChg chg="del">
        <pc:chgData name="Isaksson, Rebecka" userId="473d5df5-6db8-48a7-b87f-a86c85ecdcdc" providerId="ADAL" clId="{9484B949-A423-465C-AA40-EDB6B67D6190}" dt="2025-05-12T11:16:01.552" v="4" actId="47"/>
        <pc:sldMkLst>
          <pc:docMk/>
          <pc:sldMk cId="487211917" sldId="325"/>
        </pc:sldMkLst>
      </pc:sldChg>
      <pc:sldChg chg="del">
        <pc:chgData name="Isaksson, Rebecka" userId="473d5df5-6db8-48a7-b87f-a86c85ecdcdc" providerId="ADAL" clId="{9484B949-A423-465C-AA40-EDB6B67D6190}" dt="2025-05-12T11:15:46.547" v="1" actId="47"/>
        <pc:sldMkLst>
          <pc:docMk/>
          <pc:sldMk cId="2400057189" sldId="433"/>
        </pc:sldMkLst>
      </pc:sldChg>
      <pc:sldChg chg="del">
        <pc:chgData name="Isaksson, Rebecka" userId="473d5df5-6db8-48a7-b87f-a86c85ecdcdc" providerId="ADAL" clId="{9484B949-A423-465C-AA40-EDB6B67D6190}" dt="2025-05-12T11:16:00.548" v="3" actId="47"/>
        <pc:sldMkLst>
          <pc:docMk/>
          <pc:sldMk cId="3549340882" sldId="434"/>
        </pc:sldMkLst>
      </pc:sldChg>
      <pc:sldChg chg="del">
        <pc:chgData name="Isaksson, Rebecka" userId="473d5df5-6db8-48a7-b87f-a86c85ecdcdc" providerId="ADAL" clId="{9484B949-A423-465C-AA40-EDB6B67D6190}" dt="2025-05-12T11:15:37.097" v="0" actId="47"/>
        <pc:sldMkLst>
          <pc:docMk/>
          <pc:sldMk cId="2189646523" sldId="435"/>
        </pc:sldMkLst>
      </pc:sldChg>
      <pc:sldChg chg="del">
        <pc:chgData name="Isaksson, Rebecka" userId="473d5df5-6db8-48a7-b87f-a86c85ecdcdc" providerId="ADAL" clId="{9484B949-A423-465C-AA40-EDB6B67D6190}" dt="2025-05-12T11:15:49.599" v="2" actId="47"/>
        <pc:sldMkLst>
          <pc:docMk/>
          <pc:sldMk cId="744116456" sldId="4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48040-E905-434A-8FF7-606534A0F7F8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B199-1406-471C-BE64-128B23E2FE9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939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6B199-1406-471C-BE64-128B23E2FE9C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25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840569"/>
            <a:ext cx="10363202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2" y="5181600"/>
            <a:ext cx="853440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4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4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9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7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8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03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1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8" y="366190"/>
            <a:ext cx="2743199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366190"/>
            <a:ext cx="8026402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8" y="5875867"/>
            <a:ext cx="10363202" cy="1816100"/>
          </a:xfrm>
        </p:spPr>
        <p:txBody>
          <a:bodyPr anchor="t"/>
          <a:lstStyle>
            <a:lvl1pPr algn="l">
              <a:defRPr sz="71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8" y="3875623"/>
            <a:ext cx="10363202" cy="2000249"/>
          </a:xfrm>
        </p:spPr>
        <p:txBody>
          <a:bodyPr anchor="b"/>
          <a:lstStyle>
            <a:lvl1pPr marL="0" indent="0">
              <a:buNone/>
              <a:defRPr sz="3565">
                <a:solidFill>
                  <a:schemeClr val="tx1">
                    <a:tint val="75000"/>
                  </a:schemeClr>
                </a:solidFill>
              </a:defRPr>
            </a:lvl1pPr>
            <a:lvl2pPr marL="814839" indent="0">
              <a:buNone/>
              <a:defRPr sz="3207">
                <a:solidFill>
                  <a:schemeClr val="tx1">
                    <a:tint val="75000"/>
                  </a:schemeClr>
                </a:solidFill>
              </a:defRPr>
            </a:lvl2pPr>
            <a:lvl3pPr marL="1629680" indent="0">
              <a:buNone/>
              <a:defRPr sz="2852">
                <a:solidFill>
                  <a:schemeClr val="tx1">
                    <a:tint val="75000"/>
                  </a:schemeClr>
                </a:solidFill>
              </a:defRPr>
            </a:lvl3pPr>
            <a:lvl4pPr marL="244452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325935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40741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88904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570387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6518718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2133606"/>
            <a:ext cx="5384799" cy="6034617"/>
          </a:xfrm>
        </p:spPr>
        <p:txBody>
          <a:bodyPr/>
          <a:lstStyle>
            <a:lvl1pPr>
              <a:defRPr sz="4991"/>
            </a:lvl1pPr>
            <a:lvl2pPr>
              <a:defRPr sz="4278"/>
            </a:lvl2pPr>
            <a:lvl3pPr>
              <a:defRPr sz="3565"/>
            </a:lvl3pPr>
            <a:lvl4pPr>
              <a:defRPr sz="3207"/>
            </a:lvl4pPr>
            <a:lvl5pPr>
              <a:defRPr sz="3207"/>
            </a:lvl5pPr>
            <a:lvl6pPr>
              <a:defRPr sz="3207"/>
            </a:lvl6pPr>
            <a:lvl7pPr>
              <a:defRPr sz="3207"/>
            </a:lvl7pPr>
            <a:lvl8pPr>
              <a:defRPr sz="3207"/>
            </a:lvl8pPr>
            <a:lvl9pPr>
              <a:defRPr sz="3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2133606"/>
            <a:ext cx="5384799" cy="6034617"/>
          </a:xfrm>
        </p:spPr>
        <p:txBody>
          <a:bodyPr/>
          <a:lstStyle>
            <a:lvl1pPr>
              <a:defRPr sz="4991"/>
            </a:lvl1pPr>
            <a:lvl2pPr>
              <a:defRPr sz="4278"/>
            </a:lvl2pPr>
            <a:lvl3pPr>
              <a:defRPr sz="3565"/>
            </a:lvl3pPr>
            <a:lvl4pPr>
              <a:defRPr sz="3207"/>
            </a:lvl4pPr>
            <a:lvl5pPr>
              <a:defRPr sz="3207"/>
            </a:lvl5pPr>
            <a:lvl6pPr>
              <a:defRPr sz="3207"/>
            </a:lvl6pPr>
            <a:lvl7pPr>
              <a:defRPr sz="3207"/>
            </a:lvl7pPr>
            <a:lvl8pPr>
              <a:defRPr sz="3207"/>
            </a:lvl8pPr>
            <a:lvl9pPr>
              <a:defRPr sz="32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046817"/>
            <a:ext cx="5386918" cy="853016"/>
          </a:xfrm>
        </p:spPr>
        <p:txBody>
          <a:bodyPr anchor="b"/>
          <a:lstStyle>
            <a:lvl1pPr marL="0" indent="0">
              <a:buNone/>
              <a:defRPr sz="4278" b="1"/>
            </a:lvl1pPr>
            <a:lvl2pPr marL="814839" indent="0">
              <a:buNone/>
              <a:defRPr sz="3565" b="1"/>
            </a:lvl2pPr>
            <a:lvl3pPr marL="1629680" indent="0">
              <a:buNone/>
              <a:defRPr sz="3207" b="1"/>
            </a:lvl3pPr>
            <a:lvl4pPr marL="2444520" indent="0">
              <a:buNone/>
              <a:defRPr sz="2852" b="1"/>
            </a:lvl4pPr>
            <a:lvl5pPr marL="3259359" indent="0">
              <a:buNone/>
              <a:defRPr sz="2852" b="1"/>
            </a:lvl5pPr>
            <a:lvl6pPr marL="4074199" indent="0">
              <a:buNone/>
              <a:defRPr sz="2852" b="1"/>
            </a:lvl6pPr>
            <a:lvl7pPr marL="4889040" indent="0">
              <a:buNone/>
              <a:defRPr sz="2852" b="1"/>
            </a:lvl7pPr>
            <a:lvl8pPr marL="5703879" indent="0">
              <a:buNone/>
              <a:defRPr sz="2852" b="1"/>
            </a:lvl8pPr>
            <a:lvl9pPr marL="6518718" indent="0">
              <a:buNone/>
              <a:defRPr sz="28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899833"/>
            <a:ext cx="5386918" cy="5268384"/>
          </a:xfrm>
        </p:spPr>
        <p:txBody>
          <a:bodyPr/>
          <a:lstStyle>
            <a:lvl1pPr>
              <a:defRPr sz="4278"/>
            </a:lvl1pPr>
            <a:lvl2pPr>
              <a:defRPr sz="3565"/>
            </a:lvl2pPr>
            <a:lvl3pPr>
              <a:defRPr sz="3207"/>
            </a:lvl3pPr>
            <a:lvl4pPr>
              <a:defRPr sz="2852"/>
            </a:lvl4pPr>
            <a:lvl5pPr>
              <a:defRPr sz="2852"/>
            </a:lvl5pPr>
            <a:lvl6pPr>
              <a:defRPr sz="2852"/>
            </a:lvl6pPr>
            <a:lvl7pPr>
              <a:defRPr sz="2852"/>
            </a:lvl7pPr>
            <a:lvl8pPr>
              <a:defRPr sz="2852"/>
            </a:lvl8pPr>
            <a:lvl9pPr>
              <a:defRPr sz="28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2046817"/>
            <a:ext cx="5389029" cy="853016"/>
          </a:xfrm>
        </p:spPr>
        <p:txBody>
          <a:bodyPr anchor="b"/>
          <a:lstStyle>
            <a:lvl1pPr marL="0" indent="0">
              <a:buNone/>
              <a:defRPr sz="4278" b="1"/>
            </a:lvl1pPr>
            <a:lvl2pPr marL="814839" indent="0">
              <a:buNone/>
              <a:defRPr sz="3565" b="1"/>
            </a:lvl2pPr>
            <a:lvl3pPr marL="1629680" indent="0">
              <a:buNone/>
              <a:defRPr sz="3207" b="1"/>
            </a:lvl3pPr>
            <a:lvl4pPr marL="2444520" indent="0">
              <a:buNone/>
              <a:defRPr sz="2852" b="1"/>
            </a:lvl4pPr>
            <a:lvl5pPr marL="3259359" indent="0">
              <a:buNone/>
              <a:defRPr sz="2852" b="1"/>
            </a:lvl5pPr>
            <a:lvl6pPr marL="4074199" indent="0">
              <a:buNone/>
              <a:defRPr sz="2852" b="1"/>
            </a:lvl6pPr>
            <a:lvl7pPr marL="4889040" indent="0">
              <a:buNone/>
              <a:defRPr sz="2852" b="1"/>
            </a:lvl7pPr>
            <a:lvl8pPr marL="5703879" indent="0">
              <a:buNone/>
              <a:defRPr sz="2852" b="1"/>
            </a:lvl8pPr>
            <a:lvl9pPr marL="6518718" indent="0">
              <a:buNone/>
              <a:defRPr sz="28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899833"/>
            <a:ext cx="5389029" cy="5268384"/>
          </a:xfrm>
        </p:spPr>
        <p:txBody>
          <a:bodyPr/>
          <a:lstStyle>
            <a:lvl1pPr>
              <a:defRPr sz="4278"/>
            </a:lvl1pPr>
            <a:lvl2pPr>
              <a:defRPr sz="3565"/>
            </a:lvl2pPr>
            <a:lvl3pPr>
              <a:defRPr sz="3207"/>
            </a:lvl3pPr>
            <a:lvl4pPr>
              <a:defRPr sz="2852"/>
            </a:lvl4pPr>
            <a:lvl5pPr>
              <a:defRPr sz="2852"/>
            </a:lvl5pPr>
            <a:lvl6pPr>
              <a:defRPr sz="2852"/>
            </a:lvl6pPr>
            <a:lvl7pPr>
              <a:defRPr sz="2852"/>
            </a:lvl7pPr>
            <a:lvl8pPr>
              <a:defRPr sz="2852"/>
            </a:lvl8pPr>
            <a:lvl9pPr>
              <a:defRPr sz="28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067"/>
            <a:ext cx="4011087" cy="1549400"/>
          </a:xfrm>
        </p:spPr>
        <p:txBody>
          <a:bodyPr anchor="b"/>
          <a:lstStyle>
            <a:lvl1pPr algn="l">
              <a:defRPr sz="35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364072"/>
            <a:ext cx="6815667" cy="7804151"/>
          </a:xfrm>
        </p:spPr>
        <p:txBody>
          <a:bodyPr/>
          <a:lstStyle>
            <a:lvl1pPr>
              <a:defRPr sz="5704"/>
            </a:lvl1pPr>
            <a:lvl2pPr>
              <a:defRPr sz="4991"/>
            </a:lvl2pPr>
            <a:lvl3pPr>
              <a:defRPr sz="4278"/>
            </a:lvl3pPr>
            <a:lvl4pPr>
              <a:defRPr sz="3565"/>
            </a:lvl4pPr>
            <a:lvl5pPr>
              <a:defRPr sz="3565"/>
            </a:lvl5pPr>
            <a:lvl6pPr>
              <a:defRPr sz="3565"/>
            </a:lvl6pPr>
            <a:lvl7pPr>
              <a:defRPr sz="3565"/>
            </a:lvl7pPr>
            <a:lvl8pPr>
              <a:defRPr sz="3565"/>
            </a:lvl8pPr>
            <a:lvl9pPr>
              <a:defRPr sz="35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3472"/>
            <a:ext cx="4011087" cy="6254751"/>
          </a:xfrm>
        </p:spPr>
        <p:txBody>
          <a:bodyPr/>
          <a:lstStyle>
            <a:lvl1pPr marL="0" indent="0">
              <a:buNone/>
              <a:defRPr sz="2495"/>
            </a:lvl1pPr>
            <a:lvl2pPr marL="814839" indent="0">
              <a:buNone/>
              <a:defRPr sz="2139"/>
            </a:lvl2pPr>
            <a:lvl3pPr marL="1629680" indent="0">
              <a:buNone/>
              <a:defRPr sz="1782"/>
            </a:lvl3pPr>
            <a:lvl4pPr marL="2444520" indent="0">
              <a:buNone/>
              <a:defRPr sz="1604"/>
            </a:lvl4pPr>
            <a:lvl5pPr marL="3259359" indent="0">
              <a:buNone/>
              <a:defRPr sz="1604"/>
            </a:lvl5pPr>
            <a:lvl6pPr marL="4074199" indent="0">
              <a:buNone/>
              <a:defRPr sz="1604"/>
            </a:lvl6pPr>
            <a:lvl7pPr marL="4889040" indent="0">
              <a:buNone/>
              <a:defRPr sz="1604"/>
            </a:lvl7pPr>
            <a:lvl8pPr marL="5703879" indent="0">
              <a:buNone/>
              <a:defRPr sz="1604"/>
            </a:lvl8pPr>
            <a:lvl9pPr marL="6518718" indent="0">
              <a:buNone/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6400805"/>
            <a:ext cx="7315200" cy="755651"/>
          </a:xfrm>
        </p:spPr>
        <p:txBody>
          <a:bodyPr anchor="b"/>
          <a:lstStyle>
            <a:lvl1pPr algn="l">
              <a:defRPr sz="35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817033"/>
            <a:ext cx="7315200" cy="5486400"/>
          </a:xfrm>
        </p:spPr>
        <p:txBody>
          <a:bodyPr/>
          <a:lstStyle>
            <a:lvl1pPr marL="0" indent="0">
              <a:buNone/>
              <a:defRPr sz="5704"/>
            </a:lvl1pPr>
            <a:lvl2pPr marL="814839" indent="0">
              <a:buNone/>
              <a:defRPr sz="4991"/>
            </a:lvl2pPr>
            <a:lvl3pPr marL="1629680" indent="0">
              <a:buNone/>
              <a:defRPr sz="4278"/>
            </a:lvl3pPr>
            <a:lvl4pPr marL="2444520" indent="0">
              <a:buNone/>
              <a:defRPr sz="3565"/>
            </a:lvl4pPr>
            <a:lvl5pPr marL="3259359" indent="0">
              <a:buNone/>
              <a:defRPr sz="3565"/>
            </a:lvl5pPr>
            <a:lvl6pPr marL="4074199" indent="0">
              <a:buNone/>
              <a:defRPr sz="3565"/>
            </a:lvl6pPr>
            <a:lvl7pPr marL="4889040" indent="0">
              <a:buNone/>
              <a:defRPr sz="3565"/>
            </a:lvl7pPr>
            <a:lvl8pPr marL="5703879" indent="0">
              <a:buNone/>
              <a:defRPr sz="3565"/>
            </a:lvl8pPr>
            <a:lvl9pPr marL="6518718" indent="0">
              <a:buNone/>
              <a:defRPr sz="35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7156456"/>
            <a:ext cx="7315200" cy="1073149"/>
          </a:xfrm>
        </p:spPr>
        <p:txBody>
          <a:bodyPr/>
          <a:lstStyle>
            <a:lvl1pPr marL="0" indent="0">
              <a:buNone/>
              <a:defRPr sz="2495"/>
            </a:lvl1pPr>
            <a:lvl2pPr marL="814839" indent="0">
              <a:buNone/>
              <a:defRPr sz="2139"/>
            </a:lvl2pPr>
            <a:lvl3pPr marL="1629680" indent="0">
              <a:buNone/>
              <a:defRPr sz="1782"/>
            </a:lvl3pPr>
            <a:lvl4pPr marL="2444520" indent="0">
              <a:buNone/>
              <a:defRPr sz="1604"/>
            </a:lvl4pPr>
            <a:lvl5pPr marL="3259359" indent="0">
              <a:buNone/>
              <a:defRPr sz="1604"/>
            </a:lvl5pPr>
            <a:lvl6pPr marL="4074199" indent="0">
              <a:buNone/>
              <a:defRPr sz="1604"/>
            </a:lvl6pPr>
            <a:lvl7pPr marL="4889040" indent="0">
              <a:buNone/>
              <a:defRPr sz="1604"/>
            </a:lvl7pPr>
            <a:lvl8pPr marL="5703879" indent="0">
              <a:buNone/>
              <a:defRPr sz="1604"/>
            </a:lvl8pPr>
            <a:lvl9pPr marL="6518718" indent="0">
              <a:buNone/>
              <a:defRPr sz="16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366184"/>
            <a:ext cx="10972802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133606"/>
            <a:ext cx="10972802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8475139"/>
            <a:ext cx="28448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5" y="8475139"/>
            <a:ext cx="38607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8475139"/>
            <a:ext cx="28448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29680" rtl="0" eaLnBrk="1" latinLnBrk="0" hangingPunct="1">
        <a:spcBef>
          <a:spcPct val="0"/>
        </a:spcBef>
        <a:buNone/>
        <a:defRPr sz="7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1130" indent="-611130" algn="l" defTabSz="1629680" rtl="0" eaLnBrk="1" latinLnBrk="0" hangingPunct="1">
        <a:spcBef>
          <a:spcPct val="20000"/>
        </a:spcBef>
        <a:buFont typeface="Arial" pitchFamily="34" charset="0"/>
        <a:buChar char="•"/>
        <a:defRPr sz="5704" kern="1200">
          <a:solidFill>
            <a:schemeClr val="tx1"/>
          </a:solidFill>
          <a:latin typeface="+mn-lt"/>
          <a:ea typeface="+mn-ea"/>
          <a:cs typeface="+mn-cs"/>
        </a:defRPr>
      </a:lvl1pPr>
      <a:lvl2pPr marL="1324115" indent="-509274" algn="l" defTabSz="1629680" rtl="0" eaLnBrk="1" latinLnBrk="0" hangingPunct="1">
        <a:spcBef>
          <a:spcPct val="20000"/>
        </a:spcBef>
        <a:buFont typeface="Arial" pitchFamily="34" charset="0"/>
        <a:buChar char="–"/>
        <a:defRPr sz="4991" kern="1200">
          <a:solidFill>
            <a:schemeClr val="tx1"/>
          </a:solidFill>
          <a:latin typeface="+mn-lt"/>
          <a:ea typeface="+mn-ea"/>
          <a:cs typeface="+mn-cs"/>
        </a:defRPr>
      </a:lvl2pPr>
      <a:lvl3pPr marL="2037099" indent="-407421" algn="l" defTabSz="1629680" rtl="0" eaLnBrk="1" latinLnBrk="0" hangingPunct="1">
        <a:spcBef>
          <a:spcPct val="20000"/>
        </a:spcBef>
        <a:buFont typeface="Arial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3pPr>
      <a:lvl4pPr marL="2851939" indent="-407421" algn="l" defTabSz="1629680" rtl="0" eaLnBrk="1" latinLnBrk="0" hangingPunct="1">
        <a:spcBef>
          <a:spcPct val="20000"/>
        </a:spcBef>
        <a:buFont typeface="Arial" pitchFamily="34" charset="0"/>
        <a:buChar char="–"/>
        <a:defRPr sz="3565" kern="1200">
          <a:solidFill>
            <a:schemeClr val="tx1"/>
          </a:solidFill>
          <a:latin typeface="+mn-lt"/>
          <a:ea typeface="+mn-ea"/>
          <a:cs typeface="+mn-cs"/>
        </a:defRPr>
      </a:lvl4pPr>
      <a:lvl5pPr marL="3666780" indent="-407421" algn="l" defTabSz="1629680" rtl="0" eaLnBrk="1" latinLnBrk="0" hangingPunct="1">
        <a:spcBef>
          <a:spcPct val="20000"/>
        </a:spcBef>
        <a:buFont typeface="Arial" pitchFamily="34" charset="0"/>
        <a:buChar char="»"/>
        <a:defRPr sz="3565" kern="1200">
          <a:solidFill>
            <a:schemeClr val="tx1"/>
          </a:solidFill>
          <a:latin typeface="+mn-lt"/>
          <a:ea typeface="+mn-ea"/>
          <a:cs typeface="+mn-cs"/>
        </a:defRPr>
      </a:lvl5pPr>
      <a:lvl6pPr marL="4481619" indent="-407421" algn="l" defTabSz="1629680" rtl="0" eaLnBrk="1" latinLnBrk="0" hangingPunct="1">
        <a:spcBef>
          <a:spcPct val="20000"/>
        </a:spcBef>
        <a:buFont typeface="Arial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6pPr>
      <a:lvl7pPr marL="5296459" indent="-407421" algn="l" defTabSz="1629680" rtl="0" eaLnBrk="1" latinLnBrk="0" hangingPunct="1">
        <a:spcBef>
          <a:spcPct val="20000"/>
        </a:spcBef>
        <a:buFont typeface="Arial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7pPr>
      <a:lvl8pPr marL="6111300" indent="-407421" algn="l" defTabSz="1629680" rtl="0" eaLnBrk="1" latinLnBrk="0" hangingPunct="1">
        <a:spcBef>
          <a:spcPct val="20000"/>
        </a:spcBef>
        <a:buFont typeface="Arial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8pPr>
      <a:lvl9pPr marL="6926139" indent="-407421" algn="l" defTabSz="1629680" rtl="0" eaLnBrk="1" latinLnBrk="0" hangingPunct="1">
        <a:spcBef>
          <a:spcPct val="20000"/>
        </a:spcBef>
        <a:buFont typeface="Arial" pitchFamily="34" charset="0"/>
        <a:buChar char="•"/>
        <a:defRPr sz="3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814839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2pPr>
      <a:lvl3pPr marL="1629680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3pPr>
      <a:lvl4pPr marL="2444520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4pPr>
      <a:lvl5pPr marL="3259359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5pPr>
      <a:lvl6pPr marL="4074199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6pPr>
      <a:lvl7pPr marL="4889040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7pPr>
      <a:lvl8pPr marL="5703879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8pPr>
      <a:lvl9pPr marL="6518718" algn="l" defTabSz="1629680" rtl="0" eaLnBrk="1" latinLnBrk="0" hangingPunct="1">
        <a:defRPr sz="32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A992B-3DD3-58CD-5601-19D3168F0C5C}"/>
              </a:ext>
            </a:extLst>
          </p:cNvPr>
          <p:cNvSpPr txBox="1"/>
          <p:nvPr/>
        </p:nvSpPr>
        <p:spPr>
          <a:xfrm>
            <a:off x="-71919" y="2077345"/>
            <a:ext cx="5232202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5000" b="1" dirty="0">
                <a:latin typeface="Arial" pitchFamily="34" charset="0"/>
                <a:cs typeface="Arial" pitchFamily="34" charset="0"/>
              </a:rPr>
              <a:t>UNC_UC-London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F3D65-CF35-2919-FC87-915FE8DD3F0A}"/>
              </a:ext>
            </a:extLst>
          </p:cNvPr>
          <p:cNvSpPr txBox="1"/>
          <p:nvPr/>
        </p:nvSpPr>
        <p:spPr>
          <a:xfrm>
            <a:off x="0" y="3227539"/>
            <a:ext cx="576920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5000" dirty="0">
                <a:latin typeface="Arial" pitchFamily="34" charset="0"/>
                <a:cs typeface="Arial" pitchFamily="34" charset="0"/>
              </a:rPr>
              <a:t>Shipment </a:t>
            </a:r>
            <a:r>
              <a:rPr lang="en-NZ" sz="5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#2+3 </a:t>
            </a:r>
            <a:r>
              <a:rPr lang="en-NZ" sz="5000" dirty="0">
                <a:latin typeface="Arial" pitchFamily="34" charset="0"/>
                <a:cs typeface="Arial" pitchFamily="34" charset="0"/>
              </a:rPr>
              <a:t>=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8F076-907C-4D0C-8711-1332A2613F10}"/>
              </a:ext>
            </a:extLst>
          </p:cNvPr>
          <p:cNvSpPr txBox="1"/>
          <p:nvPr/>
        </p:nvSpPr>
        <p:spPr>
          <a:xfrm>
            <a:off x="0" y="0"/>
            <a:ext cx="513121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6000" dirty="0" err="1">
                <a:latin typeface="Arial" pitchFamily="34" charset="0"/>
                <a:cs typeface="Arial" pitchFamily="34" charset="0"/>
              </a:rPr>
              <a:t>Göttelab</a:t>
            </a:r>
            <a:r>
              <a:rPr lang="en-NZ" sz="6000" dirty="0">
                <a:latin typeface="Arial" pitchFamily="34" charset="0"/>
                <a:cs typeface="Arial" pitchFamily="34" charset="0"/>
              </a:rPr>
              <a:t>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EAFD4-B9DD-1C5E-2149-AA2ECE0C4693}"/>
              </a:ext>
            </a:extLst>
          </p:cNvPr>
          <p:cNvSpPr txBox="1"/>
          <p:nvPr/>
        </p:nvSpPr>
        <p:spPr>
          <a:xfrm>
            <a:off x="9623989" y="0"/>
            <a:ext cx="244066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6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241111</a:t>
            </a:r>
            <a:endParaRPr lang="en-NZ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943F-809B-61A7-7058-0D2E97CDC807}"/>
              </a:ext>
            </a:extLst>
          </p:cNvPr>
          <p:cNvSpPr txBox="1"/>
          <p:nvPr/>
        </p:nvSpPr>
        <p:spPr>
          <a:xfrm>
            <a:off x="0" y="8220670"/>
            <a:ext cx="713817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6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Screening and IC50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BBA8-45C2-DD36-12CC-62EAC4C451E8}"/>
              </a:ext>
            </a:extLst>
          </p:cNvPr>
          <p:cNvSpPr txBox="1"/>
          <p:nvPr/>
        </p:nvSpPr>
        <p:spPr>
          <a:xfrm>
            <a:off x="0" y="4572271"/>
            <a:ext cx="8392106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5000" b="1" dirty="0">
                <a:latin typeface="Arial" pitchFamily="34" charset="0"/>
                <a:cs typeface="Arial" pitchFamily="34" charset="0"/>
              </a:rPr>
              <a:t>Targets:</a:t>
            </a:r>
            <a:r>
              <a:rPr lang="en-NZ" sz="5000" dirty="0">
                <a:latin typeface="Arial" pitchFamily="34" charset="0"/>
                <a:cs typeface="Arial" pitchFamily="34" charset="0"/>
              </a:rPr>
              <a:t> DENV-2; h-</a:t>
            </a:r>
            <a:r>
              <a:rPr lang="en-NZ" sz="5000" dirty="0" err="1">
                <a:latin typeface="Arial" pitchFamily="34" charset="0"/>
                <a:cs typeface="Arial" pitchFamily="34" charset="0"/>
              </a:rPr>
              <a:t>mtRNAP</a:t>
            </a:r>
            <a:endParaRPr lang="en-NZ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A992B-3DD3-58CD-5601-19D3168F0C5C}"/>
              </a:ext>
            </a:extLst>
          </p:cNvPr>
          <p:cNvSpPr txBox="1"/>
          <p:nvPr/>
        </p:nvSpPr>
        <p:spPr>
          <a:xfrm>
            <a:off x="2994991" y="2263676"/>
            <a:ext cx="6202019" cy="4616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0000" b="1" dirty="0"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NZ" sz="10000" b="1" dirty="0">
                <a:latin typeface="Arial" pitchFamily="34" charset="0"/>
                <a:cs typeface="Arial" pitchFamily="34" charset="0"/>
              </a:rPr>
              <a:t>Screening</a:t>
            </a:r>
          </a:p>
          <a:p>
            <a:r>
              <a:rPr lang="en-NZ" sz="10000" b="1" dirty="0">
                <a:latin typeface="Arial" pitchFamily="34" charset="0"/>
                <a:cs typeface="Arial" pitchFamily="34" charset="0"/>
              </a:rPr>
              <a:t>DENV-2</a:t>
            </a:r>
          </a:p>
        </p:txBody>
      </p:sp>
    </p:spTree>
    <p:extLst>
      <p:ext uri="{BB962C8B-B14F-4D97-AF65-F5344CB8AC3E}">
        <p14:creationId xmlns:p14="http://schemas.microsoft.com/office/powerpoint/2010/main" val="376718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45D7A87F-B326-0649-9CA8-EBCBD7265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101081"/>
              </p:ext>
            </p:extLst>
          </p:nvPr>
        </p:nvGraphicFramePr>
        <p:xfrm>
          <a:off x="5295035" y="3110875"/>
          <a:ext cx="3927069" cy="332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6" r:id="rId3" imgW="4637828" imgH="3924599" progId="Prism6.Document">
                  <p:embed/>
                </p:oleObj>
              </mc:Choice>
              <mc:Fallback>
                <p:oleObj name="Prism 6" r:id="rId3" imgW="4637828" imgH="3924599" progId="Prism6.Document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45D7A87F-B326-0649-9CA8-EBCBD7265D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5035" y="3110875"/>
                        <a:ext cx="3927069" cy="332314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BD92161-8394-3830-3323-3DB7FA40A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648162" cy="30872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EAF4C1-013B-0FD4-F84A-31C9E508E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341" y="0"/>
            <a:ext cx="1521694" cy="22386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3AFB80-7153-0D29-8585-0C632D67C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10875"/>
            <a:ext cx="4579712" cy="603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B538E1-BB6D-148C-C0D7-295E0EBAA1A9}"/>
              </a:ext>
            </a:extLst>
          </p:cNvPr>
          <p:cNvSpPr txBox="1"/>
          <p:nvPr/>
        </p:nvSpPr>
        <p:spPr>
          <a:xfrm>
            <a:off x="9526655" y="4572000"/>
            <a:ext cx="15744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 = RA-20572</a:t>
            </a:r>
          </a:p>
          <a:p>
            <a:r>
              <a:rPr lang="en-US" sz="2000" b="1" dirty="0"/>
              <a:t>7 = RA-20576</a:t>
            </a:r>
          </a:p>
          <a:p>
            <a:r>
              <a:rPr lang="en-US" sz="2000" b="1" dirty="0"/>
              <a:t>8 = RA-20577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56705-3B3A-0DD8-C726-780A4D003E8C}"/>
              </a:ext>
            </a:extLst>
          </p:cNvPr>
          <p:cNvSpPr/>
          <p:nvPr/>
        </p:nvSpPr>
        <p:spPr>
          <a:xfrm>
            <a:off x="7010399" y="3929764"/>
            <a:ext cx="376519" cy="1685365"/>
          </a:xfrm>
          <a:prstGeom prst="rect">
            <a:avLst/>
          </a:prstGeom>
          <a:noFill/>
          <a:ln w="28575">
            <a:solidFill>
              <a:srgbClr val="990099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4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33</Words>
  <Application>Microsoft Office PowerPoint</Application>
  <PresentationFormat>Custom</PresentationFormat>
  <Paragraphs>13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Prism 6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</dc:creator>
  <cp:lastModifiedBy>Isaksson, Rebecka</cp:lastModifiedBy>
  <cp:revision>1703</cp:revision>
  <cp:lastPrinted>2024-11-11T21:31:39Z</cp:lastPrinted>
  <dcterms:created xsi:type="dcterms:W3CDTF">2006-08-16T00:00:00Z</dcterms:created>
  <dcterms:modified xsi:type="dcterms:W3CDTF">2025-05-12T11:17:58Z</dcterms:modified>
</cp:coreProperties>
</file>