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6BA0-C600-5A72-C2CB-D7F841A75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5320CD-62A4-D284-3677-B6E8D7C94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6070-3C80-F5BF-AE80-717324D1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B38B8-D0B3-7715-0535-EB1242E0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A3EFB-4A49-C5E4-EFDF-C34B40D6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0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72321-8E92-8F1C-0572-69ED31B1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A41BA-E35F-BA2D-55D1-14C168B08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9AB60-10D8-9177-4596-5591744F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2BFC1-B6CB-8C16-1E58-6C37A5B4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238DE-0EAE-012D-CAB3-CDD5991D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3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F884B1-42BF-1A9E-3BE7-3B2D58B86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D7788-0B5E-FD29-B138-9F8D0A91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5A34E-5C1D-3BDB-63E0-2FAB867B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A23B8-DB6E-E743-393C-D3216950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CFA7B-EB54-E733-1945-EE339594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5CB63-480A-DB92-40B1-B1F6170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72141-04C4-42ED-475A-0694CA81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8F7EA-3C3C-A10A-B650-8EB3CC54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97A44-B2E2-6763-CE9F-2AA965D2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1C2B0-A8ED-A20E-731F-2830251E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93273-22F4-4C1A-E8A1-8784CA88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D78DA0-2207-F46C-5853-1CE2D17B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DD4F3-8BE8-DE1C-E186-846CF247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AC572-B663-928E-1BDA-BAD68CFE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B6037-EC48-811C-DCBD-AD66E3CB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B71CD-4ECD-22EF-D1B1-DD6E7CA0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9E146-9B62-5910-4C03-F2F680D2B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A9968-905B-ABEB-0A8F-B61314E88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B3B23-8BC2-94F9-6EE8-888B09B9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F7F77-8063-2559-A09A-6B554E74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F94C7-E6D1-6D9D-9811-EABBDBE8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3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97AEF-080F-1E07-8C6B-F24F20C2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315F8-8A8A-3582-BC32-6200CE90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31856-2B24-AF92-7058-DFAAF06B2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C17F51-114F-2826-614F-07BCF07F2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695FFE-AB79-CDCE-797F-57FC34580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5FBB1-5FA7-7BDA-6B4F-07317921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0A6CA6-94F7-3B19-A477-CBA56529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93A45F-35F8-AD0C-8297-37F643D4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64019-C608-3797-FF5A-93124188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36F84D-D58A-606C-55CE-39950BDB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DFDE8D-B7AD-80B4-C0EE-411693F5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FB27B-568F-1893-05A5-3B517AC8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57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B6726-4E39-0700-18EC-98BCF1C7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8319A-3D91-6B31-8F0F-C128BBB5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A9EC1-4DC6-BCB9-F49A-0257E54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2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1580F-D999-ECB4-F0E3-24665A0B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5C584-0A6E-E392-E794-22B1D581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293572-007C-E499-342C-E15CF3314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22BE1-7442-7025-F5B7-9D649E13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5A7BA-3A2E-CC6B-F116-D5B32AD7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D1F63-66F4-25C5-5A44-A993DB74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32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46D0-CBA6-96B3-B6DE-F3179FE2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73F7C-DDE2-A240-AA6F-C5477307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B1DD8F-510B-6118-7C60-5AAF5670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D0753-EC69-9E8F-08AE-476D0D76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1014B-C66F-A7C9-9D3C-212B3A3D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E4DA8-7D06-EFCE-E8B4-1BC606A4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6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5C2A93-BDC7-E888-D6D3-FF6D4A6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B8738-62D2-17A7-DBAF-E234F15D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7A09A-A5A7-1E17-0D89-DB029DDCD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D7CD5-0CF3-4B4A-8F64-DE3A2BB782BB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EE496-2A9E-4257-F9BD-D04D0B98C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6E2C0-B8F7-02D5-C4FA-3611B277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221AE-BA9C-4295-A6BA-07F2CB1DF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6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5FAE96-236F-57E1-0CF6-8F142B34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79" y="408860"/>
            <a:ext cx="10744841" cy="60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0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XIN</dc:creator>
  <cp:lastModifiedBy>QIU XIN</cp:lastModifiedBy>
  <cp:revision>1</cp:revision>
  <dcterms:created xsi:type="dcterms:W3CDTF">2024-01-30T16:41:53Z</dcterms:created>
  <dcterms:modified xsi:type="dcterms:W3CDTF">2024-01-30T16:44:27Z</dcterms:modified>
</cp:coreProperties>
</file>