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E8217-20D5-A33B-E078-01E0F737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8685CC-30DF-811B-5C25-ACC295D5A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3CB54-B156-46D4-495F-1495DD2F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11C2D-708D-9E07-D0BB-A976D58A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43A0F-8B23-1850-3989-4C49D2C7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8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5E18-D0BC-577B-40E6-1A4A9DD4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70B4A-5A4C-F3E8-5686-0FB8A9928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27648-89B8-9B2F-5BF9-55F4D6C1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4A60C-B718-CD4F-EB31-8FAE88A4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EE717-8E2A-54EB-FD00-3D94BEE4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497D8-3FA2-0F6E-EADD-56C90AB1A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67E64-57B5-1E4F-CC72-BF9F53B01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DE301-5BD3-01CC-F813-34913F64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D916B-53B0-4488-4884-7FA5D762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7622B-D87C-DF1A-928E-32C979DD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9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EC3FE-AF9C-CEEF-8BAB-B45C79E5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12F92-9AE9-87EB-7853-D94E42E6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44DF7-160E-057F-F22D-7B2AB69B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E4D4A-3695-A816-C0E5-59A361C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EA5FA-A645-2490-C308-B78E2007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4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0E432-4216-CF5C-75D7-2CEFF0AF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AE6E7-E024-80E4-4402-60415B14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03604-33C1-D27C-9DA2-A2331814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B270C-F024-AD72-9BA4-3DB4A38D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05CBE-F013-ABC1-260A-439B5930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FCE5F-1E0A-2BED-2F68-B2C7F650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5B0F6-6A4E-4205-631D-B31C0A52C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17482-9E8A-2958-1997-09588FBEB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5B49C-0F4B-D5E8-DC09-6A597FDD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67941-0F87-D8C7-14BF-E6A20310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AB99B-0E71-3156-B4CC-35AC485C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B0497-4D62-A14E-807D-99B0FA1A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21075-DBE7-13B1-BF74-81E982B6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724419-6821-9A7C-D7FD-814E6D408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E583A-217F-2100-B139-14E3F0F79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39C99E-4A12-18A2-08BB-2C48C84D6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96EBE2-B8A2-8C20-68DC-136E0135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4152BC-9AEF-AB7B-63D3-A741BB6E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38C987-7069-9ADA-38B5-91173754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6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06956-1ED1-275A-A45E-3390FA40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785A3D-4333-E621-0F19-DED152F8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083FD-2233-023D-73A9-B31A37E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3856D-7A4F-2D43-192E-2CB5283F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2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F3773-99EF-D133-6FD5-CDB5D77D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E7C29A-2CA5-61A0-E209-BC7959FF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51363A-2B57-CA47-F115-5B966985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D9B9D-AC62-E23D-21B5-4CACC75F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FDB47-F787-07B9-8BC5-1D6E97CA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F58CD-C5D1-D589-E1C5-2E8948F4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D196E-66F6-7B31-62B1-9B105DD9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73F4C-4455-DE05-6034-5C8545B6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39917-6045-8DBC-9178-ECE62BA8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8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1D29-DF55-B132-050F-ECA1CA28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FF0FA7-EA63-58D1-AA2E-6CD8E6E1F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7B891A-CE2B-19F4-CBFB-1F5D97A88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81A23-D3AA-9812-8024-ECAB41A1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A1546-ECD0-1836-AFF3-E7ABB14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17D56-8F8F-64C2-51FD-2C7DE029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23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17C3F-4513-F562-3258-541CADD4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37698-692E-63FB-2BA1-AAF0DC81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0859B-66F5-E1DD-B6FF-2DE95DCE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5E522-1941-49C2-9A2B-CD34A1E6CAA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49A5E-4D27-5934-10D5-F7C13D969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7F41D-F691-A202-8E6E-86A015436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8FA0F-102B-4319-B475-A70D1280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6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8DCC92-0013-B20B-AE65-16EA328F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11469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69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72AAD-73A3-369C-D73C-DFB5A610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37"/>
            <a:ext cx="10515600" cy="4351338"/>
          </a:xfrm>
        </p:spPr>
        <p:txBody>
          <a:bodyPr>
            <a:normAutofit lnSpcReduction="10000"/>
          </a:bodyPr>
          <a:lstStyle/>
          <a:p>
            <a:pPr algn="l" rtl="0" fontAlgn="base"/>
            <a:r>
              <a:rPr lang="en-GB" sz="2000" dirty="0">
                <a:solidFill>
                  <a:srgbClr val="000000"/>
                </a:solidFill>
                <a:latin typeface="Aptos" panose="020B0004020202020204" pitchFamily="34" charset="0"/>
                <a:ea typeface="Microsoft Yahei UI" panose="020B0503020204020204" pitchFamily="34" charset="-122"/>
              </a:rPr>
              <a:t>Compounds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icrosoft Yahei UI" panose="020B0503020204020204" pitchFamily="34" charset="-122"/>
              </a:rPr>
              <a:t>were tested as 12 concentration points starting from 200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Microsoft Yahei UI" panose="020B0503020204020204" pitchFamily="34" charset="-122"/>
              </a:rPr>
              <a:t>uM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icrosoft Yahei UI" panose="020B0503020204020204" pitchFamily="34" charset="-122"/>
              </a:rPr>
              <a:t> final (1/2 dilutions) in the same assay buffer + substrate, no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Microsoft Yahei UI" panose="020B0503020204020204" pitchFamily="34" charset="-122"/>
              </a:rPr>
              <a:t>nsp15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icrosoft Yahei UI" panose="020B0503020204020204" pitchFamily="34" charset="-122"/>
              </a:rPr>
              <a:t>, read over time like reading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Microsoft Yahei UI" panose="020B0503020204020204" pitchFamily="34" charset="-122"/>
              </a:rPr>
              <a:t>nsp15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icrosoft Yahei UI" panose="020B0503020204020204" pitchFamily="34" charset="-122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Microsoft Yahei UI" panose="020B0503020204020204" pitchFamily="34" charset="-122"/>
              </a:rPr>
              <a:t>catalyzed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icrosoft Yahei UI" panose="020B0503020204020204" pitchFamily="34" charset="-122"/>
              </a:rPr>
              <a:t> reaction.</a:t>
            </a:r>
          </a:p>
          <a:p>
            <a:pPr algn="l" rtl="0" fontAlgn="base"/>
            <a:endParaRPr lang="en-GB" sz="2000" b="0" i="0" dirty="0">
              <a:solidFill>
                <a:srgbClr val="000000"/>
              </a:solidFill>
              <a:effectLst/>
              <a:latin typeface="Aptos" panose="020B0004020202020204" pitchFamily="34" charset="0"/>
              <a:ea typeface="Microsoft Yahei UI" panose="020B0503020204020204" pitchFamily="34" charset="-122"/>
            </a:endParaRPr>
          </a:p>
          <a:p>
            <a:pPr algn="l" rtl="0" fontAlgn="base"/>
            <a:r>
              <a:rPr lang="en-GB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All the back-test samples are in the group of curves which are flat at the bottom. No change of signal is observed over time.</a:t>
            </a:r>
          </a:p>
          <a:p>
            <a:pPr marL="0" indent="0" algn="l" rtl="0" fontAlgn="base">
              <a:buNone/>
            </a:pPr>
            <a:endParaRPr lang="en-GB" sz="2000" dirty="0">
              <a:solidFill>
                <a:srgbClr val="000000"/>
              </a:solidFill>
              <a:latin typeface="Aptos" panose="020B0004020202020204" pitchFamily="34" charset="0"/>
              <a:ea typeface="Microsoft Yahei UI" panose="020B0503020204020204" pitchFamily="34" charset="-122"/>
            </a:endParaRPr>
          </a:p>
          <a:p>
            <a:pPr algn="l" rtl="0" fontAlgn="base"/>
            <a:r>
              <a:rPr lang="en-GB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icrosoft Yahei UI" panose="020B0503020204020204" pitchFamily="34" charset="-122"/>
              </a:rPr>
              <a:t>For comparison, the fluorescence signal gain curves are shown from the wells that contained the enzyme and were not inhibited. </a:t>
            </a:r>
          </a:p>
          <a:p>
            <a:pPr marL="0" indent="0" algn="l" rtl="0" fontAlgn="base">
              <a:buNone/>
            </a:pPr>
            <a:endParaRPr lang="en-GB" sz="2000" b="0" i="0" dirty="0">
              <a:solidFill>
                <a:srgbClr val="242424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Additionally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nanoDSF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data - it shifts the melting temp by +1.5 degrees C, meaning compound binds to the protein, was acquired for these compounds . Da tested it on native get - it does not alter the oligomeric state, so it is not an aggregator.</a:t>
            </a:r>
            <a:endParaRPr lang="en-GB" sz="2000" b="0" i="0" dirty="0">
              <a:solidFill>
                <a:srgbClr val="242424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66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134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 UI</vt:lpstr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XIN</dc:creator>
  <cp:lastModifiedBy>QIU XIN</cp:lastModifiedBy>
  <cp:revision>1</cp:revision>
  <dcterms:created xsi:type="dcterms:W3CDTF">2024-01-30T16:33:21Z</dcterms:created>
  <dcterms:modified xsi:type="dcterms:W3CDTF">2024-01-30T16:40:51Z</dcterms:modified>
</cp:coreProperties>
</file>