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54F4-0292-183C-C4F3-F91AFF0BB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1B7B9-A694-93E5-EDB5-DA895C61A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CF5E-338B-2AC7-602A-8F77E6D6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BB37-BCA2-894E-B25F-D33C5456E6EF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92290-37EA-D2F6-8B08-747E61AF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41158-A0DD-3426-8F6C-58A3AB3D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D4E-D6E8-0841-ABB2-806DC9B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8BBB-3ECF-E350-565A-FCAC6A1D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9C613-3025-FC4B-0DBD-C79498964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6F9B-2C8C-EDA5-7796-76B641CB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BB37-BCA2-894E-B25F-D33C5456E6EF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A8D9-175F-5C51-150A-B7CBC23A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6B359-E019-8C7A-C568-DCB54EC3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D4E-D6E8-0841-ABB2-806DC9B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59AFB-1060-0F2C-D43D-C61379BF1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6639D-93D2-E6EA-C367-1F4C4C42E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0B85-518B-822C-A224-E14F34BF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BB37-BCA2-894E-B25F-D33C5456E6EF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D252-19A0-B108-C4E6-3B77B79F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6AA7A-D234-7311-23B3-F545DE05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D4E-D6E8-0841-ABB2-806DC9B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984B-5D54-360F-35F9-58399565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9092-65F1-37D6-9DFB-70D1B463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3EC0-41B3-E158-85C2-E17542D8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BB37-BCA2-894E-B25F-D33C5456E6EF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3C8B9-7594-D05E-9ABD-D530EF67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F6C5-E187-BC11-E7C5-0C012341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D4E-D6E8-0841-ABB2-806DC9B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7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4522-4433-3243-A6F4-E24B5D50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69BE-6407-EC39-ED3F-FD1098765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AB14-3BAE-1559-D5F5-ABDB1BE6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BB37-BCA2-894E-B25F-D33C5456E6EF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F7386-736F-EFA0-DE35-F0C0B891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EEC66-91C8-139F-90D9-CB7CB330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D4E-D6E8-0841-ABB2-806DC9B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9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BF98-280E-449C-8DB5-0B5A1276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8E8D-382E-648C-B231-BE3564727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AC9BC-5C9E-5622-BC73-587E08DA6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E17C0-10BB-042E-E13E-23061D8A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BB37-BCA2-894E-B25F-D33C5456E6EF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D4C6-556C-7D12-D7F6-697B313B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27C75-7DCA-5E6C-3820-2E5CAE65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D4E-D6E8-0841-ABB2-806DC9B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2C22-ED0E-F2E7-AE20-F38A161C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05223-F97C-AA98-180F-625044E71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BC6A7-4425-327E-0A0C-DE63BDAC5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CE4F8-C686-9272-35E5-392A9ACBB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F7ABE-5A77-51F7-0DCE-8C181C5A4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21CF0-D89E-2D10-9080-C019E6F7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BB37-BCA2-894E-B25F-D33C5456E6EF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A4555-5D4A-DD00-62CA-52A6BE5E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24074-D2FD-36F4-48F8-272908EF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D4E-D6E8-0841-ABB2-806DC9B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3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EDD7-2822-F734-9987-92D618BC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BE462-D144-6EB6-590B-E61700EB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BB37-BCA2-894E-B25F-D33C5456E6EF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FFABC-0E1E-06AD-4FB4-7FE112EB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FB4A6-3CDB-0CBA-0D9D-F4927BC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D4E-D6E8-0841-ABB2-806DC9B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9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41B07-0DD8-4DA2-EAB4-C77016B1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BB37-BCA2-894E-B25F-D33C5456E6EF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03558-9E21-D09A-E3F6-EB1A9411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3DBF5-7E98-5D4C-4C52-3ECDE2E9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D4E-D6E8-0841-ABB2-806DC9B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7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C597-EF53-0363-51E0-8E7650D1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5E75-C903-554C-4A9D-A52757AA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40A4E-04C7-E34C-E033-198A38059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82AA5-237B-D67A-589C-9353E25C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BB37-BCA2-894E-B25F-D33C5456E6EF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3B39A-0C37-A13F-F30B-C7A8E3DE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6289B-D8D7-9A7C-5975-0DF950D8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D4E-D6E8-0841-ABB2-806DC9B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5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BC6F-F396-F886-2D7C-7ABD1031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6BBB3-9CF2-B022-F1DB-4458862F8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2B8C7-C08B-717A-E651-214730E55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84115-DBCE-DD7D-2C3E-C992C9CA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BB37-BCA2-894E-B25F-D33C5456E6EF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ED778-6B8B-C300-DFBD-A3499EF7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CBFCA-8C3B-F5E1-0C9D-E4927AFC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D4E-D6E8-0841-ABB2-806DC9B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01F0B-0006-82DC-243A-25E83B8B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8EE5B-C994-9E52-2A8F-4424A5880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1A630-CCFC-B71C-49BE-3CFED4F7F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BB37-BCA2-894E-B25F-D33C5456E6EF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8D55-CA77-A27F-7A8D-8B73C346C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BC2D-22B9-0602-B2F3-D06706E37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1D4E-D6E8-0841-ABB2-806DC9B9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2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492253-C8BB-6A0D-A8F2-007FFF44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5" y="1784350"/>
            <a:ext cx="5638800" cy="328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1CEED3-CA56-3D7E-4276-236B4910D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36" y="1784350"/>
            <a:ext cx="56388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D4A435-8908-E938-5597-617E51648B0B}"/>
              </a:ext>
            </a:extLst>
          </p:cNvPr>
          <p:cNvGraphicFramePr>
            <a:graphicFrameLocks noGrp="1"/>
          </p:cNvGraphicFramePr>
          <p:nvPr/>
        </p:nvGraphicFramePr>
        <p:xfrm>
          <a:off x="6221212" y="1524884"/>
          <a:ext cx="490171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857">
                  <a:extLst>
                    <a:ext uri="{9D8B030D-6E8A-4147-A177-3AD203B41FA5}">
                      <a16:colId xmlns:a16="http://schemas.microsoft.com/office/drawing/2014/main" val="4165197332"/>
                    </a:ext>
                  </a:extLst>
                </a:gridCol>
                <a:gridCol w="2450857">
                  <a:extLst>
                    <a:ext uri="{9D8B030D-6E8A-4147-A177-3AD203B41FA5}">
                      <a16:colId xmlns:a16="http://schemas.microsoft.com/office/drawing/2014/main" val="3327273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DMSO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3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SACC-0012625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290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SACC-0116360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8.0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516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SACC-0119065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857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SACC-0108378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40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SACC-0032908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77.9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192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SACC-0032977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150.6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98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SACC-0086315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906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SACC-0071929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138.9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548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SACC-0063276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100.3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257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SACC-0025770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10.6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014112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3C03293-D1F8-09E9-F06C-CCA39F1D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6" y="1874481"/>
            <a:ext cx="5803556" cy="39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3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Heaton, Ph.D.</dc:creator>
  <cp:lastModifiedBy>Nicholas Heaton, Ph.D.</cp:lastModifiedBy>
  <cp:revision>1</cp:revision>
  <dcterms:created xsi:type="dcterms:W3CDTF">2023-12-13T21:30:18Z</dcterms:created>
  <dcterms:modified xsi:type="dcterms:W3CDTF">2023-12-13T21:30:36Z</dcterms:modified>
</cp:coreProperties>
</file>