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EC00C5"/>
    <a:srgbClr val="A4DBE8"/>
    <a:srgbClr val="8DB9CA"/>
    <a:srgbClr val="F6BE00"/>
    <a:srgbClr val="D6D2C4"/>
    <a:srgbClr val="B2E2ED"/>
    <a:srgbClr val="00FFFF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1"/>
    <p:restoredTop sz="95231"/>
  </p:normalViewPr>
  <p:slideViewPr>
    <p:cSldViewPr snapToGrid="0" snapToObjects="1">
      <p:cViewPr varScale="1">
        <p:scale>
          <a:sx n="141" d="100"/>
          <a:sy n="141" d="100"/>
        </p:scale>
        <p:origin x="200" y="20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5201-7865-8744-8A9B-9F5FC03C5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A4DBE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A4DBE8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DB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A4DBE8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28649" y="1524463"/>
            <a:ext cx="8077605" cy="13743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WDR91 Binding Analogue List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3356042"/>
            <a:ext cx="7886700" cy="12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Kangping</a:t>
            </a:r>
            <a:r>
              <a:rPr lang="en-US" sz="1600" dirty="0"/>
              <a:t> Liu</a:t>
            </a:r>
          </a:p>
          <a:p>
            <a:pPr marL="0" indent="0">
              <a:buNone/>
            </a:pPr>
            <a:r>
              <a:rPr lang="en-US" sz="1600" dirty="0"/>
              <a:t>Prof. Matthew H. Todd Group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School of Pharmacy</a:t>
            </a:r>
          </a:p>
          <a:p>
            <a:r>
              <a:rPr lang="en-US" dirty="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56978-3A86-5006-B6EB-4578A67001B7}"/>
              </a:ext>
            </a:extLst>
          </p:cNvPr>
          <p:cNvSpPr txBox="1"/>
          <p:nvPr/>
        </p:nvSpPr>
        <p:spPr>
          <a:xfrm>
            <a:off x="316871" y="199176"/>
            <a:ext cx="1611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Initial Binders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655493-B4B6-6F3C-E109-1B1E1672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90" y="763222"/>
            <a:ext cx="6103766" cy="42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1 Analogues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09E60-27FF-B9A7-07C0-F4C4BF57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98355"/>
            <a:ext cx="7772400" cy="27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9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2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3F7F87-7DC6-B190-CEE4-6EAAB6F5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8274"/>
            <a:ext cx="7772400" cy="26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3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4BA6E9-4AF0-61BF-551A-3A66106B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0978"/>
            <a:ext cx="7772400" cy="30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3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06C39-7068-C6C7-CCCA-FC6196B972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Series 4 Analogues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4BB26B-711F-5830-A2FB-CAA37288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9" y="1415428"/>
            <a:ext cx="8217242" cy="20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792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34</Words>
  <Application>Microsoft Macintosh PowerPoint</Application>
  <PresentationFormat>全屏显示(16:9)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4_Custom Design</vt:lpstr>
      <vt:lpstr>WDR91 Binding Analogue List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BLUE CELESTE</dc:title>
  <dc:subject/>
  <dc:creator>Clayton, Janine</dc:creator>
  <cp:keywords/>
  <dc:description/>
  <cp:lastModifiedBy>Kangping LIU</cp:lastModifiedBy>
  <cp:revision>116</cp:revision>
  <dcterms:created xsi:type="dcterms:W3CDTF">2016-12-07T10:36:45Z</dcterms:created>
  <dcterms:modified xsi:type="dcterms:W3CDTF">2023-02-27T17:48:09Z</dcterms:modified>
  <cp:category/>
</cp:coreProperties>
</file>