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2" d="100"/>
          <a:sy n="122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C23-63D9-85C3-17C7-DD9603DD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1DB62-41AD-2B16-BBB3-CB485215E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4B6D-F73F-6445-0936-B3AF6EEA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EC1B-BAE1-B9A1-B691-D673A04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B844-F020-8603-2B36-D561E93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0041-A86D-6563-5181-553DB30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CB0-ABA8-6DA3-4605-10E3E9D1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CFAB-0011-0DA8-9951-65493D99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7992-8876-7240-8ED7-A7513082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CE5B-4DEB-B0AE-CAD5-2654D78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59677-318F-B3EE-ECAD-76EFE1C94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FBA0-2CC5-8E4D-21CF-F379A743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1A1E-5A68-5655-0E9C-DFDC3EA1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AB3E-91AC-BCA5-D24D-231CAEDB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E024-A07F-0BAE-3A81-AEC54F17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488D-15B8-4416-8051-0A06B4C6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012F-31D9-D3AF-AA97-D859BE86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5DC6-D88A-3023-E027-30288D8A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F446-6082-FF95-DDB1-FAD2F2B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D729-239E-6017-86BC-583C5461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9D51-6D17-0F5E-C8C7-8DA9951B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7AEF-A222-E0C0-7B9C-FEAFF885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7C69-645B-AE55-F74F-4A67F06C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E677-6988-E20A-6B22-7C166D0D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216D-67BD-A7C3-B554-E1BCC5B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5C4C-B6E3-9095-0529-0C6BBFF5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3D1E-AFE5-4BB6-9EFF-92B06583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D30B0-2BA3-D5AA-88B5-AC9193BE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A8113-E031-278D-C0AF-15AF6E4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8098-5D8F-859F-6CD6-FF9852A1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3174-2333-4EB4-FE15-CE0EA0A0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A375-A784-333B-D95E-64E81616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A62D-312F-284E-0E54-4BAA1E03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D75B5-D67C-988C-C04A-27DB6EE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B01D-CF39-B7C9-520B-3257D983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CC230-2E41-D279-94B6-05A759EE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9F5FE-765D-3436-E19B-F3E2B52E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C2124-DEEF-087F-AC03-1B6CCFE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395FA-E4A0-3B11-E978-B0A4A8F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4954-5E8F-C561-F9BA-0187B30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26C88-FFD4-EB79-4CF8-96BD9084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6BABD-96E7-7913-A340-6FC22653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C0A33-2838-EEA1-A590-9178EEA6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84519-75EC-C906-9160-2C924393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DDF6-A505-5942-5DBB-E2DEB4E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B3E42-B0C9-3124-E49D-4C0C56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1A5-ACAE-AD2F-53AA-DC816D72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396-79AF-BC88-44B9-F63D757F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B782-AB98-DC5F-2F76-87C7080E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6B17F-D155-CD47-B05E-64512DD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65D7-3AD4-9459-37BD-67EDA1D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13FF-207D-BBB4-4CEA-3DECCBB8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7CDA-5D52-2426-4421-40D4D1E3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81D9F-407B-2D1A-7B2D-BF340C60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3954-E813-304A-0CBF-72DA000C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3E988-31E4-4557-5573-C7066CC1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C2BB-A563-9C85-30D4-1F92B89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4F21-E344-6821-30CA-3B5D8F63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8CF6-FC18-F020-B4C3-CB2962BE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743D-7F56-442A-AD7E-546ABA79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809C-C355-499C-B63B-5FE5C8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4CA-AEA0-8444-B351-1FB6D2B0CA94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03FC-FDC7-88F5-E491-D11DE13A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E276-80E1-3FE0-E857-4F369A18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E5EF-5358-B54E-A278-9BF519E07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082270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/>
              <a:t>Prediction of 14 molecules retained from the proposed chemistry set (Set 1)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84183A-1082-318D-C1F5-D1ABE0C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75" y="1190171"/>
            <a:ext cx="9691425" cy="5230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970B52-D939-4750-98DF-3D0FE225A181}"/>
              </a:ext>
            </a:extLst>
          </p:cNvPr>
          <p:cNvSpPr txBox="1"/>
          <p:nvPr/>
        </p:nvSpPr>
        <p:spPr>
          <a:xfrm>
            <a:off x="0" y="1335187"/>
            <a:ext cx="25807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Predicted binding energy (Kcal/mol) of molecules you suggested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Crystalized ligand (</a:t>
            </a:r>
            <a:r>
              <a:rPr lang="en-US" b="1" dirty="0"/>
              <a:t>green box</a:t>
            </a:r>
            <a:r>
              <a:rPr lang="en-US" dirty="0"/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Molecules with predicted similar range of activity (</a:t>
            </a:r>
            <a:r>
              <a:rPr lang="en-US" b="1" dirty="0"/>
              <a:t>blue box</a:t>
            </a:r>
            <a:r>
              <a:rPr lang="en-US" dirty="0"/>
              <a:t>) while better activity is shown in </a:t>
            </a:r>
            <a:r>
              <a:rPr lang="en-US" b="1" dirty="0"/>
              <a:t>red box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A1D5C-EFF0-18B9-1787-421C7F54735E}"/>
              </a:ext>
            </a:extLst>
          </p:cNvPr>
          <p:cNvSpPr/>
          <p:nvPr/>
        </p:nvSpPr>
        <p:spPr>
          <a:xfrm>
            <a:off x="2500575" y="1190171"/>
            <a:ext cx="1853711" cy="16981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28F4EF-C476-4213-D241-E92D14A72E5E}"/>
              </a:ext>
            </a:extLst>
          </p:cNvPr>
          <p:cNvSpPr/>
          <p:nvPr/>
        </p:nvSpPr>
        <p:spPr>
          <a:xfrm>
            <a:off x="4423719" y="2956304"/>
            <a:ext cx="1853711" cy="169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25277-B256-6048-01D7-2708301DA5BF}"/>
              </a:ext>
            </a:extLst>
          </p:cNvPr>
          <p:cNvSpPr/>
          <p:nvPr/>
        </p:nvSpPr>
        <p:spPr>
          <a:xfrm>
            <a:off x="8307859" y="2956304"/>
            <a:ext cx="1853711" cy="16981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CD22D-2218-4F32-11BF-23D3FFA6CEDB}"/>
              </a:ext>
            </a:extLst>
          </p:cNvPr>
          <p:cNvSpPr/>
          <p:nvPr/>
        </p:nvSpPr>
        <p:spPr>
          <a:xfrm>
            <a:off x="10238901" y="2956304"/>
            <a:ext cx="1853711" cy="16981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899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Prediction of 14 molecules retained from the proposed chemistry set (Set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14 molecules retained from the proposed chemistry set (Set 1)</dc:title>
  <dc:creator>Matthieu Schapira</dc:creator>
  <cp:lastModifiedBy>Matthieu Schapira</cp:lastModifiedBy>
  <cp:revision>1</cp:revision>
  <dcterms:created xsi:type="dcterms:W3CDTF">2023-11-09T22:19:36Z</dcterms:created>
  <dcterms:modified xsi:type="dcterms:W3CDTF">2023-11-09T22:19:55Z</dcterms:modified>
</cp:coreProperties>
</file>