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EC00C5"/>
    <a:srgbClr val="A4DBE8"/>
    <a:srgbClr val="8DB9CA"/>
    <a:srgbClr val="F6BE00"/>
    <a:srgbClr val="D6D2C4"/>
    <a:srgbClr val="B2E2ED"/>
    <a:srgbClr val="00FFFF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6"/>
    <p:restoredTop sz="95249"/>
  </p:normalViewPr>
  <p:slideViewPr>
    <p:cSldViewPr snapToGrid="0" snapToObjects="1">
      <p:cViewPr varScale="1">
        <p:scale>
          <a:sx n="140" d="100"/>
          <a:sy n="140" d="100"/>
        </p:scale>
        <p:origin x="536" y="19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3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8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0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A4DBE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A4DBE8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A4DBE8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C40925-5E88-61AC-E4BB-FCAAF3883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88" y="787653"/>
            <a:ext cx="1588935" cy="64279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303FC92-20B1-C41B-0F8A-9AED40645086}"/>
              </a:ext>
            </a:extLst>
          </p:cNvPr>
          <p:cNvCxnSpPr/>
          <p:nvPr/>
        </p:nvCxnSpPr>
        <p:spPr>
          <a:xfrm>
            <a:off x="1823829" y="1180876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90F15D76-6327-9B54-EC7F-597CC8FBD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66" y="2034622"/>
            <a:ext cx="1588935" cy="6457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3A2658-9839-7B53-EA70-46E878884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756" y="1857896"/>
            <a:ext cx="1305382" cy="999181"/>
          </a:xfrm>
          <a:prstGeom prst="rect">
            <a:avLst/>
          </a:prstGeom>
        </p:spPr>
      </p:pic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588524A-5B05-E0C4-114C-4DF03E52C8DE}"/>
              </a:ext>
            </a:extLst>
          </p:cNvPr>
          <p:cNvCxnSpPr/>
          <p:nvPr/>
        </p:nvCxnSpPr>
        <p:spPr>
          <a:xfrm>
            <a:off x="33140" y="1747322"/>
            <a:ext cx="41042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50863E0-3AEE-3053-2C48-2CACAE512AD5}"/>
              </a:ext>
            </a:extLst>
          </p:cNvPr>
          <p:cNvCxnSpPr/>
          <p:nvPr/>
        </p:nvCxnSpPr>
        <p:spPr>
          <a:xfrm>
            <a:off x="1844509" y="2357487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3203345E-9D8D-CFDE-07CB-B9876FCE3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164" y="2857077"/>
            <a:ext cx="1509116" cy="1065258"/>
          </a:xfrm>
          <a:prstGeom prst="rect">
            <a:avLst/>
          </a:prstGeom>
        </p:spPr>
      </p:pic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B3349DA-3590-4881-978F-8333AE89EA7B}"/>
              </a:ext>
            </a:extLst>
          </p:cNvPr>
          <p:cNvCxnSpPr/>
          <p:nvPr/>
        </p:nvCxnSpPr>
        <p:spPr>
          <a:xfrm>
            <a:off x="33140" y="3975665"/>
            <a:ext cx="41042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DB6C3A06-AC81-347E-20C0-A2865FE3C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66" y="4164594"/>
            <a:ext cx="1581963" cy="654859"/>
          </a:xfrm>
          <a:prstGeom prst="rect">
            <a:avLst/>
          </a:prstGeom>
        </p:spPr>
      </p:pic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300A893-8029-B3AD-54B3-2CE7ED3AFF52}"/>
              </a:ext>
            </a:extLst>
          </p:cNvPr>
          <p:cNvCxnSpPr>
            <a:cxnSpLocks/>
          </p:cNvCxnSpPr>
          <p:nvPr/>
        </p:nvCxnSpPr>
        <p:spPr>
          <a:xfrm>
            <a:off x="4137381" y="787651"/>
            <a:ext cx="0" cy="4355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5FBD63EB-A5CA-04C4-329E-0453BCC4FD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5248" y="818737"/>
            <a:ext cx="1528816" cy="642798"/>
          </a:xfrm>
          <a:prstGeom prst="rect">
            <a:avLst/>
          </a:prstGeom>
        </p:spPr>
      </p:pic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B12F0C2-2DBB-9D93-95AC-8CD0A20CD72A}"/>
              </a:ext>
            </a:extLst>
          </p:cNvPr>
          <p:cNvCxnSpPr/>
          <p:nvPr/>
        </p:nvCxnSpPr>
        <p:spPr>
          <a:xfrm>
            <a:off x="4122953" y="2773946"/>
            <a:ext cx="41042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35CAE0C-FBCB-4FB5-FCA4-8F0FDC346825}"/>
              </a:ext>
            </a:extLst>
          </p:cNvPr>
          <p:cNvCxnSpPr/>
          <p:nvPr/>
        </p:nvCxnSpPr>
        <p:spPr>
          <a:xfrm>
            <a:off x="1844509" y="4456160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F092159C-491E-2B3F-899D-1389CE4A68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7091" y="3031859"/>
            <a:ext cx="1809339" cy="71569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06FC43E-382D-DDFD-6E65-B573B6D63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8039" y="3975665"/>
            <a:ext cx="1319622" cy="979839"/>
          </a:xfrm>
          <a:prstGeom prst="rect">
            <a:avLst/>
          </a:prstGeom>
        </p:spPr>
      </p:pic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3F6E03A0-0C8A-0EEF-8A49-9556CFFB0EC4}"/>
              </a:ext>
            </a:extLst>
          </p:cNvPr>
          <p:cNvCxnSpPr/>
          <p:nvPr/>
        </p:nvCxnSpPr>
        <p:spPr>
          <a:xfrm>
            <a:off x="6107182" y="1155793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57EE2490-E457-7D75-85CF-E7667C4F0188}"/>
              </a:ext>
            </a:extLst>
          </p:cNvPr>
          <p:cNvCxnSpPr/>
          <p:nvPr/>
        </p:nvCxnSpPr>
        <p:spPr>
          <a:xfrm>
            <a:off x="6026430" y="3462917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09F9DA7-8D68-897C-8CC6-792A0B16B84A}"/>
              </a:ext>
            </a:extLst>
          </p:cNvPr>
          <p:cNvSpPr txBox="1"/>
          <p:nvPr/>
        </p:nvSpPr>
        <p:spPr>
          <a:xfrm>
            <a:off x="2900042" y="1217878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207 EUR (£182)/5 mg</a:t>
            </a:r>
            <a:endParaRPr kumimoji="1" lang="zh-CN" altLang="en-US" sz="1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FD47B2-E6E1-F534-0064-EE910B0CE98B}"/>
              </a:ext>
            </a:extLst>
          </p:cNvPr>
          <p:cNvSpPr txBox="1"/>
          <p:nvPr/>
        </p:nvSpPr>
        <p:spPr>
          <a:xfrm>
            <a:off x="193110" y="199354"/>
            <a:ext cx="491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138 EUR (£122)/5 mg throughout otherwise noted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1C0AFB-52B9-A1DC-92D9-69A930AD99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578" y="4083756"/>
            <a:ext cx="1316702" cy="10016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180738-FD55-01A1-35CF-1906AF4D4E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9646" y="1604293"/>
            <a:ext cx="1258733" cy="9976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E9910F-EA25-A002-B564-EBA1E00FD3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60361" y="2935346"/>
            <a:ext cx="1319619" cy="9087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829857B-B569-F0C6-EBF7-C7E855FE81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6217" y="778710"/>
            <a:ext cx="1478434" cy="96419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77D8E54-916D-DED6-946E-282153573D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7539" y="722176"/>
            <a:ext cx="1340122" cy="9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6021EE-1AFA-F5FE-01B9-F9498CAA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0" y="1170612"/>
            <a:ext cx="1839299" cy="773537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C1BB4DF-4EF6-1E6A-74B3-8EB21A1CE13F}"/>
              </a:ext>
            </a:extLst>
          </p:cNvPr>
          <p:cNvCxnSpPr/>
          <p:nvPr/>
        </p:nvCxnSpPr>
        <p:spPr>
          <a:xfrm>
            <a:off x="33140" y="2275356"/>
            <a:ext cx="41042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A5CDB3D-CA43-8162-43F6-12C6FD17A598}"/>
              </a:ext>
            </a:extLst>
          </p:cNvPr>
          <p:cNvCxnSpPr/>
          <p:nvPr/>
        </p:nvCxnSpPr>
        <p:spPr>
          <a:xfrm>
            <a:off x="2133407" y="1489969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7B5A08B-E8BB-4CCB-7BB8-7F1883BF2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79036"/>
            <a:ext cx="1624373" cy="6587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A02393-B709-5496-B7A2-E43E151D2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073" y="956333"/>
            <a:ext cx="1319622" cy="9798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7EE0E25-655D-27F3-5557-99B6D7735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967" y="2012017"/>
            <a:ext cx="1641834" cy="623289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0DE8752-3C7E-B2A2-8E0F-A500965C8E7C}"/>
              </a:ext>
            </a:extLst>
          </p:cNvPr>
          <p:cNvCxnSpPr/>
          <p:nvPr/>
        </p:nvCxnSpPr>
        <p:spPr>
          <a:xfrm>
            <a:off x="6523608" y="1411590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F595E49-C7BE-6998-16C6-E302CE250E86}"/>
              </a:ext>
            </a:extLst>
          </p:cNvPr>
          <p:cNvCxnSpPr>
            <a:cxnSpLocks/>
          </p:cNvCxnSpPr>
          <p:nvPr/>
        </p:nvCxnSpPr>
        <p:spPr>
          <a:xfrm>
            <a:off x="4137381" y="787651"/>
            <a:ext cx="0" cy="4355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C849C82A-A0DC-C865-BD6B-A5B54A7E3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90" y="2348944"/>
            <a:ext cx="1684354" cy="67689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A910819-9905-87D4-8436-64250A3388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514" y="3935406"/>
            <a:ext cx="1462902" cy="106100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90BB407-4D82-5651-7E46-07A04905B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8217" y="3124751"/>
            <a:ext cx="1684345" cy="1146049"/>
          </a:xfrm>
          <a:prstGeom prst="rect">
            <a:avLst/>
          </a:prstGeom>
        </p:spPr>
      </p:pic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79FECD3-4030-5C4C-6563-EC08F2E91CFB}"/>
              </a:ext>
            </a:extLst>
          </p:cNvPr>
          <p:cNvCxnSpPr/>
          <p:nvPr/>
        </p:nvCxnSpPr>
        <p:spPr>
          <a:xfrm>
            <a:off x="2133406" y="2635306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3FBD043-B65C-A5A6-9F9B-46F80DECA7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7543" y="996322"/>
            <a:ext cx="1580158" cy="1146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98EB3F-9B1C-E5FA-F742-C3F0314727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5545" y="2323661"/>
            <a:ext cx="1604223" cy="10131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8EF68F-7632-F865-46DB-AC57A9C822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8042" y="3662932"/>
            <a:ext cx="1474346" cy="11249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EF46A9-75EF-8474-FBF2-C68B947B91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7042" y="2635306"/>
            <a:ext cx="1669200" cy="12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5278EA-825B-89B1-3658-A57E16E27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5" y="1052727"/>
            <a:ext cx="1435888" cy="5877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17B13C-4999-B03C-92B4-AEB8DA5BF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830" y="1906082"/>
            <a:ext cx="1094703" cy="901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E3DB82-F27E-5603-4479-ADF7D4453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65" y="3735474"/>
            <a:ext cx="1795693" cy="746807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C796F80-82A9-F11B-0493-A204E3815FA1}"/>
              </a:ext>
            </a:extLst>
          </p:cNvPr>
          <p:cNvCxnSpPr/>
          <p:nvPr/>
        </p:nvCxnSpPr>
        <p:spPr>
          <a:xfrm>
            <a:off x="1769994" y="1361016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6E61921-4170-91CA-63B6-DF2D1474AFA6}"/>
              </a:ext>
            </a:extLst>
          </p:cNvPr>
          <p:cNvCxnSpPr/>
          <p:nvPr/>
        </p:nvCxnSpPr>
        <p:spPr>
          <a:xfrm>
            <a:off x="2005759" y="4010431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50516F3-7818-C364-6EC5-BC3BC92AD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4227" y="769751"/>
            <a:ext cx="2127250" cy="8706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8D4764-04BD-EE26-030F-38B16E84CF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5078" y="725864"/>
            <a:ext cx="1284153" cy="958462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E57883D-3379-52F0-B3DF-F2C37411479A}"/>
              </a:ext>
            </a:extLst>
          </p:cNvPr>
          <p:cNvCxnSpPr/>
          <p:nvPr/>
        </p:nvCxnSpPr>
        <p:spPr>
          <a:xfrm>
            <a:off x="6740578" y="1205095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56481D1-9564-FD9E-9807-E21BBAE9071D}"/>
              </a:ext>
            </a:extLst>
          </p:cNvPr>
          <p:cNvCxnSpPr>
            <a:cxnSpLocks/>
          </p:cNvCxnSpPr>
          <p:nvPr/>
        </p:nvCxnSpPr>
        <p:spPr>
          <a:xfrm>
            <a:off x="4137381" y="787651"/>
            <a:ext cx="0" cy="4355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8EAAB3FF-ACBD-D08D-74CC-53AD08E289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4227" y="3102973"/>
            <a:ext cx="1802052" cy="9010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EE96E1A-39E8-9119-44E3-431EDE7E74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1647" y="2891439"/>
            <a:ext cx="1590321" cy="1153420"/>
          </a:xfrm>
          <a:prstGeom prst="rect">
            <a:avLst/>
          </a:prstGeom>
        </p:spPr>
      </p:pic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27398BF-3E4B-C557-EF05-7ECC362B9DD3}"/>
              </a:ext>
            </a:extLst>
          </p:cNvPr>
          <p:cNvCxnSpPr/>
          <p:nvPr/>
        </p:nvCxnSpPr>
        <p:spPr>
          <a:xfrm>
            <a:off x="6378439" y="3735474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EC90599-4931-5F19-C204-A84A88785012}"/>
              </a:ext>
            </a:extLst>
          </p:cNvPr>
          <p:cNvCxnSpPr/>
          <p:nvPr/>
        </p:nvCxnSpPr>
        <p:spPr>
          <a:xfrm>
            <a:off x="33140" y="3224925"/>
            <a:ext cx="41042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B41E628-C234-5DD1-B5D4-2B3BD27B942C}"/>
              </a:ext>
            </a:extLst>
          </p:cNvPr>
          <p:cNvCxnSpPr>
            <a:cxnSpLocks/>
          </p:cNvCxnSpPr>
          <p:nvPr/>
        </p:nvCxnSpPr>
        <p:spPr>
          <a:xfrm flipV="1">
            <a:off x="4137381" y="2807107"/>
            <a:ext cx="5006619" cy="12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E90BFD8-2300-F217-C34E-E254D639FC78}"/>
              </a:ext>
            </a:extLst>
          </p:cNvPr>
          <p:cNvSpPr txBox="1"/>
          <p:nvPr/>
        </p:nvSpPr>
        <p:spPr>
          <a:xfrm>
            <a:off x="1280163" y="4715830"/>
            <a:ext cx="157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167 EUR (£148)/5 mg</a:t>
            </a:r>
            <a:endParaRPr kumimoji="1" lang="zh-CN" altLang="en-US" sz="12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5BF6A77-C2AC-987E-04E2-EF7221621A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8683" y="1780255"/>
            <a:ext cx="1287876" cy="92118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FEAF2DD-2DDA-3139-5F6F-85E4D047B3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9145" y="922621"/>
            <a:ext cx="1199022" cy="85763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A295E7-B855-AC0B-DCCA-706656B35A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2421" y="3740753"/>
            <a:ext cx="1829257" cy="7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92FB7B-6292-7BF2-9F19-B8478257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1" y="969597"/>
            <a:ext cx="1974850" cy="808311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D4D2B3D-3F45-9C53-784F-FD18F88C3C37}"/>
              </a:ext>
            </a:extLst>
          </p:cNvPr>
          <p:cNvCxnSpPr/>
          <p:nvPr/>
        </p:nvCxnSpPr>
        <p:spPr>
          <a:xfrm>
            <a:off x="2098431" y="1343967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52C8B1-B1B5-1F1C-446A-6EC0F98B11FC}"/>
              </a:ext>
            </a:extLst>
          </p:cNvPr>
          <p:cNvCxnSpPr/>
          <p:nvPr/>
        </p:nvCxnSpPr>
        <p:spPr>
          <a:xfrm>
            <a:off x="0" y="2134679"/>
            <a:ext cx="41042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1549D3F-86E3-B774-1F81-92022A0B1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81" y="2216261"/>
            <a:ext cx="1977902" cy="10628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9C86BD-D6A7-512B-7E39-F318E8C67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343" y="3319506"/>
            <a:ext cx="1769158" cy="1122735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ED2DB3A-CF1B-2A93-82AF-0BC618FFEF15}"/>
              </a:ext>
            </a:extLst>
          </p:cNvPr>
          <p:cNvCxnSpPr/>
          <p:nvPr/>
        </p:nvCxnSpPr>
        <p:spPr>
          <a:xfrm>
            <a:off x="2115377" y="2788060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EA975018-1005-4539-7C0B-DAB008B87801}"/>
              </a:ext>
            </a:extLst>
          </p:cNvPr>
          <p:cNvCxnSpPr>
            <a:cxnSpLocks/>
          </p:cNvCxnSpPr>
          <p:nvPr/>
        </p:nvCxnSpPr>
        <p:spPr>
          <a:xfrm>
            <a:off x="4125658" y="787651"/>
            <a:ext cx="0" cy="4355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F596CE6A-3B1F-1CD7-292F-8DA0A6E47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640" y="969597"/>
            <a:ext cx="1750511" cy="728016"/>
          </a:xfrm>
          <a:prstGeom prst="rect">
            <a:avLst/>
          </a:prstGeom>
        </p:spPr>
      </p:pic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4891492-139B-0D2E-624C-C4841DF072A3}"/>
              </a:ext>
            </a:extLst>
          </p:cNvPr>
          <p:cNvCxnSpPr/>
          <p:nvPr/>
        </p:nvCxnSpPr>
        <p:spPr>
          <a:xfrm>
            <a:off x="6189785" y="1261905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8CADB39-0777-7907-48EE-4E65FE824116}"/>
              </a:ext>
            </a:extLst>
          </p:cNvPr>
          <p:cNvCxnSpPr>
            <a:cxnSpLocks/>
          </p:cNvCxnSpPr>
          <p:nvPr/>
        </p:nvCxnSpPr>
        <p:spPr>
          <a:xfrm>
            <a:off x="4137664" y="2134679"/>
            <a:ext cx="4853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2DA03CA2-EA5C-FB80-D51D-D9704B268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6587" y="2221237"/>
            <a:ext cx="1803246" cy="972914"/>
          </a:xfrm>
          <a:prstGeom prst="rect">
            <a:avLst/>
          </a:prstGeom>
        </p:spPr>
      </p:pic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7D7D9E6-E615-7893-CBAF-3C327E9B506E}"/>
              </a:ext>
            </a:extLst>
          </p:cNvPr>
          <p:cNvCxnSpPr/>
          <p:nvPr/>
        </p:nvCxnSpPr>
        <p:spPr>
          <a:xfrm>
            <a:off x="6265347" y="2695141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316826C-1B78-DB9B-716C-0CE5875B725D}"/>
              </a:ext>
            </a:extLst>
          </p:cNvPr>
          <p:cNvSpPr txBox="1"/>
          <p:nvPr/>
        </p:nvSpPr>
        <p:spPr>
          <a:xfrm>
            <a:off x="8088754" y="240224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207 EUR/5 mg</a:t>
            </a:r>
            <a:endParaRPr kumimoji="1" lang="zh-CN" altLang="en-US" sz="1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74B0D8-B1EE-CEAD-5156-604B22C37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8458" y="3037272"/>
            <a:ext cx="1588402" cy="8436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A8946F6-8CEB-261A-F837-FC55F29D9FB7}"/>
              </a:ext>
            </a:extLst>
          </p:cNvPr>
          <p:cNvSpPr txBox="1"/>
          <p:nvPr/>
        </p:nvSpPr>
        <p:spPr>
          <a:xfrm>
            <a:off x="8088754" y="3121867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207 EUR/5 mg</a:t>
            </a:r>
            <a:endParaRPr kumimoji="1" lang="zh-CN" altLang="en-US" sz="10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F33684C-8297-F9B3-EC0D-F635C0F15A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4075" y="923676"/>
            <a:ext cx="1644321" cy="97336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FE1051-E44F-7611-B878-2E6E8CF4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7184" y="869270"/>
            <a:ext cx="1690949" cy="100896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A61C327-2B7D-B206-404C-8435374312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6061" y="2317329"/>
            <a:ext cx="1631687" cy="111022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330691D-4E3A-0C9C-0CDD-ADF5D99C4A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1538" y="3871729"/>
            <a:ext cx="1798174" cy="112492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41087AF-31E8-215C-697D-5A3C0ADC87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97184" y="2148589"/>
            <a:ext cx="1546554" cy="9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1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5B0AC7-AF4F-C0E3-694C-52A5BEC9D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5" y="1176703"/>
            <a:ext cx="2197100" cy="914400"/>
          </a:xfrm>
          <a:prstGeom prst="rect">
            <a:avLst/>
          </a:prstGeom>
        </p:spPr>
      </p:pic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84ED9D05-0640-EA4E-02A0-96DECCBA2613}"/>
              </a:ext>
            </a:extLst>
          </p:cNvPr>
          <p:cNvCxnSpPr/>
          <p:nvPr/>
        </p:nvCxnSpPr>
        <p:spPr>
          <a:xfrm>
            <a:off x="3270738" y="1660490"/>
            <a:ext cx="36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5409ECE-F30E-646E-1A16-DF13E9EF7E3F}"/>
              </a:ext>
            </a:extLst>
          </p:cNvPr>
          <p:cNvSpPr txBox="1"/>
          <p:nvPr/>
        </p:nvSpPr>
        <p:spPr>
          <a:xfrm>
            <a:off x="374904" y="201168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Covalent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013151-9E2E-F30F-B72F-C7EC131C9B6C}"/>
              </a:ext>
            </a:extLst>
          </p:cNvPr>
          <p:cNvSpPr txBox="1"/>
          <p:nvPr/>
        </p:nvSpPr>
        <p:spPr>
          <a:xfrm>
            <a:off x="6790897" y="144923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167 EUR/5 mg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0E8800-2189-E494-990E-05B57014F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050" y="1113203"/>
            <a:ext cx="21971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03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840155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9873</TotalTime>
  <Words>47</Words>
  <Application>Microsoft Macintosh PowerPoint</Application>
  <PresentationFormat>全屏显示(16:9)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4_Custom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BLUE CELESTE</dc:title>
  <dc:subject/>
  <dc:creator>Clayton, Janine</dc:creator>
  <cp:keywords/>
  <dc:description/>
  <cp:lastModifiedBy>Kangping LIU</cp:lastModifiedBy>
  <cp:revision>123</cp:revision>
  <dcterms:created xsi:type="dcterms:W3CDTF">2016-12-07T10:36:45Z</dcterms:created>
  <dcterms:modified xsi:type="dcterms:W3CDTF">2023-05-02T12:14:11Z</dcterms:modified>
  <cp:category/>
</cp:coreProperties>
</file>