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sson, Rebecka" userId="473d5df5-6db8-48a7-b87f-a86c85ecdcdc" providerId="ADAL" clId="{2321C14E-CAFD-4218-A1F5-A7A2E826CE56}"/>
    <pc:docChg chg="modSld">
      <pc:chgData name="Isaksson, Rebecka" userId="473d5df5-6db8-48a7-b87f-a86c85ecdcdc" providerId="ADAL" clId="{2321C14E-CAFD-4218-A1F5-A7A2E826CE56}" dt="2024-04-16T16:09:59.221" v="3" actId="20577"/>
      <pc:docMkLst>
        <pc:docMk/>
      </pc:docMkLst>
      <pc:sldChg chg="modSp mod">
        <pc:chgData name="Isaksson, Rebecka" userId="473d5df5-6db8-48a7-b87f-a86c85ecdcdc" providerId="ADAL" clId="{2321C14E-CAFD-4218-A1F5-A7A2E826CE56}" dt="2024-04-16T16:09:59.221" v="3" actId="20577"/>
        <pc:sldMkLst>
          <pc:docMk/>
          <pc:sldMk cId="2968205828" sldId="257"/>
        </pc:sldMkLst>
        <pc:spChg chg="mod">
          <ac:chgData name="Isaksson, Rebecka" userId="473d5df5-6db8-48a7-b87f-a86c85ecdcdc" providerId="ADAL" clId="{2321C14E-CAFD-4218-A1F5-A7A2E826CE56}" dt="2024-04-16T16:09:59.221" v="3" actId="20577"/>
          <ac:spMkLst>
            <pc:docMk/>
            <pc:sldMk cId="2968205828" sldId="257"/>
            <ac:spMk id="22" creationId="{00000000-0000-0000-0000-000000000000}"/>
          </ac:spMkLst>
        </pc:spChg>
      </pc:sldChg>
      <pc:sldChg chg="modSp mod">
        <pc:chgData name="Isaksson, Rebecka" userId="473d5df5-6db8-48a7-b87f-a86c85ecdcdc" providerId="ADAL" clId="{2321C14E-CAFD-4218-A1F5-A7A2E826CE56}" dt="2024-04-16T16:09:54.719" v="1" actId="20577"/>
        <pc:sldMkLst>
          <pc:docMk/>
          <pc:sldMk cId="2722088696" sldId="258"/>
        </pc:sldMkLst>
        <pc:spChg chg="mod">
          <ac:chgData name="Isaksson, Rebecka" userId="473d5df5-6db8-48a7-b87f-a86c85ecdcdc" providerId="ADAL" clId="{2321C14E-CAFD-4218-A1F5-A7A2E826CE56}" dt="2024-04-16T16:09:54.719" v="1" actId="20577"/>
          <ac:spMkLst>
            <pc:docMk/>
            <pc:sldMk cId="2722088696" sldId="258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BF9E-B7BB-45EB-8855-100092F24F3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E5C1-B597-4BA3-B07E-BA58CCB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49B12-6398-1C59-FC96-F8BBEAF5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1" y="1562387"/>
            <a:ext cx="3086100" cy="2363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493" r="2201" b="6746"/>
          <a:stretch/>
        </p:blipFill>
        <p:spPr>
          <a:xfrm>
            <a:off x="2886967" y="3291417"/>
            <a:ext cx="1348251" cy="114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8377E-2E22-E536-03DD-A83BE431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1" y="4645832"/>
            <a:ext cx="2556945" cy="19774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109" y="1186002"/>
            <a:ext cx="1529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UNC10414597A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410BC-840E-CEF2-305B-6479012BA8D4}"/>
              </a:ext>
            </a:extLst>
          </p:cNvPr>
          <p:cNvSpPr txBox="1"/>
          <p:nvPr/>
        </p:nvSpPr>
        <p:spPr>
          <a:xfrm>
            <a:off x="467109" y="1444421"/>
            <a:ext cx="14975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RA00003301-01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05918"/>
            <a:ext cx="926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DENV2 Wave Delta CGI analysis of Green Site VS compounds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" y="4167891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Rapid Kinetic analysis (30 µM)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08" y="766670"/>
            <a:ext cx="826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Kinetic analysis; (30 µM starting concentration; 8 2-fold dilutions)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340E8A-724C-AD0B-1CA8-130733D5D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52" y="4645832"/>
            <a:ext cx="2854860" cy="197746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13281" y="1143558"/>
            <a:ext cx="1529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UNC10414614A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1607" y="193391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16.2 µM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30821" y="548067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26.6 µM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45140" y="553459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78.8 µM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50CC52-BC49-2189-182D-4538134A7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276" y="1458811"/>
            <a:ext cx="3221317" cy="24675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4323" t="24169" b="27584"/>
          <a:stretch/>
        </p:blipFill>
        <p:spPr>
          <a:xfrm>
            <a:off x="6309845" y="3634047"/>
            <a:ext cx="1657933" cy="8360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08729" y="1371975"/>
            <a:ext cx="15568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RA-00003318-01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28AE78-D4F6-7C0A-514A-B633B70173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084" y="4537223"/>
            <a:ext cx="2839746" cy="20280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62F99F-EA36-F359-0694-5410117D2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455" y="1440696"/>
            <a:ext cx="3244963" cy="248567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l="14606" r="13468"/>
          <a:stretch/>
        </p:blipFill>
        <p:spPr>
          <a:xfrm rot="7118468">
            <a:off x="10477135" y="3403379"/>
            <a:ext cx="1100138" cy="1529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21711" y="243750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43.4 µM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11416" y="1335941"/>
            <a:ext cx="15472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RA-00003272-01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11415" y="1093226"/>
            <a:ext cx="1529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UNC10414568A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540184" y="2008867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53.7 µM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028397" y="5534592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219.4 µM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07994" y="661988"/>
            <a:ext cx="11978640" cy="0"/>
          </a:xfrm>
          <a:prstGeom prst="line">
            <a:avLst/>
          </a:prstGeom>
          <a:ln w="571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6791" y="728307"/>
            <a:ext cx="11795760" cy="0"/>
          </a:xfrm>
          <a:prstGeom prst="line">
            <a:avLst/>
          </a:prstGeom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195" y="71557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53BP1 Control protein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8172" y="1211071"/>
            <a:ext cx="2581649" cy="2340788"/>
            <a:chOff x="301876" y="2555062"/>
            <a:chExt cx="2581649" cy="23407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462E32-12FF-FD81-6629-B4DC0D9B4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876" y="2918281"/>
              <a:ext cx="2581649" cy="197756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90551" y="2555062"/>
              <a:ext cx="1529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UNC10414597A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E410BC-840E-CEF2-305B-6479012BA8D4}"/>
                </a:ext>
              </a:extLst>
            </p:cNvPr>
            <p:cNvSpPr txBox="1"/>
            <p:nvPr/>
          </p:nvSpPr>
          <p:spPr>
            <a:xfrm>
              <a:off x="390551" y="2807400"/>
              <a:ext cx="14879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RA00003301-01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52895" y="1211071"/>
            <a:ext cx="2539375" cy="2308404"/>
            <a:chOff x="3315325" y="2555063"/>
            <a:chExt cx="2539375" cy="23084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6237A-F6A4-E083-7905-4434627F1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5325" y="2918281"/>
              <a:ext cx="2539375" cy="19451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E410BC-840E-CEF2-305B-6479012BA8D4}"/>
                </a:ext>
              </a:extLst>
            </p:cNvPr>
            <p:cNvSpPr txBox="1"/>
            <p:nvPr/>
          </p:nvSpPr>
          <p:spPr>
            <a:xfrm>
              <a:off x="3315325" y="2807399"/>
              <a:ext cx="14879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RA00003272-01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5325" y="2555063"/>
              <a:ext cx="1529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UNC10414568A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65808" y="1258047"/>
            <a:ext cx="2688996" cy="2261428"/>
            <a:chOff x="3630382" y="1396306"/>
            <a:chExt cx="2688996" cy="22614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8A0E7C-0CF0-F06B-24BE-FE928EA4B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8825" y="1790834"/>
              <a:ext cx="2660553" cy="18669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630382" y="1396306"/>
              <a:ext cx="1529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UNC10414614A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8530" y="1624723"/>
              <a:ext cx="15568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RA-00003318-01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C01F60-1775-4C92-8828-06946D9F7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1" y="4029101"/>
            <a:ext cx="3337637" cy="2556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D88062-5E7B-C139-72C0-5E7A8C646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122" y="4083104"/>
            <a:ext cx="3181304" cy="2436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BD5D47-A0C8-0644-92FF-81C195C8D1BB}"/>
              </a:ext>
            </a:extLst>
          </p:cNvPr>
          <p:cNvSpPr txBox="1"/>
          <p:nvPr/>
        </p:nvSpPr>
        <p:spPr>
          <a:xfrm>
            <a:off x="720676" y="3929215"/>
            <a:ext cx="9717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UNC8531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D5D47-A0C8-0644-92FF-81C195C8D1BB}"/>
              </a:ext>
            </a:extLst>
          </p:cNvPr>
          <p:cNvSpPr txBox="1"/>
          <p:nvPr/>
        </p:nvSpPr>
        <p:spPr>
          <a:xfrm>
            <a:off x="4517887" y="3936643"/>
            <a:ext cx="16706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DENV2  UNC8531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5918"/>
            <a:ext cx="10137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Off-target compound assessment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using 5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3BP1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reader protein)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7994" y="661988"/>
            <a:ext cx="11978640" cy="0"/>
          </a:xfrm>
          <a:prstGeom prst="line">
            <a:avLst/>
          </a:prstGeom>
          <a:ln w="571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6791" y="728307"/>
            <a:ext cx="11795760" cy="0"/>
          </a:xfrm>
          <a:prstGeom prst="line">
            <a:avLst/>
          </a:prstGeom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723" y="3685586"/>
            <a:ext cx="41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UNC8531 small molecule ligand for 53BP1</a:t>
            </a:r>
          </a:p>
        </p:txBody>
      </p:sp>
    </p:spTree>
    <p:extLst>
      <p:ext uri="{BB962C8B-B14F-4D97-AF65-F5344CB8AC3E}">
        <p14:creationId xmlns:p14="http://schemas.microsoft.com/office/powerpoint/2010/main" val="27220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227" y="2193162"/>
            <a:ext cx="881827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RA-0003301-01: 3.4 µM DENV2 EC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4.1 µM DENV4 EC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16.2 µM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aseline="-25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RA-0003318-01: 6.0 µM DENV2 EC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Not Active (&gt;10uM) DENV4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43.4 µM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RA-0003272-01: 7.6 µM DENV2 EC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Not Active (&gt;10uM) DENV4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53.7 µM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391" y="1766438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Anti-viral data: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6415" y="4357982"/>
          <a:ext cx="2901632" cy="8397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37208">
                  <a:extLst>
                    <a:ext uri="{9D8B030D-6E8A-4147-A177-3AD203B41FA5}">
                      <a16:colId xmlns:a16="http://schemas.microsoft.com/office/drawing/2014/main" val="3110623366"/>
                    </a:ext>
                  </a:extLst>
                </a:gridCol>
                <a:gridCol w="964424">
                  <a:extLst>
                    <a:ext uri="{9D8B030D-6E8A-4147-A177-3AD203B41FA5}">
                      <a16:colId xmlns:a16="http://schemas.microsoft.com/office/drawing/2014/main" val="1328765190"/>
                    </a:ext>
                  </a:extLst>
                </a:gridCol>
              </a:tblGrid>
              <a:tr h="279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RA-0003301-01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 µM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822375"/>
                  </a:ext>
                </a:extLst>
              </a:tr>
              <a:tr h="279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RA-0003272-01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2.66 µM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813450"/>
                  </a:ext>
                </a:extLst>
              </a:tr>
              <a:tr h="279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RA-0003318-01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9.71 µM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861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391" y="3898058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Solubility:</a:t>
            </a:r>
          </a:p>
        </p:txBody>
      </p:sp>
      <p:sp>
        <p:nvSpPr>
          <p:cNvPr id="8" name="Rectangle 7"/>
          <p:cNvSpPr/>
          <p:nvPr/>
        </p:nvSpPr>
        <p:spPr>
          <a:xfrm>
            <a:off x="7518595" y="1806649"/>
            <a:ext cx="395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WaveDelta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CGI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traditional kinetics):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5918"/>
            <a:ext cx="5500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Green Site VS compound</a:t>
            </a:r>
            <a:r>
              <a:rPr lang="en-US" sz="2400" b="1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summary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7994" y="661988"/>
            <a:ext cx="11978640" cy="0"/>
          </a:xfrm>
          <a:prstGeom prst="line">
            <a:avLst/>
          </a:prstGeom>
          <a:ln w="571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6791" y="728307"/>
            <a:ext cx="11795760" cy="0"/>
          </a:xfrm>
          <a:prstGeom prst="line">
            <a:avLst/>
          </a:prstGeom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2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Leisner, Tina M</dc:creator>
  <cp:lastModifiedBy>Isaksson, Rebecka</cp:lastModifiedBy>
  <cp:revision>3</cp:revision>
  <dcterms:created xsi:type="dcterms:W3CDTF">2024-02-09T17:32:17Z</dcterms:created>
  <dcterms:modified xsi:type="dcterms:W3CDTF">2024-04-16T16:10:03Z</dcterms:modified>
</cp:coreProperties>
</file>