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0" r:id="rId2"/>
    <p:sldId id="351" r:id="rId3"/>
    <p:sldId id="352" r:id="rId4"/>
    <p:sldId id="3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7E468-2459-49D8-A4A4-3F497FF63229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AC5F-B169-4496-83E4-C5ACA1EF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65-70nm diameter icosahedral </a:t>
            </a:r>
          </a:p>
          <a:p>
            <a:r>
              <a:rPr lang="en-US" baseline="0" dirty="0"/>
              <a:t>Nucleocapsid icosahedral t=4 symmetry with 240 copies of the C protein (120 dimers) </a:t>
            </a:r>
          </a:p>
          <a:p>
            <a:r>
              <a:rPr lang="en-US" baseline="0" dirty="0"/>
              <a:t>Lipid bilayer envelope contained E1-E2 glycoproteins, 80 trimers of E1-E2,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5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’</a:t>
            </a:r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cap and 3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’</a:t>
            </a:r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poly-A</a:t>
            </a:r>
            <a:endParaRPr lang="en-US" altLang="ja-JP" sz="1200" i="1" kern="12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  <a:p>
            <a:endParaRPr lang="en-US" b="1" baseline="0" dirty="0"/>
          </a:p>
          <a:p>
            <a:r>
              <a:rPr lang="en-US" b="1" baseline="0" dirty="0"/>
              <a:t>Questions:</a:t>
            </a:r>
            <a:endParaRPr lang="en-US" b="0" baseline="0" dirty="0"/>
          </a:p>
          <a:p>
            <a:r>
              <a:rPr lang="en-US" b="0" baseline="0" dirty="0"/>
              <a:t>Species of mosquitoes. </a:t>
            </a:r>
          </a:p>
          <a:p>
            <a:r>
              <a:rPr lang="en-US" b="0" baseline="0" dirty="0"/>
              <a:t>Where did viruses emerge.</a:t>
            </a:r>
          </a:p>
          <a:p>
            <a:r>
              <a:rPr lang="en-US" b="0" baseline="0" dirty="0"/>
              <a:t>Transmission? 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E2 and E1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Nucleocapsid icosahedral t=4 symmetry with 240 copies of the C protein (120 dimers) </a:t>
            </a:r>
          </a:p>
          <a:p>
            <a:endParaRPr lang="en-US" baseline="0" dirty="0"/>
          </a:p>
          <a:p>
            <a:r>
              <a:rPr lang="en-US" baseline="0" dirty="0"/>
              <a:t>Lipid bilayer envelope contained E1-E2 glycoproteins, 80 trimers of E1-E2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Nsp1- capping and –strand </a:t>
            </a:r>
            <a:r>
              <a:rPr lang="en-US" dirty="0" err="1"/>
              <a:t>syn</a:t>
            </a:r>
            <a:endParaRPr lang="en-US" dirty="0"/>
          </a:p>
          <a:p>
            <a:r>
              <a:rPr lang="en-US" dirty="0"/>
              <a:t>Nsp2- RNA helicase and protease</a:t>
            </a:r>
          </a:p>
          <a:p>
            <a:r>
              <a:rPr lang="en-US" dirty="0"/>
              <a:t>Nsp3- ADP ribosyl-binding and hydrolase activity, used for imitation of viral genome replication </a:t>
            </a:r>
          </a:p>
          <a:p>
            <a:r>
              <a:rPr lang="en-US" dirty="0"/>
              <a:t>Nsp4- RDRP polymerase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901F4-81F3-3E43-88F4-25C558A77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65-70nm diameter icosahedral </a:t>
            </a:r>
          </a:p>
          <a:p>
            <a:r>
              <a:rPr lang="en-US" baseline="0" dirty="0"/>
              <a:t>Nucleocapsid icosahedral t=4 symmetry with 240 copies of the C protein (120 dimers) </a:t>
            </a:r>
          </a:p>
          <a:p>
            <a:r>
              <a:rPr lang="en-US" baseline="0" dirty="0"/>
              <a:t>Lipid bilayer envelope contained E1-E2 glycoproteins, 80 trimers of E1-E2,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5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’</a:t>
            </a:r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cap and 3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’</a:t>
            </a:r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poly-A</a:t>
            </a:r>
            <a:endParaRPr lang="en-US" altLang="ja-JP" sz="1200" i="1" kern="12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  <a:p>
            <a:endParaRPr lang="en-US" b="1" baseline="0" dirty="0"/>
          </a:p>
          <a:p>
            <a:r>
              <a:rPr lang="en-US" b="1" baseline="0" dirty="0"/>
              <a:t>Questions:</a:t>
            </a:r>
            <a:endParaRPr lang="en-US" b="0" baseline="0" dirty="0"/>
          </a:p>
          <a:p>
            <a:r>
              <a:rPr lang="en-US" b="0" baseline="0" dirty="0"/>
              <a:t>Species of mosquitoes. </a:t>
            </a:r>
          </a:p>
          <a:p>
            <a:r>
              <a:rPr lang="en-US" b="0" baseline="0" dirty="0"/>
              <a:t>Where did viruses emerge.</a:t>
            </a:r>
          </a:p>
          <a:p>
            <a:r>
              <a:rPr lang="en-US" b="0" baseline="0" dirty="0"/>
              <a:t>Transmission? 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E2 and E1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Nucleocapsid icosahedral t=4 symmetry with 240 copies of the C protein (120 dimers) </a:t>
            </a:r>
          </a:p>
          <a:p>
            <a:endParaRPr lang="en-US" baseline="0" dirty="0"/>
          </a:p>
          <a:p>
            <a:r>
              <a:rPr lang="en-US" baseline="0" dirty="0"/>
              <a:t>Lipid bilayer envelope contained E1-E2 glycoproteins, 80 trimers of E1-E2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Nsp1- capping and –strand </a:t>
            </a:r>
            <a:r>
              <a:rPr lang="en-US" dirty="0" err="1"/>
              <a:t>syn</a:t>
            </a:r>
            <a:endParaRPr lang="en-US" dirty="0"/>
          </a:p>
          <a:p>
            <a:r>
              <a:rPr lang="en-US" dirty="0"/>
              <a:t>Nsp2- RNA helicase and protease</a:t>
            </a:r>
          </a:p>
          <a:p>
            <a:r>
              <a:rPr lang="en-US" dirty="0"/>
              <a:t>Nsp3- ADP ribosyl-binding and hydrolase activity, used for imitation of viral genome replication </a:t>
            </a:r>
          </a:p>
          <a:p>
            <a:r>
              <a:rPr lang="en-US" dirty="0"/>
              <a:t>Nsp4- RDRP polymerase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901F4-81F3-3E43-88F4-25C558A77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65-70nm diameter icosahedral </a:t>
            </a:r>
          </a:p>
          <a:p>
            <a:r>
              <a:rPr lang="en-US" baseline="0" dirty="0"/>
              <a:t>Nucleocapsid icosahedral t=4 symmetry with 240 copies of the C protein (120 dimers) </a:t>
            </a:r>
          </a:p>
          <a:p>
            <a:r>
              <a:rPr lang="en-US" baseline="0" dirty="0"/>
              <a:t>Lipid bilayer envelope contained E1-E2 glycoproteins, 80 trimers of E1-E2,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5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’</a:t>
            </a:r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cap and 3</a:t>
            </a:r>
            <a:r>
              <a:rPr lang="ja-JP" alt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’</a:t>
            </a:r>
            <a:r>
              <a:rPr lang="en-US" altLang="ja-JP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poly-A</a:t>
            </a:r>
            <a:endParaRPr lang="en-US" altLang="ja-JP" sz="1200" i="1" kern="1200" dirty="0">
              <a:solidFill>
                <a:schemeClr val="tx1"/>
              </a:solidFill>
              <a:latin typeface="+mn-lt"/>
              <a:ea typeface="ＭＳ Ｐゴシック" charset="0"/>
              <a:cs typeface="Arial"/>
            </a:endParaRPr>
          </a:p>
          <a:p>
            <a:endParaRPr lang="en-US" b="1" baseline="0" dirty="0"/>
          </a:p>
          <a:p>
            <a:r>
              <a:rPr lang="en-US" b="1" baseline="0" dirty="0"/>
              <a:t>Questions:</a:t>
            </a:r>
            <a:endParaRPr lang="en-US" b="0" baseline="0" dirty="0"/>
          </a:p>
          <a:p>
            <a:r>
              <a:rPr lang="en-US" b="0" baseline="0" dirty="0"/>
              <a:t>Species of mosquitoes. </a:t>
            </a:r>
          </a:p>
          <a:p>
            <a:r>
              <a:rPr lang="en-US" b="0" baseline="0" dirty="0"/>
              <a:t>Where did viruses emerge.</a:t>
            </a:r>
          </a:p>
          <a:p>
            <a:r>
              <a:rPr lang="en-US" b="0" baseline="0" dirty="0"/>
              <a:t>Transmission? 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E2 and E1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Nucleocapsid icosahedral t=4 symmetry with 240 copies of the C protein (120 dimers) </a:t>
            </a:r>
          </a:p>
          <a:p>
            <a:endParaRPr lang="en-US" baseline="0" dirty="0"/>
          </a:p>
          <a:p>
            <a:r>
              <a:rPr lang="en-US" baseline="0" dirty="0"/>
              <a:t>Lipid bilayer envelope contained E1-E2 glycoproteins, 80 trimers of E1-E2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Nsp1- capping and –strand </a:t>
            </a:r>
            <a:r>
              <a:rPr lang="en-US" dirty="0" err="1"/>
              <a:t>syn</a:t>
            </a:r>
            <a:endParaRPr lang="en-US" dirty="0"/>
          </a:p>
          <a:p>
            <a:r>
              <a:rPr lang="en-US" dirty="0"/>
              <a:t>Nsp2- RNA helicase and protease</a:t>
            </a:r>
          </a:p>
          <a:p>
            <a:r>
              <a:rPr lang="en-US" dirty="0"/>
              <a:t>Nsp3- ADP ribosyl-binding and hydrolase activity, used for imitation of viral genome replication </a:t>
            </a:r>
          </a:p>
          <a:p>
            <a:r>
              <a:rPr lang="en-US" dirty="0"/>
              <a:t>Nsp4- RDRP polymerase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901F4-81F3-3E43-88F4-25C558A77E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3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B916-4076-997C-0D56-8B7CA10D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E7461-5DFC-8DB3-98D1-1388CA3A2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E7E5-A706-DA8D-4410-80CDA23A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D6A4B-98D3-869B-63F2-EFEFBDAB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75D4-CB9C-6957-46F1-BDEDA02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540-011C-EF16-3B93-F4B1623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32A4-7F42-CEC3-A75F-C2CB1565A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D619-C9BF-3307-5DA0-79BEE3FD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1076-2B06-6F2C-5F43-84A791DF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9F2B-1063-B856-DF14-6A2D0BCC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465CE-33A5-E50F-341E-8EB88506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8BC5-5829-9058-F2C8-D216379E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CEAF-EDEC-7A56-5EAA-F6C26128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2857-2F72-2147-7AA0-AE43216B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4329-96CF-D172-A35E-F9AEA4EC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349B-0A41-8DFC-E0CE-340ECF5C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A6B6-BF45-A8B0-35CD-55683CCB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DDCE0-91D8-E533-E252-88B60C62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D112-B8D8-77DE-AEEC-60119861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70A5-77A1-F6F3-C48C-D26927FE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D6F7-3D50-B30D-5D5C-DA1F3B72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F6E6-B36C-181D-EF01-7A4F2DCB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2244-1191-BB35-58FE-4BB331FB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79CA-EC77-2DF6-68F4-9276727F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BBB0-F3DA-7981-0D1F-2B3C14FD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CF00-B57A-FF8C-B85D-9A83E618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348D-282D-0CC1-8574-10887AE2E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81CB-A752-8CBA-719C-60A6BD72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4E694-BD93-965E-7993-AEA0FB5E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E8DE0-6D05-5718-55EC-02D434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8572-74CE-E4FF-84FB-5C81F48F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6674-0A37-D592-1DA3-6FC2F3B8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E249-19A8-D1D5-465F-8824B0AF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A8E4-5AD8-F4DC-1D6F-9AEB4D3D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D995-0B0C-9DE8-9F96-55DD68AE9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4603-672F-BB4E-411B-805CDBE0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314DE-3FC7-5BC6-F239-56567DDB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580DC-3A45-B719-BF4C-762269BD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471A-2878-E8D1-F9B2-557B1D7B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D4A3-DCED-BF1D-4BEB-CAFEAFAF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36F1B-1B12-76EC-FC54-059A4C9C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B888A-BC83-AA1B-F92B-DE0685BE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55D3-0AF0-C6C0-A856-85BCD87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E533C-B184-134E-A174-66300D1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A7CE9-5365-AE93-60F9-2AC993D6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EEC8F-F9EB-C17D-840C-135CF542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3580-D449-38D2-F13C-0AEE903D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12BA-46A6-B778-3AFD-E258AE35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89113-1CC9-409F-64C7-B465654A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7D40-978A-EF3F-D7DB-B9A3A59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B750-86D9-91D4-53B8-9EFC22B0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DF1F-19F6-B09F-C347-A8A9BE1C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76C-F5C1-6528-EEEC-3703F139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D8EE9-38E1-546E-E270-5C4AE88C8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33686-F63C-D55C-A320-4AEC7E9E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F455C-400E-B700-E6CE-F567C37C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FA0E4-D8BC-7CF2-F499-A4C3EE27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0FE7-50B0-3BBD-DE8B-2D789E51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1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1A613-6873-C62F-CDC0-D6345715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3AE3-4815-074A-56A0-507F22A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5242-C734-58D7-5C69-5EBB4E00E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6C3C-7416-4355-82E5-CE7EFD289BE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38B30-7403-5975-C803-8E22FAB5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8A74-885E-F5EF-D6B1-84EDF5FC8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1D94-44CF-49D4-B974-A85BA1207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8328AAC-99A6-3612-41FB-D8236E6184AA}"/>
              </a:ext>
            </a:extLst>
          </p:cNvPr>
          <p:cNvGrpSpPr/>
          <p:nvPr/>
        </p:nvGrpSpPr>
        <p:grpSpPr>
          <a:xfrm>
            <a:off x="0" y="6308035"/>
            <a:ext cx="12192001" cy="563215"/>
            <a:chOff x="0" y="6273951"/>
            <a:chExt cx="12192001" cy="5840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669E63A-857D-9E81-63BC-5B98E5659121}"/>
                </a:ext>
              </a:extLst>
            </p:cNvPr>
            <p:cNvSpPr/>
            <p:nvPr/>
          </p:nvSpPr>
          <p:spPr>
            <a:xfrm>
              <a:off x="1" y="6273951"/>
              <a:ext cx="12192000" cy="584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801E19-392F-A738-2FD6-814357B489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73951"/>
              <a:ext cx="1219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2205CB-A5C8-8F32-E9C0-C389AD16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59" y="203695"/>
            <a:ext cx="6590322" cy="4128626"/>
          </a:xfrm>
        </p:spPr>
        <p:txBody>
          <a:bodyPr anchor="b">
            <a:noAutofit/>
          </a:bodyPr>
          <a:lstStyle/>
          <a:p>
            <a:pPr algn="l"/>
            <a:r>
              <a:rPr lang="en-US" sz="5400" b="1" u="sng" spc="-3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READDI EXP0106: </a:t>
            </a:r>
            <a:r>
              <a:rPr lang="en-US" sz="5400" b="1" spc="-3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NSP2 Helicase ADP Virtual Screen</a:t>
            </a:r>
            <a:endParaRPr lang="en-US" sz="2000" spc="-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0AE1E-39FD-75C5-ADF8-2E481699C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60" y="4497302"/>
            <a:ext cx="8059108" cy="13820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 Sears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800" baseline="30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Year Ph.D. Candidate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North Carolina – Chapel Hill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Microbiology &amp; Immunology –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Heise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Moorman Laboratories</a:t>
            </a:r>
          </a:p>
        </p:txBody>
      </p:sp>
      <p:pic>
        <p:nvPicPr>
          <p:cNvPr id="9" name="Picture 2" descr="Home | Department of Microbiology and Immunology">
            <a:extLst>
              <a:ext uri="{FF2B5EF4-FFF2-40B4-BE49-F238E27FC236}">
                <a16:creationId xmlns:a16="http://schemas.microsoft.com/office/drawing/2014/main" id="{8BEA8452-EB95-61F2-772D-F138C93E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" y="6436966"/>
            <a:ext cx="3909973" cy="42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BA9D93-EEAE-254F-EE1D-2C76B6C98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267" y="6404292"/>
            <a:ext cx="2113570" cy="45845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EA441D-D189-5CD6-5EDC-812D9D3B0732}"/>
              </a:ext>
            </a:extLst>
          </p:cNvPr>
          <p:cNvCxnSpPr>
            <a:cxnSpLocks/>
          </p:cNvCxnSpPr>
          <p:nvPr/>
        </p:nvCxnSpPr>
        <p:spPr>
          <a:xfrm flipV="1">
            <a:off x="968160" y="4426910"/>
            <a:ext cx="10742059" cy="11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B1B48A-6605-B4F7-3EA2-AC0E82B5A9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5" t="2647" r="51615" b="29863"/>
          <a:stretch/>
        </p:blipFill>
        <p:spPr>
          <a:xfrm>
            <a:off x="7131013" y="1092465"/>
            <a:ext cx="5002978" cy="332594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539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AA2C-9F7F-5A44-B62F-EDA3EDD1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0461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EXP0106 CHIKV 181/25 </a:t>
            </a:r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nLuc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Capsid Antiviral Assay NSP2 Helicase ADP Virtual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624D2-46E8-BEB0-ABEF-756942792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"/>
          <a:stretch/>
        </p:blipFill>
        <p:spPr>
          <a:xfrm>
            <a:off x="0" y="6279748"/>
            <a:ext cx="12192000" cy="578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81BAF9-9382-1B7A-4D78-7B4E5E4DD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9" y="1072514"/>
            <a:ext cx="11965457" cy="4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AA2C-9F7F-5A44-B62F-EDA3EDD1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0461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EXP0106 VEEV TC83 </a:t>
            </a:r>
            <a:r>
              <a:rPr lang="en-US" sz="2000" b="1" u="sng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nLuc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nsP3 Antiviral AssaynsP2 Helicase ADP Virtual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624D2-46E8-BEB0-ABEF-756942792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"/>
          <a:stretch/>
        </p:blipFill>
        <p:spPr>
          <a:xfrm>
            <a:off x="0" y="6279748"/>
            <a:ext cx="12192000" cy="578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A4054-846A-4A5A-79B3-E8573F9B9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0132"/>
            <a:ext cx="11776055" cy="47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7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AA2C-9F7F-5A44-B62F-EDA3EDD1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0461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EXP0106 Cell Titer Glo Viability Assays nsP2 Helicase ADP Virtual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624D2-46E8-BEB0-ABEF-756942792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"/>
          <a:stretch/>
        </p:blipFill>
        <p:spPr>
          <a:xfrm>
            <a:off x="0" y="6279748"/>
            <a:ext cx="12192000" cy="578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D86BEB-51C2-D089-7E83-81FD3CAD3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65473"/>
            <a:ext cx="12191999" cy="49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8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404</Words>
  <Application>Microsoft Office PowerPoint</Application>
  <PresentationFormat>Widescreen</PresentationFormat>
  <Paragraphs>80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READDI EXP0106: NSP2 Helicase ADP Virtual Screen</vt:lpstr>
      <vt:lpstr>EXP0106 CHIKV 181/25 nLuc Capsid Antiviral Assay NSP2 Helicase ADP Virtual Screen</vt:lpstr>
      <vt:lpstr>EXP0106 VEEV TC83 nLuc nsP3 Antiviral AssaynsP2 Helicase ADP Virtual Screen</vt:lpstr>
      <vt:lpstr>EXP0106 Cell Titer Glo Viability Assays nsP2 Helicase ADP Virtual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READDI EXP0099: Storm Compounds Alphavirus and Viability Testing</dc:title>
  <dc:creator>Sears, John Dylan</dc:creator>
  <cp:lastModifiedBy>Sears, John Dylan</cp:lastModifiedBy>
  <cp:revision>5</cp:revision>
  <dcterms:created xsi:type="dcterms:W3CDTF">2023-11-06T04:52:32Z</dcterms:created>
  <dcterms:modified xsi:type="dcterms:W3CDTF">2023-11-10T20:49:19Z</dcterms:modified>
</cp:coreProperties>
</file>