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4135" r:id="rId4"/>
    <p:sldId id="4130" r:id="rId5"/>
    <p:sldId id="4133" r:id="rId6"/>
    <p:sldId id="4134" r:id="rId7"/>
    <p:sldId id="258" r:id="rId8"/>
    <p:sldId id="413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B55C64-1551-3641-949F-74FE11FD3318}" v="14" dt="2022-07-21T16:32:15.542"/>
    <p1510:client id="{37D6E0EB-4258-1644-AF29-E894F114AC88}" v="124" dt="2022-07-21T21:30:16.3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5994"/>
  </p:normalViewPr>
  <p:slideViewPr>
    <p:cSldViewPr snapToGrid="0">
      <p:cViewPr varScale="1">
        <p:scale>
          <a:sx n="112" d="100"/>
          <a:sy n="112" d="100"/>
        </p:scale>
        <p:origin x="6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ssain, Mohammad Anwar" userId="7391ead3-9ad2-4043-88d1-3dc200071352" providerId="ADAL" clId="{37D6E0EB-4258-1644-AF29-E894F114AC88}"/>
    <pc:docChg chg="undo custSel addSld delSld modSld">
      <pc:chgData name="Hossain, Mohammad Anwar" userId="7391ead3-9ad2-4043-88d1-3dc200071352" providerId="ADAL" clId="{37D6E0EB-4258-1644-AF29-E894F114AC88}" dt="2022-07-21T21:32:24.845" v="521" actId="478"/>
      <pc:docMkLst>
        <pc:docMk/>
      </pc:docMkLst>
      <pc:sldChg chg="delSp modSp mod">
        <pc:chgData name="Hossain, Mohammad Anwar" userId="7391ead3-9ad2-4043-88d1-3dc200071352" providerId="ADAL" clId="{37D6E0EB-4258-1644-AF29-E894F114AC88}" dt="2022-07-21T21:19:31.356" v="342" actId="1076"/>
        <pc:sldMkLst>
          <pc:docMk/>
          <pc:sldMk cId="3129817030" sldId="257"/>
        </pc:sldMkLst>
        <pc:spChg chg="del">
          <ac:chgData name="Hossain, Mohammad Anwar" userId="7391ead3-9ad2-4043-88d1-3dc200071352" providerId="ADAL" clId="{37D6E0EB-4258-1644-AF29-E894F114AC88}" dt="2022-07-21T21:19:25.078" v="340" actId="478"/>
          <ac:spMkLst>
            <pc:docMk/>
            <pc:sldMk cId="3129817030" sldId="257"/>
            <ac:spMk id="7" creationId="{DE39C7A5-4336-647A-4E70-46B04381E614}"/>
          </ac:spMkLst>
        </pc:spChg>
        <pc:spChg chg="del">
          <ac:chgData name="Hossain, Mohammad Anwar" userId="7391ead3-9ad2-4043-88d1-3dc200071352" providerId="ADAL" clId="{37D6E0EB-4258-1644-AF29-E894F114AC88}" dt="2022-07-21T21:19:26.433" v="341" actId="478"/>
          <ac:spMkLst>
            <pc:docMk/>
            <pc:sldMk cId="3129817030" sldId="257"/>
            <ac:spMk id="11" creationId="{AD42CDD0-6BF5-26DB-F47B-66948507087E}"/>
          </ac:spMkLst>
        </pc:spChg>
        <pc:spChg chg="mod">
          <ac:chgData name="Hossain, Mohammad Anwar" userId="7391ead3-9ad2-4043-88d1-3dc200071352" providerId="ADAL" clId="{37D6E0EB-4258-1644-AF29-E894F114AC88}" dt="2022-07-21T21:19:31.356" v="342" actId="1076"/>
          <ac:spMkLst>
            <pc:docMk/>
            <pc:sldMk cId="3129817030" sldId="257"/>
            <ac:spMk id="13" creationId="{93C5CA4D-F4E4-0760-66FC-5C2DC5F1B447}"/>
          </ac:spMkLst>
        </pc:spChg>
        <pc:picChg chg="del">
          <ac:chgData name="Hossain, Mohammad Anwar" userId="7391ead3-9ad2-4043-88d1-3dc200071352" providerId="ADAL" clId="{37D6E0EB-4258-1644-AF29-E894F114AC88}" dt="2022-07-21T21:19:23.171" v="339" actId="478"/>
          <ac:picMkLst>
            <pc:docMk/>
            <pc:sldMk cId="3129817030" sldId="257"/>
            <ac:picMk id="6" creationId="{0570C9D6-7AB4-16AD-8AF5-D9E227238945}"/>
          </ac:picMkLst>
        </pc:picChg>
        <pc:picChg chg="mod">
          <ac:chgData name="Hossain, Mohammad Anwar" userId="7391ead3-9ad2-4043-88d1-3dc200071352" providerId="ADAL" clId="{37D6E0EB-4258-1644-AF29-E894F114AC88}" dt="2022-07-21T21:19:31.356" v="342" actId="1076"/>
          <ac:picMkLst>
            <pc:docMk/>
            <pc:sldMk cId="3129817030" sldId="257"/>
            <ac:picMk id="8" creationId="{DC317DE3-8B51-E2D2-64D1-929FD6226E5A}"/>
          </ac:picMkLst>
        </pc:picChg>
        <pc:picChg chg="del">
          <ac:chgData name="Hossain, Mohammad Anwar" userId="7391ead3-9ad2-4043-88d1-3dc200071352" providerId="ADAL" clId="{37D6E0EB-4258-1644-AF29-E894F114AC88}" dt="2022-07-21T21:19:21.328" v="338" actId="478"/>
          <ac:picMkLst>
            <pc:docMk/>
            <pc:sldMk cId="3129817030" sldId="257"/>
            <ac:picMk id="10" creationId="{DA9F3857-3EAB-A3E9-D0DC-E3C8AD420AFB}"/>
          </ac:picMkLst>
        </pc:picChg>
      </pc:sldChg>
      <pc:sldChg chg="addSp delSp modSp mod">
        <pc:chgData name="Hossain, Mohammad Anwar" userId="7391ead3-9ad2-4043-88d1-3dc200071352" providerId="ADAL" clId="{37D6E0EB-4258-1644-AF29-E894F114AC88}" dt="2022-07-21T21:31:30.621" v="514" actId="478"/>
        <pc:sldMkLst>
          <pc:docMk/>
          <pc:sldMk cId="4137222424" sldId="4130"/>
        </pc:sldMkLst>
        <pc:spChg chg="mod">
          <ac:chgData name="Hossain, Mohammad Anwar" userId="7391ead3-9ad2-4043-88d1-3dc200071352" providerId="ADAL" clId="{37D6E0EB-4258-1644-AF29-E894F114AC88}" dt="2022-07-21T19:25:04.860" v="237" actId="20577"/>
          <ac:spMkLst>
            <pc:docMk/>
            <pc:sldMk cId="4137222424" sldId="4130"/>
            <ac:spMk id="2" creationId="{C7EBA55C-D472-2A67-6E1F-D22B8C276C88}"/>
          </ac:spMkLst>
        </pc:spChg>
        <pc:spChg chg="del">
          <ac:chgData name="Hossain, Mohammad Anwar" userId="7391ead3-9ad2-4043-88d1-3dc200071352" providerId="ADAL" clId="{37D6E0EB-4258-1644-AF29-E894F114AC88}" dt="2022-07-21T19:25:09.620" v="238" actId="478"/>
          <ac:spMkLst>
            <pc:docMk/>
            <pc:sldMk cId="4137222424" sldId="4130"/>
            <ac:spMk id="8" creationId="{2C818F70-6D28-7548-AEA3-E1D815B11BC5}"/>
          </ac:spMkLst>
        </pc:spChg>
        <pc:spChg chg="del">
          <ac:chgData name="Hossain, Mohammad Anwar" userId="7391ead3-9ad2-4043-88d1-3dc200071352" providerId="ADAL" clId="{37D6E0EB-4258-1644-AF29-E894F114AC88}" dt="2022-07-21T19:24:53.535" v="236" actId="478"/>
          <ac:spMkLst>
            <pc:docMk/>
            <pc:sldMk cId="4137222424" sldId="4130"/>
            <ac:spMk id="10" creationId="{B970FBA6-19C8-DBF3-4D9D-A20E866A3339}"/>
          </ac:spMkLst>
        </pc:spChg>
        <pc:spChg chg="del">
          <ac:chgData name="Hossain, Mohammad Anwar" userId="7391ead3-9ad2-4043-88d1-3dc200071352" providerId="ADAL" clId="{37D6E0EB-4258-1644-AF29-E894F114AC88}" dt="2022-07-21T19:24:46.450" v="235" actId="478"/>
          <ac:spMkLst>
            <pc:docMk/>
            <pc:sldMk cId="4137222424" sldId="4130"/>
            <ac:spMk id="17" creationId="{2FBE8341-4FE1-C3D3-3126-AF6FC9F0F545}"/>
          </ac:spMkLst>
        </pc:spChg>
        <pc:grpChg chg="mod">
          <ac:chgData name="Hossain, Mohammad Anwar" userId="7391ead3-9ad2-4043-88d1-3dc200071352" providerId="ADAL" clId="{37D6E0EB-4258-1644-AF29-E894F114AC88}" dt="2022-07-21T19:25:16.353" v="240" actId="1076"/>
          <ac:grpSpMkLst>
            <pc:docMk/>
            <pc:sldMk cId="4137222424" sldId="4130"/>
            <ac:grpSpMk id="26" creationId="{6503742B-3EE6-1630-9599-6A64DCB20F96}"/>
          </ac:grpSpMkLst>
        </pc:grpChg>
        <pc:picChg chg="add del mod">
          <ac:chgData name="Hossain, Mohammad Anwar" userId="7391ead3-9ad2-4043-88d1-3dc200071352" providerId="ADAL" clId="{37D6E0EB-4258-1644-AF29-E894F114AC88}" dt="2022-07-21T21:31:30.621" v="514" actId="478"/>
          <ac:picMkLst>
            <pc:docMk/>
            <pc:sldMk cId="4137222424" sldId="4130"/>
            <ac:picMk id="5" creationId="{D9B01E6D-0E94-AC44-7D4D-B5379E24BA14}"/>
          </ac:picMkLst>
        </pc:picChg>
      </pc:sldChg>
      <pc:sldChg chg="del">
        <pc:chgData name="Hossain, Mohammad Anwar" userId="7391ead3-9ad2-4043-88d1-3dc200071352" providerId="ADAL" clId="{37D6E0EB-4258-1644-AF29-E894F114AC88}" dt="2022-07-21T19:24:36.898" v="234" actId="2696"/>
        <pc:sldMkLst>
          <pc:docMk/>
          <pc:sldMk cId="4002061940" sldId="4131"/>
        </pc:sldMkLst>
      </pc:sldChg>
      <pc:sldChg chg="addSp delSp modSp new mod">
        <pc:chgData name="Hossain, Mohammad Anwar" userId="7391ead3-9ad2-4043-88d1-3dc200071352" providerId="ADAL" clId="{37D6E0EB-4258-1644-AF29-E894F114AC88}" dt="2022-07-21T21:32:16.445" v="519" actId="1076"/>
        <pc:sldMkLst>
          <pc:docMk/>
          <pc:sldMk cId="236394715" sldId="4133"/>
        </pc:sldMkLst>
        <pc:spChg chg="del mod">
          <ac:chgData name="Hossain, Mohammad Anwar" userId="7391ead3-9ad2-4043-88d1-3dc200071352" providerId="ADAL" clId="{37D6E0EB-4258-1644-AF29-E894F114AC88}" dt="2022-07-21T18:24:59.920" v="2" actId="478"/>
          <ac:spMkLst>
            <pc:docMk/>
            <pc:sldMk cId="236394715" sldId="4133"/>
            <ac:spMk id="2" creationId="{6B1D5BD5-372D-DA47-B22F-E0B87FC34FB5}"/>
          </ac:spMkLst>
        </pc:spChg>
        <pc:spChg chg="del">
          <ac:chgData name="Hossain, Mohammad Anwar" userId="7391ead3-9ad2-4043-88d1-3dc200071352" providerId="ADAL" clId="{37D6E0EB-4258-1644-AF29-E894F114AC88}" dt="2022-07-21T18:25:09.832" v="5" actId="478"/>
          <ac:spMkLst>
            <pc:docMk/>
            <pc:sldMk cId="236394715" sldId="4133"/>
            <ac:spMk id="3" creationId="{B48FAC7C-9E5E-E727-6DE1-07BD187ADDE6}"/>
          </ac:spMkLst>
        </pc:spChg>
        <pc:spChg chg="add del mod">
          <ac:chgData name="Hossain, Mohammad Anwar" userId="7391ead3-9ad2-4043-88d1-3dc200071352" providerId="ADAL" clId="{37D6E0EB-4258-1644-AF29-E894F114AC88}" dt="2022-07-21T18:25:06.958" v="3" actId="478"/>
          <ac:spMkLst>
            <pc:docMk/>
            <pc:sldMk cId="236394715" sldId="4133"/>
            <ac:spMk id="5" creationId="{EDDCE8A3-1471-F2E6-B505-844A3A88161C}"/>
          </ac:spMkLst>
        </pc:spChg>
        <pc:spChg chg="add mod">
          <ac:chgData name="Hossain, Mohammad Anwar" userId="7391ead3-9ad2-4043-88d1-3dc200071352" providerId="ADAL" clId="{37D6E0EB-4258-1644-AF29-E894F114AC88}" dt="2022-07-21T19:25:31.186" v="245" actId="20577"/>
          <ac:spMkLst>
            <pc:docMk/>
            <pc:sldMk cId="236394715" sldId="4133"/>
            <ac:spMk id="6" creationId="{83DEF939-F421-AD6C-7088-F24B9C6907FE}"/>
          </ac:spMkLst>
        </pc:spChg>
        <pc:spChg chg="add del mod">
          <ac:chgData name="Hossain, Mohammad Anwar" userId="7391ead3-9ad2-4043-88d1-3dc200071352" providerId="ADAL" clId="{37D6E0EB-4258-1644-AF29-E894F114AC88}" dt="2022-07-21T21:31:54.153" v="515" actId="478"/>
          <ac:spMkLst>
            <pc:docMk/>
            <pc:sldMk cId="236394715" sldId="4133"/>
            <ac:spMk id="8" creationId="{F7A38404-B0E6-D724-B87F-17A378D4DB02}"/>
          </ac:spMkLst>
        </pc:spChg>
        <pc:spChg chg="add mod">
          <ac:chgData name="Hossain, Mohammad Anwar" userId="7391ead3-9ad2-4043-88d1-3dc200071352" providerId="ADAL" clId="{37D6E0EB-4258-1644-AF29-E894F114AC88}" dt="2022-07-21T21:32:16.445" v="519" actId="1076"/>
          <ac:spMkLst>
            <pc:docMk/>
            <pc:sldMk cId="236394715" sldId="4133"/>
            <ac:spMk id="20" creationId="{8DBD5B66-E620-BC43-E13D-E6B684AD933E}"/>
          </ac:spMkLst>
        </pc:spChg>
        <pc:spChg chg="add del mod">
          <ac:chgData name="Hossain, Mohammad Anwar" userId="7391ead3-9ad2-4043-88d1-3dc200071352" providerId="ADAL" clId="{37D6E0EB-4258-1644-AF29-E894F114AC88}" dt="2022-07-21T18:35:43.832" v="87"/>
          <ac:spMkLst>
            <pc:docMk/>
            <pc:sldMk cId="236394715" sldId="4133"/>
            <ac:spMk id="28" creationId="{99F142B3-654A-F1E4-5BC7-C0D5B69AB473}"/>
          </ac:spMkLst>
        </pc:spChg>
        <pc:spChg chg="add del mod">
          <ac:chgData name="Hossain, Mohammad Anwar" userId="7391ead3-9ad2-4043-88d1-3dc200071352" providerId="ADAL" clId="{37D6E0EB-4258-1644-AF29-E894F114AC88}" dt="2022-07-21T18:36:07.108" v="94"/>
          <ac:spMkLst>
            <pc:docMk/>
            <pc:sldMk cId="236394715" sldId="4133"/>
            <ac:spMk id="31" creationId="{3D3E6002-919C-0B15-A296-C88CD62A8469}"/>
          </ac:spMkLst>
        </pc:spChg>
        <pc:spChg chg="add mod">
          <ac:chgData name="Hossain, Mohammad Anwar" userId="7391ead3-9ad2-4043-88d1-3dc200071352" providerId="ADAL" clId="{37D6E0EB-4258-1644-AF29-E894F114AC88}" dt="2022-07-21T19:23:49.967" v="229" actId="1076"/>
          <ac:spMkLst>
            <pc:docMk/>
            <pc:sldMk cId="236394715" sldId="4133"/>
            <ac:spMk id="54" creationId="{A72BEDD1-00FF-55B4-324D-387FCD203A71}"/>
          </ac:spMkLst>
        </pc:spChg>
        <pc:spChg chg="add mod">
          <ac:chgData name="Hossain, Mohammad Anwar" userId="7391ead3-9ad2-4043-88d1-3dc200071352" providerId="ADAL" clId="{37D6E0EB-4258-1644-AF29-E894F114AC88}" dt="2022-07-21T21:32:14.841" v="518" actId="1076"/>
          <ac:spMkLst>
            <pc:docMk/>
            <pc:sldMk cId="236394715" sldId="4133"/>
            <ac:spMk id="55" creationId="{F3BF0877-EBE8-5DC2-8213-80CB5544223A}"/>
          </ac:spMkLst>
        </pc:spChg>
        <pc:picChg chg="add del mod">
          <ac:chgData name="Hossain, Mohammad Anwar" userId="7391ead3-9ad2-4043-88d1-3dc200071352" providerId="ADAL" clId="{37D6E0EB-4258-1644-AF29-E894F114AC88}" dt="2022-07-21T18:32:48.392" v="66" actId="478"/>
          <ac:picMkLst>
            <pc:docMk/>
            <pc:sldMk cId="236394715" sldId="4133"/>
            <ac:picMk id="7" creationId="{821B412C-1551-ABD0-C5C2-2EA5FE44EBD4}"/>
          </ac:picMkLst>
        </pc:picChg>
        <pc:picChg chg="add del mod">
          <ac:chgData name="Hossain, Mohammad Anwar" userId="7391ead3-9ad2-4043-88d1-3dc200071352" providerId="ADAL" clId="{37D6E0EB-4258-1644-AF29-E894F114AC88}" dt="2022-07-21T18:32:48.392" v="66" actId="478"/>
          <ac:picMkLst>
            <pc:docMk/>
            <pc:sldMk cId="236394715" sldId="4133"/>
            <ac:picMk id="9" creationId="{EFF9AF92-E9C9-6303-A01B-100113528FF6}"/>
          </ac:picMkLst>
        </pc:picChg>
        <pc:picChg chg="add del mod">
          <ac:chgData name="Hossain, Mohammad Anwar" userId="7391ead3-9ad2-4043-88d1-3dc200071352" providerId="ADAL" clId="{37D6E0EB-4258-1644-AF29-E894F114AC88}" dt="2022-07-21T18:32:48.392" v="66" actId="478"/>
          <ac:picMkLst>
            <pc:docMk/>
            <pc:sldMk cId="236394715" sldId="4133"/>
            <ac:picMk id="10" creationId="{88022C62-5EC6-2F83-765E-E4FA21F9749A}"/>
          </ac:picMkLst>
        </pc:picChg>
        <pc:picChg chg="add del mod">
          <ac:chgData name="Hossain, Mohammad Anwar" userId="7391ead3-9ad2-4043-88d1-3dc200071352" providerId="ADAL" clId="{37D6E0EB-4258-1644-AF29-E894F114AC88}" dt="2022-07-21T18:32:48.392" v="66" actId="478"/>
          <ac:picMkLst>
            <pc:docMk/>
            <pc:sldMk cId="236394715" sldId="4133"/>
            <ac:picMk id="11" creationId="{D96B191A-5832-1CDC-28FA-63D83CDD1C77}"/>
          </ac:picMkLst>
        </pc:picChg>
        <pc:picChg chg="add del mod">
          <ac:chgData name="Hossain, Mohammad Anwar" userId="7391ead3-9ad2-4043-88d1-3dc200071352" providerId="ADAL" clId="{37D6E0EB-4258-1644-AF29-E894F114AC88}" dt="2022-07-21T18:32:48.392" v="66" actId="478"/>
          <ac:picMkLst>
            <pc:docMk/>
            <pc:sldMk cId="236394715" sldId="4133"/>
            <ac:picMk id="12" creationId="{C4A15E59-0C7D-A748-06AF-3DBD2B35021D}"/>
          </ac:picMkLst>
        </pc:picChg>
        <pc:picChg chg="add del mod">
          <ac:chgData name="Hossain, Mohammad Anwar" userId="7391ead3-9ad2-4043-88d1-3dc200071352" providerId="ADAL" clId="{37D6E0EB-4258-1644-AF29-E894F114AC88}" dt="2022-07-21T18:32:48.392" v="66" actId="478"/>
          <ac:picMkLst>
            <pc:docMk/>
            <pc:sldMk cId="236394715" sldId="4133"/>
            <ac:picMk id="13" creationId="{49067CE8-DBAB-EB8A-3304-B9B89EECB390}"/>
          </ac:picMkLst>
        </pc:picChg>
        <pc:picChg chg="add del mod">
          <ac:chgData name="Hossain, Mohammad Anwar" userId="7391ead3-9ad2-4043-88d1-3dc200071352" providerId="ADAL" clId="{37D6E0EB-4258-1644-AF29-E894F114AC88}" dt="2022-07-21T18:32:48.392" v="66" actId="478"/>
          <ac:picMkLst>
            <pc:docMk/>
            <pc:sldMk cId="236394715" sldId="4133"/>
            <ac:picMk id="14" creationId="{904BC35A-BA0F-6AA3-B17D-D396CFD72EAF}"/>
          </ac:picMkLst>
        </pc:picChg>
        <pc:picChg chg="add del mod">
          <ac:chgData name="Hossain, Mohammad Anwar" userId="7391ead3-9ad2-4043-88d1-3dc200071352" providerId="ADAL" clId="{37D6E0EB-4258-1644-AF29-E894F114AC88}" dt="2022-07-21T18:32:48.392" v="66" actId="478"/>
          <ac:picMkLst>
            <pc:docMk/>
            <pc:sldMk cId="236394715" sldId="4133"/>
            <ac:picMk id="15" creationId="{CA4D63A2-A2BA-250B-8ACD-4F063A2C50D1}"/>
          </ac:picMkLst>
        </pc:picChg>
        <pc:picChg chg="add del mod">
          <ac:chgData name="Hossain, Mohammad Anwar" userId="7391ead3-9ad2-4043-88d1-3dc200071352" providerId="ADAL" clId="{37D6E0EB-4258-1644-AF29-E894F114AC88}" dt="2022-07-21T18:32:48.392" v="66" actId="478"/>
          <ac:picMkLst>
            <pc:docMk/>
            <pc:sldMk cId="236394715" sldId="4133"/>
            <ac:picMk id="16" creationId="{F544E81D-B547-73CB-29E8-518357895A5F}"/>
          </ac:picMkLst>
        </pc:picChg>
        <pc:picChg chg="add del mod">
          <ac:chgData name="Hossain, Mohammad Anwar" userId="7391ead3-9ad2-4043-88d1-3dc200071352" providerId="ADAL" clId="{37D6E0EB-4258-1644-AF29-E894F114AC88}" dt="2022-07-21T18:32:48.392" v="66" actId="478"/>
          <ac:picMkLst>
            <pc:docMk/>
            <pc:sldMk cId="236394715" sldId="4133"/>
            <ac:picMk id="17" creationId="{701BFCED-D6BC-2C27-2F3B-DB3D7C71B9A2}"/>
          </ac:picMkLst>
        </pc:picChg>
        <pc:picChg chg="add del mod">
          <ac:chgData name="Hossain, Mohammad Anwar" userId="7391ead3-9ad2-4043-88d1-3dc200071352" providerId="ADAL" clId="{37D6E0EB-4258-1644-AF29-E894F114AC88}" dt="2022-07-21T18:32:48.392" v="66" actId="478"/>
          <ac:picMkLst>
            <pc:docMk/>
            <pc:sldMk cId="236394715" sldId="4133"/>
            <ac:picMk id="18" creationId="{ADFB4177-50D6-DAA5-21C3-62155082730E}"/>
          </ac:picMkLst>
        </pc:picChg>
        <pc:picChg chg="add del mod">
          <ac:chgData name="Hossain, Mohammad Anwar" userId="7391ead3-9ad2-4043-88d1-3dc200071352" providerId="ADAL" clId="{37D6E0EB-4258-1644-AF29-E894F114AC88}" dt="2022-07-21T21:32:09.766" v="517" actId="208"/>
          <ac:picMkLst>
            <pc:docMk/>
            <pc:sldMk cId="236394715" sldId="4133"/>
            <ac:picMk id="19" creationId="{AE9F4913-26FF-0DF3-53F6-F83F96EFE1C6}"/>
          </ac:picMkLst>
        </pc:picChg>
        <pc:picChg chg="add mod">
          <ac:chgData name="Hossain, Mohammad Anwar" userId="7391ead3-9ad2-4043-88d1-3dc200071352" providerId="ADAL" clId="{37D6E0EB-4258-1644-AF29-E894F114AC88}" dt="2022-07-21T19:24:05.462" v="232" actId="1076"/>
          <ac:picMkLst>
            <pc:docMk/>
            <pc:sldMk cId="236394715" sldId="4133"/>
            <ac:picMk id="21" creationId="{802D4BD7-9F85-CD2E-891A-EE1E339351BC}"/>
          </ac:picMkLst>
        </pc:picChg>
        <pc:picChg chg="add del mod">
          <ac:chgData name="Hossain, Mohammad Anwar" userId="7391ead3-9ad2-4043-88d1-3dc200071352" providerId="ADAL" clId="{37D6E0EB-4258-1644-AF29-E894F114AC88}" dt="2022-07-21T19:19:57.110" v="180" actId="478"/>
          <ac:picMkLst>
            <pc:docMk/>
            <pc:sldMk cId="236394715" sldId="4133"/>
            <ac:picMk id="22" creationId="{B593455D-53D2-9B92-7BAD-B64B6F6F6789}"/>
          </ac:picMkLst>
        </pc:picChg>
        <pc:picChg chg="add del mod">
          <ac:chgData name="Hossain, Mohammad Anwar" userId="7391ead3-9ad2-4043-88d1-3dc200071352" providerId="ADAL" clId="{37D6E0EB-4258-1644-AF29-E894F114AC88}" dt="2022-07-21T19:19:15.160" v="173" actId="478"/>
          <ac:picMkLst>
            <pc:docMk/>
            <pc:sldMk cId="236394715" sldId="4133"/>
            <ac:picMk id="23" creationId="{67FAE80B-BC55-9A2E-A88E-41E43D2C02CA}"/>
          </ac:picMkLst>
        </pc:picChg>
        <pc:picChg chg="add del mod">
          <ac:chgData name="Hossain, Mohammad Anwar" userId="7391ead3-9ad2-4043-88d1-3dc200071352" providerId="ADAL" clId="{37D6E0EB-4258-1644-AF29-E894F114AC88}" dt="2022-07-21T19:19:16.343" v="174" actId="478"/>
          <ac:picMkLst>
            <pc:docMk/>
            <pc:sldMk cId="236394715" sldId="4133"/>
            <ac:picMk id="24" creationId="{8223B345-841D-E81C-F3B0-3A38882E954E}"/>
          </ac:picMkLst>
        </pc:picChg>
        <pc:picChg chg="add del mod">
          <ac:chgData name="Hossain, Mohammad Anwar" userId="7391ead3-9ad2-4043-88d1-3dc200071352" providerId="ADAL" clId="{37D6E0EB-4258-1644-AF29-E894F114AC88}" dt="2022-07-21T19:18:22.749" v="171" actId="478"/>
          <ac:picMkLst>
            <pc:docMk/>
            <pc:sldMk cId="236394715" sldId="4133"/>
            <ac:picMk id="25" creationId="{6ACB1FD1-C309-01BD-E5E4-EFE1667BFB62}"/>
          </ac:picMkLst>
        </pc:picChg>
        <pc:picChg chg="add del mod">
          <ac:chgData name="Hossain, Mohammad Anwar" userId="7391ead3-9ad2-4043-88d1-3dc200071352" providerId="ADAL" clId="{37D6E0EB-4258-1644-AF29-E894F114AC88}" dt="2022-07-21T19:18:33.230" v="172" actId="478"/>
          <ac:picMkLst>
            <pc:docMk/>
            <pc:sldMk cId="236394715" sldId="4133"/>
            <ac:picMk id="26" creationId="{A31BCDB0-2825-8712-E745-0B99579F1AAC}"/>
          </ac:picMkLst>
        </pc:picChg>
        <pc:picChg chg="add del mod">
          <ac:chgData name="Hossain, Mohammad Anwar" userId="7391ead3-9ad2-4043-88d1-3dc200071352" providerId="ADAL" clId="{37D6E0EB-4258-1644-AF29-E894F114AC88}" dt="2022-07-21T19:20:18.936" v="183" actId="478"/>
          <ac:picMkLst>
            <pc:docMk/>
            <pc:sldMk cId="236394715" sldId="4133"/>
            <ac:picMk id="27" creationId="{2F596C1F-B036-A6AF-CA77-D88CF90C4C25}"/>
          </ac:picMkLst>
        </pc:picChg>
        <pc:picChg chg="add del mod">
          <ac:chgData name="Hossain, Mohammad Anwar" userId="7391ead3-9ad2-4043-88d1-3dc200071352" providerId="ADAL" clId="{37D6E0EB-4258-1644-AF29-E894F114AC88}" dt="2022-07-21T19:20:53.538" v="186" actId="478"/>
          <ac:picMkLst>
            <pc:docMk/>
            <pc:sldMk cId="236394715" sldId="4133"/>
            <ac:picMk id="29" creationId="{28CE7ECB-533D-2C93-CD4B-2F8383BC612A}"/>
          </ac:picMkLst>
        </pc:picChg>
        <pc:picChg chg="add del mod">
          <ac:chgData name="Hossain, Mohammad Anwar" userId="7391ead3-9ad2-4043-88d1-3dc200071352" providerId="ADAL" clId="{37D6E0EB-4258-1644-AF29-E894F114AC88}" dt="2022-07-21T19:20:58.084" v="189" actId="478"/>
          <ac:picMkLst>
            <pc:docMk/>
            <pc:sldMk cId="236394715" sldId="4133"/>
            <ac:picMk id="30" creationId="{278ADE84-AA87-7C70-1B0A-0C88C7A77ADD}"/>
          </ac:picMkLst>
        </pc:picChg>
        <pc:picChg chg="add del mod">
          <ac:chgData name="Hossain, Mohammad Anwar" userId="7391ead3-9ad2-4043-88d1-3dc200071352" providerId="ADAL" clId="{37D6E0EB-4258-1644-AF29-E894F114AC88}" dt="2022-07-21T19:21:17.373" v="192" actId="478"/>
          <ac:picMkLst>
            <pc:docMk/>
            <pc:sldMk cId="236394715" sldId="4133"/>
            <ac:picMk id="32" creationId="{BE8264AC-D79F-85E3-B3CD-D3615D92BF82}"/>
          </ac:picMkLst>
        </pc:picChg>
        <pc:picChg chg="add del mod">
          <ac:chgData name="Hossain, Mohammad Anwar" userId="7391ead3-9ad2-4043-88d1-3dc200071352" providerId="ADAL" clId="{37D6E0EB-4258-1644-AF29-E894F114AC88}" dt="2022-07-21T19:21:18.739" v="193" actId="478"/>
          <ac:picMkLst>
            <pc:docMk/>
            <pc:sldMk cId="236394715" sldId="4133"/>
            <ac:picMk id="33" creationId="{07274810-3B2D-4F5C-8942-75C838018C47}"/>
          </ac:picMkLst>
        </pc:picChg>
        <pc:picChg chg="add mod">
          <ac:chgData name="Hossain, Mohammad Anwar" userId="7391ead3-9ad2-4043-88d1-3dc200071352" providerId="ADAL" clId="{37D6E0EB-4258-1644-AF29-E894F114AC88}" dt="2022-07-21T20:50:39.122" v="333" actId="1076"/>
          <ac:picMkLst>
            <pc:docMk/>
            <pc:sldMk cId="236394715" sldId="4133"/>
            <ac:picMk id="34" creationId="{F78A81E4-45A3-E395-3E71-7E800332A577}"/>
          </ac:picMkLst>
        </pc:picChg>
        <pc:picChg chg="add mod">
          <ac:chgData name="Hossain, Mohammad Anwar" userId="7391ead3-9ad2-4043-88d1-3dc200071352" providerId="ADAL" clId="{37D6E0EB-4258-1644-AF29-E894F114AC88}" dt="2022-07-21T20:50:37.331" v="332" actId="1076"/>
          <ac:picMkLst>
            <pc:docMk/>
            <pc:sldMk cId="236394715" sldId="4133"/>
            <ac:picMk id="35" creationId="{DA26A738-0C4D-5C50-FD6D-7BBE0142FFA7}"/>
          </ac:picMkLst>
        </pc:picChg>
        <pc:picChg chg="add mod">
          <ac:chgData name="Hossain, Mohammad Anwar" userId="7391ead3-9ad2-4043-88d1-3dc200071352" providerId="ADAL" clId="{37D6E0EB-4258-1644-AF29-E894F114AC88}" dt="2022-07-21T19:21:37.235" v="197" actId="1076"/>
          <ac:picMkLst>
            <pc:docMk/>
            <pc:sldMk cId="236394715" sldId="4133"/>
            <ac:picMk id="36" creationId="{8A57F409-EF51-42C9-237C-3C29120D7E6E}"/>
          </ac:picMkLst>
        </pc:picChg>
        <pc:picChg chg="add mod">
          <ac:chgData name="Hossain, Mohammad Anwar" userId="7391ead3-9ad2-4043-88d1-3dc200071352" providerId="ADAL" clId="{37D6E0EB-4258-1644-AF29-E894F114AC88}" dt="2022-07-21T19:21:38.720" v="198" actId="1076"/>
          <ac:picMkLst>
            <pc:docMk/>
            <pc:sldMk cId="236394715" sldId="4133"/>
            <ac:picMk id="37" creationId="{31EA0D52-4FB9-024F-B74B-67067EFF85E2}"/>
          </ac:picMkLst>
        </pc:picChg>
        <pc:picChg chg="add mod">
          <ac:chgData name="Hossain, Mohammad Anwar" userId="7391ead3-9ad2-4043-88d1-3dc200071352" providerId="ADAL" clId="{37D6E0EB-4258-1644-AF29-E894F114AC88}" dt="2022-07-21T19:21:40.880" v="199" actId="1076"/>
          <ac:picMkLst>
            <pc:docMk/>
            <pc:sldMk cId="236394715" sldId="4133"/>
            <ac:picMk id="38" creationId="{195E2487-34F8-0546-589A-80E8CFCDED62}"/>
          </ac:picMkLst>
        </pc:picChg>
        <pc:picChg chg="add mod">
          <ac:chgData name="Hossain, Mohammad Anwar" userId="7391ead3-9ad2-4043-88d1-3dc200071352" providerId="ADAL" clId="{37D6E0EB-4258-1644-AF29-E894F114AC88}" dt="2022-07-21T19:21:51.110" v="201" actId="1076"/>
          <ac:picMkLst>
            <pc:docMk/>
            <pc:sldMk cId="236394715" sldId="4133"/>
            <ac:picMk id="39" creationId="{95EDB3D7-BC37-0B06-6C69-7E1F54E095FD}"/>
          </ac:picMkLst>
        </pc:picChg>
        <pc:picChg chg="add mod">
          <ac:chgData name="Hossain, Mohammad Anwar" userId="7391ead3-9ad2-4043-88d1-3dc200071352" providerId="ADAL" clId="{37D6E0EB-4258-1644-AF29-E894F114AC88}" dt="2022-07-21T19:21:51.110" v="201" actId="1076"/>
          <ac:picMkLst>
            <pc:docMk/>
            <pc:sldMk cId="236394715" sldId="4133"/>
            <ac:picMk id="40" creationId="{A097D7B3-5362-9A22-E96F-1D5742B13B62}"/>
          </ac:picMkLst>
        </pc:picChg>
        <pc:picChg chg="add mod">
          <ac:chgData name="Hossain, Mohammad Anwar" userId="7391ead3-9ad2-4043-88d1-3dc200071352" providerId="ADAL" clId="{37D6E0EB-4258-1644-AF29-E894F114AC88}" dt="2022-07-21T19:21:52.984" v="202" actId="1076"/>
          <ac:picMkLst>
            <pc:docMk/>
            <pc:sldMk cId="236394715" sldId="4133"/>
            <ac:picMk id="41" creationId="{9A332892-206D-12BC-C87F-6B674AC7EA06}"/>
          </ac:picMkLst>
        </pc:picChg>
        <pc:picChg chg="add mod">
          <ac:chgData name="Hossain, Mohammad Anwar" userId="7391ead3-9ad2-4043-88d1-3dc200071352" providerId="ADAL" clId="{37D6E0EB-4258-1644-AF29-E894F114AC88}" dt="2022-07-21T19:21:54.410" v="203" actId="1076"/>
          <ac:picMkLst>
            <pc:docMk/>
            <pc:sldMk cId="236394715" sldId="4133"/>
            <ac:picMk id="42" creationId="{01588A34-E64E-11C4-5176-0E9AF9C4267F}"/>
          </ac:picMkLst>
        </pc:picChg>
        <pc:picChg chg="add mod">
          <ac:chgData name="Hossain, Mohammad Anwar" userId="7391ead3-9ad2-4043-88d1-3dc200071352" providerId="ADAL" clId="{37D6E0EB-4258-1644-AF29-E894F114AC88}" dt="2022-07-21T19:21:57.185" v="204" actId="1076"/>
          <ac:picMkLst>
            <pc:docMk/>
            <pc:sldMk cId="236394715" sldId="4133"/>
            <ac:picMk id="43" creationId="{E4619566-FAF0-BFDC-C3AB-506885C3DC53}"/>
          </ac:picMkLst>
        </pc:picChg>
        <pc:picChg chg="add mod">
          <ac:chgData name="Hossain, Mohammad Anwar" userId="7391ead3-9ad2-4043-88d1-3dc200071352" providerId="ADAL" clId="{37D6E0EB-4258-1644-AF29-E894F114AC88}" dt="2022-07-21T19:22:06.214" v="206" actId="1076"/>
          <ac:picMkLst>
            <pc:docMk/>
            <pc:sldMk cId="236394715" sldId="4133"/>
            <ac:picMk id="44" creationId="{DC102945-E5FD-A57D-635F-029698311447}"/>
          </ac:picMkLst>
        </pc:picChg>
        <pc:picChg chg="add mod">
          <ac:chgData name="Hossain, Mohammad Anwar" userId="7391ead3-9ad2-4043-88d1-3dc200071352" providerId="ADAL" clId="{37D6E0EB-4258-1644-AF29-E894F114AC88}" dt="2022-07-21T19:22:07.944" v="207" actId="1076"/>
          <ac:picMkLst>
            <pc:docMk/>
            <pc:sldMk cId="236394715" sldId="4133"/>
            <ac:picMk id="45" creationId="{583A3C89-7CCC-35B9-8D98-2A93A88D35FE}"/>
          </ac:picMkLst>
        </pc:picChg>
        <pc:picChg chg="add mod">
          <ac:chgData name="Hossain, Mohammad Anwar" userId="7391ead3-9ad2-4043-88d1-3dc200071352" providerId="ADAL" clId="{37D6E0EB-4258-1644-AF29-E894F114AC88}" dt="2022-07-21T19:22:09.319" v="208" actId="1076"/>
          <ac:picMkLst>
            <pc:docMk/>
            <pc:sldMk cId="236394715" sldId="4133"/>
            <ac:picMk id="46" creationId="{22339D30-E2CA-64BE-3932-7FAC88304F5A}"/>
          </ac:picMkLst>
        </pc:picChg>
        <pc:picChg chg="add mod">
          <ac:chgData name="Hossain, Mohammad Anwar" userId="7391ead3-9ad2-4043-88d1-3dc200071352" providerId="ADAL" clId="{37D6E0EB-4258-1644-AF29-E894F114AC88}" dt="2022-07-21T19:22:10.384" v="209" actId="1076"/>
          <ac:picMkLst>
            <pc:docMk/>
            <pc:sldMk cId="236394715" sldId="4133"/>
            <ac:picMk id="47" creationId="{60C3F6E4-FD65-F806-E9A4-147FEBA2ABBE}"/>
          </ac:picMkLst>
        </pc:picChg>
        <pc:picChg chg="add mod">
          <ac:chgData name="Hossain, Mohammad Anwar" userId="7391ead3-9ad2-4043-88d1-3dc200071352" providerId="ADAL" clId="{37D6E0EB-4258-1644-AF29-E894F114AC88}" dt="2022-07-21T19:22:12.709" v="210" actId="1076"/>
          <ac:picMkLst>
            <pc:docMk/>
            <pc:sldMk cId="236394715" sldId="4133"/>
            <ac:picMk id="48" creationId="{DA661846-968C-989C-94DF-B538A9E5F4FB}"/>
          </ac:picMkLst>
        </pc:picChg>
        <pc:picChg chg="add mod">
          <ac:chgData name="Hossain, Mohammad Anwar" userId="7391ead3-9ad2-4043-88d1-3dc200071352" providerId="ADAL" clId="{37D6E0EB-4258-1644-AF29-E894F114AC88}" dt="2022-07-21T19:22:27.963" v="215" actId="1076"/>
          <ac:picMkLst>
            <pc:docMk/>
            <pc:sldMk cId="236394715" sldId="4133"/>
            <ac:picMk id="49" creationId="{98F7E061-0B21-6689-7DA1-6EB4F8DF9BC9}"/>
          </ac:picMkLst>
        </pc:picChg>
        <pc:picChg chg="add mod">
          <ac:chgData name="Hossain, Mohammad Anwar" userId="7391ead3-9ad2-4043-88d1-3dc200071352" providerId="ADAL" clId="{37D6E0EB-4258-1644-AF29-E894F114AC88}" dt="2022-07-21T19:22:25.879" v="214" actId="1076"/>
          <ac:picMkLst>
            <pc:docMk/>
            <pc:sldMk cId="236394715" sldId="4133"/>
            <ac:picMk id="50" creationId="{6B8A539D-A416-DE27-1708-A73C0DDED85C}"/>
          </ac:picMkLst>
        </pc:picChg>
        <pc:picChg chg="add mod">
          <ac:chgData name="Hossain, Mohammad Anwar" userId="7391ead3-9ad2-4043-88d1-3dc200071352" providerId="ADAL" clId="{37D6E0EB-4258-1644-AF29-E894F114AC88}" dt="2022-07-21T19:22:29.479" v="216" actId="1076"/>
          <ac:picMkLst>
            <pc:docMk/>
            <pc:sldMk cId="236394715" sldId="4133"/>
            <ac:picMk id="51" creationId="{D9F0FC3E-44B0-979A-8D84-774C2D48178F}"/>
          </ac:picMkLst>
        </pc:picChg>
        <pc:picChg chg="add mod">
          <ac:chgData name="Hossain, Mohammad Anwar" userId="7391ead3-9ad2-4043-88d1-3dc200071352" providerId="ADAL" clId="{37D6E0EB-4258-1644-AF29-E894F114AC88}" dt="2022-07-21T19:22:31.354" v="217" actId="1076"/>
          <ac:picMkLst>
            <pc:docMk/>
            <pc:sldMk cId="236394715" sldId="4133"/>
            <ac:picMk id="52" creationId="{722F3C68-9D2E-7662-85A1-4E3583DFA5CA}"/>
          </ac:picMkLst>
        </pc:picChg>
        <pc:picChg chg="add mod">
          <ac:chgData name="Hossain, Mohammad Anwar" userId="7391ead3-9ad2-4043-88d1-3dc200071352" providerId="ADAL" clId="{37D6E0EB-4258-1644-AF29-E894F114AC88}" dt="2022-07-21T19:23:16.159" v="219" actId="1076"/>
          <ac:picMkLst>
            <pc:docMk/>
            <pc:sldMk cId="236394715" sldId="4133"/>
            <ac:picMk id="53" creationId="{BE0FCAA5-60E3-E884-52E4-7F8E51D47ACC}"/>
          </ac:picMkLst>
        </pc:picChg>
      </pc:sldChg>
      <pc:sldChg chg="addSp delSp modSp add mod">
        <pc:chgData name="Hossain, Mohammad Anwar" userId="7391ead3-9ad2-4043-88d1-3dc200071352" providerId="ADAL" clId="{37D6E0EB-4258-1644-AF29-E894F114AC88}" dt="2022-07-21T21:32:24.845" v="521" actId="478"/>
        <pc:sldMkLst>
          <pc:docMk/>
          <pc:sldMk cId="1498788673" sldId="4134"/>
        </pc:sldMkLst>
        <pc:spChg chg="del mod">
          <ac:chgData name="Hossain, Mohammad Anwar" userId="7391ead3-9ad2-4043-88d1-3dc200071352" providerId="ADAL" clId="{37D6E0EB-4258-1644-AF29-E894F114AC88}" dt="2022-07-21T21:32:24.845" v="521" actId="478"/>
          <ac:spMkLst>
            <pc:docMk/>
            <pc:sldMk cId="1498788673" sldId="4134"/>
            <ac:spMk id="8" creationId="{F7A38404-B0E6-D724-B87F-17A378D4DB02}"/>
          </ac:spMkLst>
        </pc:spChg>
        <pc:spChg chg="mod">
          <ac:chgData name="Hossain, Mohammad Anwar" userId="7391ead3-9ad2-4043-88d1-3dc200071352" providerId="ADAL" clId="{37D6E0EB-4258-1644-AF29-E894F114AC88}" dt="2022-07-21T20:40:09.220" v="330" actId="20577"/>
          <ac:spMkLst>
            <pc:docMk/>
            <pc:sldMk cId="1498788673" sldId="4134"/>
            <ac:spMk id="20" creationId="{8DBD5B66-E620-BC43-E13D-E6B684AD933E}"/>
          </ac:spMkLst>
        </pc:spChg>
        <pc:spChg chg="add del mod">
          <ac:chgData name="Hossain, Mohammad Anwar" userId="7391ead3-9ad2-4043-88d1-3dc200071352" providerId="ADAL" clId="{37D6E0EB-4258-1644-AF29-E894F114AC88}" dt="2022-07-21T20:36:58.538" v="300"/>
          <ac:spMkLst>
            <pc:docMk/>
            <pc:sldMk cId="1498788673" sldId="4134"/>
            <ac:spMk id="28" creationId="{37BB970F-79B1-A223-02B2-14F42B19F241}"/>
          </ac:spMkLst>
        </pc:spChg>
        <pc:spChg chg="add del mod">
          <ac:chgData name="Hossain, Mohammad Anwar" userId="7391ead3-9ad2-4043-88d1-3dc200071352" providerId="ADAL" clId="{37D6E0EB-4258-1644-AF29-E894F114AC88}" dt="2022-07-21T20:38:05.364" v="315"/>
          <ac:spMkLst>
            <pc:docMk/>
            <pc:sldMk cId="1498788673" sldId="4134"/>
            <ac:spMk id="35" creationId="{6D9E70B3-08CC-9E44-A6CE-62A7F537E923}"/>
          </ac:spMkLst>
        </pc:spChg>
        <pc:picChg chg="add mod">
          <ac:chgData name="Hossain, Mohammad Anwar" userId="7391ead3-9ad2-4043-88d1-3dc200071352" providerId="ADAL" clId="{37D6E0EB-4258-1644-AF29-E894F114AC88}" dt="2022-07-21T20:33:29.322" v="278" actId="1076"/>
          <ac:picMkLst>
            <pc:docMk/>
            <pc:sldMk cId="1498788673" sldId="4134"/>
            <ac:picMk id="2" creationId="{B01ED5F0-09FA-4633-54E7-BC0F7FB8CAAA}"/>
          </ac:picMkLst>
        </pc:picChg>
        <pc:picChg chg="add mod">
          <ac:chgData name="Hossain, Mohammad Anwar" userId="7391ead3-9ad2-4043-88d1-3dc200071352" providerId="ADAL" clId="{37D6E0EB-4258-1644-AF29-E894F114AC88}" dt="2022-07-21T20:33:30.482" v="279" actId="1076"/>
          <ac:picMkLst>
            <pc:docMk/>
            <pc:sldMk cId="1498788673" sldId="4134"/>
            <ac:picMk id="3" creationId="{C5E4251E-7BCA-0D1E-3C82-E8DC7035D111}"/>
          </ac:picMkLst>
        </pc:picChg>
        <pc:picChg chg="add mod">
          <ac:chgData name="Hossain, Mohammad Anwar" userId="7391ead3-9ad2-4043-88d1-3dc200071352" providerId="ADAL" clId="{37D6E0EB-4258-1644-AF29-E894F114AC88}" dt="2022-07-21T20:33:31.603" v="280" actId="1076"/>
          <ac:picMkLst>
            <pc:docMk/>
            <pc:sldMk cId="1498788673" sldId="4134"/>
            <ac:picMk id="4" creationId="{CC92BA6C-6C0E-B4CE-0E35-551E2CB10347}"/>
          </ac:picMkLst>
        </pc:picChg>
        <pc:picChg chg="add mod">
          <ac:chgData name="Hossain, Mohammad Anwar" userId="7391ead3-9ad2-4043-88d1-3dc200071352" providerId="ADAL" clId="{37D6E0EB-4258-1644-AF29-E894F114AC88}" dt="2022-07-21T20:33:33.023" v="281" actId="1076"/>
          <ac:picMkLst>
            <pc:docMk/>
            <pc:sldMk cId="1498788673" sldId="4134"/>
            <ac:picMk id="5" creationId="{BE273D0F-38D4-25C1-5BC9-76B191CA2EFB}"/>
          </ac:picMkLst>
        </pc:picChg>
        <pc:picChg chg="del">
          <ac:chgData name="Hossain, Mohammad Anwar" userId="7391ead3-9ad2-4043-88d1-3dc200071352" providerId="ADAL" clId="{37D6E0EB-4258-1644-AF29-E894F114AC88}" dt="2022-07-21T20:30:14.239" v="260" actId="478"/>
          <ac:picMkLst>
            <pc:docMk/>
            <pc:sldMk cId="1498788673" sldId="4134"/>
            <ac:picMk id="7" creationId="{821B412C-1551-ABD0-C5C2-2EA5FE44EBD4}"/>
          </ac:picMkLst>
        </pc:picChg>
        <pc:picChg chg="del">
          <ac:chgData name="Hossain, Mohammad Anwar" userId="7391ead3-9ad2-4043-88d1-3dc200071352" providerId="ADAL" clId="{37D6E0EB-4258-1644-AF29-E894F114AC88}" dt="2022-07-21T20:26:12.724" v="252" actId="478"/>
          <ac:picMkLst>
            <pc:docMk/>
            <pc:sldMk cId="1498788673" sldId="4134"/>
            <ac:picMk id="9" creationId="{EFF9AF92-E9C9-6303-A01B-100113528FF6}"/>
          </ac:picMkLst>
        </pc:picChg>
        <pc:picChg chg="del">
          <ac:chgData name="Hossain, Mohammad Anwar" userId="7391ead3-9ad2-4043-88d1-3dc200071352" providerId="ADAL" clId="{37D6E0EB-4258-1644-AF29-E894F114AC88}" dt="2022-07-21T20:25:48.576" v="246" actId="478"/>
          <ac:picMkLst>
            <pc:docMk/>
            <pc:sldMk cId="1498788673" sldId="4134"/>
            <ac:picMk id="10" creationId="{88022C62-5EC6-2F83-765E-E4FA21F9749A}"/>
          </ac:picMkLst>
        </pc:picChg>
        <pc:picChg chg="del">
          <ac:chgData name="Hossain, Mohammad Anwar" userId="7391ead3-9ad2-4043-88d1-3dc200071352" providerId="ADAL" clId="{37D6E0EB-4258-1644-AF29-E894F114AC88}" dt="2022-07-21T20:25:55.022" v="248" actId="478"/>
          <ac:picMkLst>
            <pc:docMk/>
            <pc:sldMk cId="1498788673" sldId="4134"/>
            <ac:picMk id="11" creationId="{D96B191A-5832-1CDC-28FA-63D83CDD1C77}"/>
          </ac:picMkLst>
        </pc:picChg>
        <pc:picChg chg="del mod">
          <ac:chgData name="Hossain, Mohammad Anwar" userId="7391ead3-9ad2-4043-88d1-3dc200071352" providerId="ADAL" clId="{37D6E0EB-4258-1644-AF29-E894F114AC88}" dt="2022-07-21T20:26:15.109" v="256" actId="478"/>
          <ac:picMkLst>
            <pc:docMk/>
            <pc:sldMk cId="1498788673" sldId="4134"/>
            <ac:picMk id="12" creationId="{C4A15E59-0C7D-A748-06AF-3DBD2B35021D}"/>
          </ac:picMkLst>
        </pc:picChg>
        <pc:picChg chg="del">
          <ac:chgData name="Hossain, Mohammad Anwar" userId="7391ead3-9ad2-4043-88d1-3dc200071352" providerId="ADAL" clId="{37D6E0EB-4258-1644-AF29-E894F114AC88}" dt="2022-07-21T20:26:15.593" v="257" actId="478"/>
          <ac:picMkLst>
            <pc:docMk/>
            <pc:sldMk cId="1498788673" sldId="4134"/>
            <ac:picMk id="13" creationId="{49067CE8-DBAB-EB8A-3304-B9B89EECB390}"/>
          </ac:picMkLst>
        </pc:picChg>
        <pc:picChg chg="del mod">
          <ac:chgData name="Hossain, Mohammad Anwar" userId="7391ead3-9ad2-4043-88d1-3dc200071352" providerId="ADAL" clId="{37D6E0EB-4258-1644-AF29-E894F114AC88}" dt="2022-07-21T20:26:13.319" v="253" actId="478"/>
          <ac:picMkLst>
            <pc:docMk/>
            <pc:sldMk cId="1498788673" sldId="4134"/>
            <ac:picMk id="14" creationId="{904BC35A-BA0F-6AA3-B17D-D396CFD72EAF}"/>
          </ac:picMkLst>
        </pc:picChg>
        <pc:picChg chg="del mod">
          <ac:chgData name="Hossain, Mohammad Anwar" userId="7391ead3-9ad2-4043-88d1-3dc200071352" providerId="ADAL" clId="{37D6E0EB-4258-1644-AF29-E894F114AC88}" dt="2022-07-21T20:26:13.829" v="254" actId="478"/>
          <ac:picMkLst>
            <pc:docMk/>
            <pc:sldMk cId="1498788673" sldId="4134"/>
            <ac:picMk id="15" creationId="{CA4D63A2-A2BA-250B-8ACD-4F063A2C50D1}"/>
          </ac:picMkLst>
        </pc:picChg>
        <pc:picChg chg="del mod">
          <ac:chgData name="Hossain, Mohammad Anwar" userId="7391ead3-9ad2-4043-88d1-3dc200071352" providerId="ADAL" clId="{37D6E0EB-4258-1644-AF29-E894F114AC88}" dt="2022-07-21T20:26:14.428" v="255" actId="478"/>
          <ac:picMkLst>
            <pc:docMk/>
            <pc:sldMk cId="1498788673" sldId="4134"/>
            <ac:picMk id="16" creationId="{F544E81D-B547-73CB-29E8-518357895A5F}"/>
          </ac:picMkLst>
        </pc:picChg>
        <pc:picChg chg="del">
          <ac:chgData name="Hossain, Mohammad Anwar" userId="7391ead3-9ad2-4043-88d1-3dc200071352" providerId="ADAL" clId="{37D6E0EB-4258-1644-AF29-E894F114AC88}" dt="2022-07-21T20:26:16.125" v="258" actId="478"/>
          <ac:picMkLst>
            <pc:docMk/>
            <pc:sldMk cId="1498788673" sldId="4134"/>
            <ac:picMk id="17" creationId="{701BFCED-D6BC-2C27-2F3B-DB3D7C71B9A2}"/>
          </ac:picMkLst>
        </pc:picChg>
        <pc:picChg chg="del">
          <ac:chgData name="Hossain, Mohammad Anwar" userId="7391ead3-9ad2-4043-88d1-3dc200071352" providerId="ADAL" clId="{37D6E0EB-4258-1644-AF29-E894F114AC88}" dt="2022-07-21T20:26:16.589" v="259" actId="478"/>
          <ac:picMkLst>
            <pc:docMk/>
            <pc:sldMk cId="1498788673" sldId="4134"/>
            <ac:picMk id="18" creationId="{ADFB4177-50D6-DAA5-21C3-62155082730E}"/>
          </ac:picMkLst>
        </pc:picChg>
        <pc:picChg chg="mod">
          <ac:chgData name="Hossain, Mohammad Anwar" userId="7391ead3-9ad2-4043-88d1-3dc200071352" providerId="ADAL" clId="{37D6E0EB-4258-1644-AF29-E894F114AC88}" dt="2022-07-21T21:32:21.565" v="520" actId="208"/>
          <ac:picMkLst>
            <pc:docMk/>
            <pc:sldMk cId="1498788673" sldId="4134"/>
            <ac:picMk id="19" creationId="{AE9F4913-26FF-0DF3-53F6-F83F96EFE1C6}"/>
          </ac:picMkLst>
        </pc:picChg>
        <pc:picChg chg="add mod">
          <ac:chgData name="Hossain, Mohammad Anwar" userId="7391ead3-9ad2-4043-88d1-3dc200071352" providerId="ADAL" clId="{37D6E0EB-4258-1644-AF29-E894F114AC88}" dt="2022-07-21T20:33:34.597" v="282" actId="1076"/>
          <ac:picMkLst>
            <pc:docMk/>
            <pc:sldMk cId="1498788673" sldId="4134"/>
            <ac:picMk id="21" creationId="{380A4358-0217-D145-4FCB-E647A84785BB}"/>
          </ac:picMkLst>
        </pc:picChg>
        <pc:picChg chg="add mod">
          <ac:chgData name="Hossain, Mohammad Anwar" userId="7391ead3-9ad2-4043-88d1-3dc200071352" providerId="ADAL" clId="{37D6E0EB-4258-1644-AF29-E894F114AC88}" dt="2022-07-21T20:33:36.173" v="283" actId="1076"/>
          <ac:picMkLst>
            <pc:docMk/>
            <pc:sldMk cId="1498788673" sldId="4134"/>
            <ac:picMk id="22" creationId="{7DFB0256-AB69-A5F6-77D8-7EE840EF6165}"/>
          </ac:picMkLst>
        </pc:picChg>
        <pc:picChg chg="add mod">
          <ac:chgData name="Hossain, Mohammad Anwar" userId="7391ead3-9ad2-4043-88d1-3dc200071352" providerId="ADAL" clId="{37D6E0EB-4258-1644-AF29-E894F114AC88}" dt="2022-07-21T20:34:14.265" v="285" actId="1076"/>
          <ac:picMkLst>
            <pc:docMk/>
            <pc:sldMk cId="1498788673" sldId="4134"/>
            <ac:picMk id="23" creationId="{3F6CD26A-0BCE-989F-AAF0-2D99AF5D924A}"/>
          </ac:picMkLst>
        </pc:picChg>
        <pc:picChg chg="add mod">
          <ac:chgData name="Hossain, Mohammad Anwar" userId="7391ead3-9ad2-4043-88d1-3dc200071352" providerId="ADAL" clId="{37D6E0EB-4258-1644-AF29-E894F114AC88}" dt="2022-07-21T20:34:42.411" v="287" actId="1076"/>
          <ac:picMkLst>
            <pc:docMk/>
            <pc:sldMk cId="1498788673" sldId="4134"/>
            <ac:picMk id="24" creationId="{C4FEC652-AEC0-75E3-E223-20DA3062002F}"/>
          </ac:picMkLst>
        </pc:picChg>
        <pc:picChg chg="add del">
          <ac:chgData name="Hossain, Mohammad Anwar" userId="7391ead3-9ad2-4043-88d1-3dc200071352" providerId="ADAL" clId="{37D6E0EB-4258-1644-AF29-E894F114AC88}" dt="2022-07-21T20:35:28.181" v="289" actId="478"/>
          <ac:picMkLst>
            <pc:docMk/>
            <pc:sldMk cId="1498788673" sldId="4134"/>
            <ac:picMk id="25" creationId="{8680C34A-1211-F4AD-DF84-4B683E13909D}"/>
          </ac:picMkLst>
        </pc:picChg>
        <pc:picChg chg="add mod">
          <ac:chgData name="Hossain, Mohammad Anwar" userId="7391ead3-9ad2-4043-88d1-3dc200071352" providerId="ADAL" clId="{37D6E0EB-4258-1644-AF29-E894F114AC88}" dt="2022-07-21T20:36:04.786" v="291" actId="1076"/>
          <ac:picMkLst>
            <pc:docMk/>
            <pc:sldMk cId="1498788673" sldId="4134"/>
            <ac:picMk id="26" creationId="{EBBCA36F-6DBB-C4B7-FBE2-F1A950CF3733}"/>
          </ac:picMkLst>
        </pc:picChg>
        <pc:picChg chg="add mod">
          <ac:chgData name="Hossain, Mohammad Anwar" userId="7391ead3-9ad2-4043-88d1-3dc200071352" providerId="ADAL" clId="{37D6E0EB-4258-1644-AF29-E894F114AC88}" dt="2022-07-21T20:36:14.242" v="293" actId="1076"/>
          <ac:picMkLst>
            <pc:docMk/>
            <pc:sldMk cId="1498788673" sldId="4134"/>
            <ac:picMk id="27" creationId="{58F12D42-8C33-4608-906D-75EEC95DD72C}"/>
          </ac:picMkLst>
        </pc:picChg>
        <pc:picChg chg="add mod">
          <ac:chgData name="Hossain, Mohammad Anwar" userId="7391ead3-9ad2-4043-88d1-3dc200071352" providerId="ADAL" clId="{37D6E0EB-4258-1644-AF29-E894F114AC88}" dt="2022-07-21T20:36:28.946" v="296" actId="1076"/>
          <ac:picMkLst>
            <pc:docMk/>
            <pc:sldMk cId="1498788673" sldId="4134"/>
            <ac:picMk id="29" creationId="{B1CEF43A-F1DF-90FE-DB4F-9D4086369B37}"/>
          </ac:picMkLst>
        </pc:picChg>
        <pc:picChg chg="add mod">
          <ac:chgData name="Hossain, Mohammad Anwar" userId="7391ead3-9ad2-4043-88d1-3dc200071352" providerId="ADAL" clId="{37D6E0EB-4258-1644-AF29-E894F114AC88}" dt="2022-07-21T20:36:41.242" v="298" actId="1076"/>
          <ac:picMkLst>
            <pc:docMk/>
            <pc:sldMk cId="1498788673" sldId="4134"/>
            <ac:picMk id="30" creationId="{B74DA829-CD8E-7352-DA16-7F4B7BF6DBAA}"/>
          </ac:picMkLst>
        </pc:picChg>
        <pc:picChg chg="add mod">
          <ac:chgData name="Hossain, Mohammad Anwar" userId="7391ead3-9ad2-4043-88d1-3dc200071352" providerId="ADAL" clId="{37D6E0EB-4258-1644-AF29-E894F114AC88}" dt="2022-07-21T20:37:00.502" v="302" actId="1076"/>
          <ac:picMkLst>
            <pc:docMk/>
            <pc:sldMk cId="1498788673" sldId="4134"/>
            <ac:picMk id="31" creationId="{D55ED8CB-2B28-ACF2-61E1-07219E0C372B}"/>
          </ac:picMkLst>
        </pc:picChg>
        <pc:picChg chg="add mod">
          <ac:chgData name="Hossain, Mohammad Anwar" userId="7391ead3-9ad2-4043-88d1-3dc200071352" providerId="ADAL" clId="{37D6E0EB-4258-1644-AF29-E894F114AC88}" dt="2022-07-21T20:37:11.077" v="304" actId="1076"/>
          <ac:picMkLst>
            <pc:docMk/>
            <pc:sldMk cId="1498788673" sldId="4134"/>
            <ac:picMk id="32" creationId="{77202916-1EE5-9E60-8817-FD4882234A38}"/>
          </ac:picMkLst>
        </pc:picChg>
        <pc:picChg chg="add mod">
          <ac:chgData name="Hossain, Mohammad Anwar" userId="7391ead3-9ad2-4043-88d1-3dc200071352" providerId="ADAL" clId="{37D6E0EB-4258-1644-AF29-E894F114AC88}" dt="2022-07-21T20:37:23.586" v="306" actId="1076"/>
          <ac:picMkLst>
            <pc:docMk/>
            <pc:sldMk cId="1498788673" sldId="4134"/>
            <ac:picMk id="33" creationId="{51EF14CB-463B-5479-567A-B8EB8B93F1D6}"/>
          </ac:picMkLst>
        </pc:picChg>
        <pc:picChg chg="add mod">
          <ac:chgData name="Hossain, Mohammad Anwar" userId="7391ead3-9ad2-4043-88d1-3dc200071352" providerId="ADAL" clId="{37D6E0EB-4258-1644-AF29-E894F114AC88}" dt="2022-07-21T20:37:41.709" v="310" actId="1076"/>
          <ac:picMkLst>
            <pc:docMk/>
            <pc:sldMk cId="1498788673" sldId="4134"/>
            <ac:picMk id="34" creationId="{42058F8A-6E83-BB06-40C7-BE618148831E}"/>
          </ac:picMkLst>
        </pc:picChg>
        <pc:picChg chg="add mod">
          <ac:chgData name="Hossain, Mohammad Anwar" userId="7391ead3-9ad2-4043-88d1-3dc200071352" providerId="ADAL" clId="{37D6E0EB-4258-1644-AF29-E894F114AC88}" dt="2022-07-21T20:38:00.024" v="313" actId="1076"/>
          <ac:picMkLst>
            <pc:docMk/>
            <pc:sldMk cId="1498788673" sldId="4134"/>
            <ac:picMk id="36" creationId="{D7B8FD56-AA0B-2332-0365-A2F7ADE78CF7}"/>
          </ac:picMkLst>
        </pc:picChg>
        <pc:picChg chg="add mod">
          <ac:chgData name="Hossain, Mohammad Anwar" userId="7391ead3-9ad2-4043-88d1-3dc200071352" providerId="ADAL" clId="{37D6E0EB-4258-1644-AF29-E894F114AC88}" dt="2022-07-21T20:38:34.166" v="317" actId="1076"/>
          <ac:picMkLst>
            <pc:docMk/>
            <pc:sldMk cId="1498788673" sldId="4134"/>
            <ac:picMk id="37" creationId="{1BDFD8F8-9FD0-FCCE-075B-9C8357343414}"/>
          </ac:picMkLst>
        </pc:picChg>
        <pc:picChg chg="add mod">
          <ac:chgData name="Hossain, Mohammad Anwar" userId="7391ead3-9ad2-4043-88d1-3dc200071352" providerId="ADAL" clId="{37D6E0EB-4258-1644-AF29-E894F114AC88}" dt="2022-07-21T20:39:03.135" v="319" actId="1076"/>
          <ac:picMkLst>
            <pc:docMk/>
            <pc:sldMk cId="1498788673" sldId="4134"/>
            <ac:picMk id="38" creationId="{1717704D-C8C8-9957-0C7E-843A1357DC41}"/>
          </ac:picMkLst>
        </pc:picChg>
        <pc:picChg chg="add del">
          <ac:chgData name="Hossain, Mohammad Anwar" userId="7391ead3-9ad2-4043-88d1-3dc200071352" providerId="ADAL" clId="{37D6E0EB-4258-1644-AF29-E894F114AC88}" dt="2022-07-21T20:39:26.665" v="321" actId="478"/>
          <ac:picMkLst>
            <pc:docMk/>
            <pc:sldMk cId="1498788673" sldId="4134"/>
            <ac:picMk id="39" creationId="{F2F22C41-A801-A40E-A9D0-616A1772690E}"/>
          </ac:picMkLst>
        </pc:picChg>
        <pc:picChg chg="add mod">
          <ac:chgData name="Hossain, Mohammad Anwar" userId="7391ead3-9ad2-4043-88d1-3dc200071352" providerId="ADAL" clId="{37D6E0EB-4258-1644-AF29-E894F114AC88}" dt="2022-07-21T20:39:43.556" v="323" actId="1076"/>
          <ac:picMkLst>
            <pc:docMk/>
            <pc:sldMk cId="1498788673" sldId="4134"/>
            <ac:picMk id="40" creationId="{CC2F8636-54FF-DA5A-6861-87F6E5D972D8}"/>
          </ac:picMkLst>
        </pc:picChg>
        <pc:picChg chg="add mod">
          <ac:chgData name="Hossain, Mohammad Anwar" userId="7391ead3-9ad2-4043-88d1-3dc200071352" providerId="ADAL" clId="{37D6E0EB-4258-1644-AF29-E894F114AC88}" dt="2022-07-21T20:40:01.465" v="325" actId="1076"/>
          <ac:picMkLst>
            <pc:docMk/>
            <pc:sldMk cId="1498788673" sldId="4134"/>
            <ac:picMk id="41" creationId="{CBB29270-CCDA-886F-5B32-3603D0396DA1}"/>
          </ac:picMkLst>
        </pc:picChg>
      </pc:sldChg>
      <pc:sldChg chg="addSp delSp modSp add del mod">
        <pc:chgData name="Hossain, Mohammad Anwar" userId="7391ead3-9ad2-4043-88d1-3dc200071352" providerId="ADAL" clId="{37D6E0EB-4258-1644-AF29-E894F114AC88}" dt="2022-07-21T19:23:56.216" v="231" actId="2696"/>
        <pc:sldMkLst>
          <pc:docMk/>
          <pc:sldMk cId="1737423282" sldId="4135"/>
        </pc:sldMkLst>
        <pc:spChg chg="del">
          <ac:chgData name="Hossain, Mohammad Anwar" userId="7391ead3-9ad2-4043-88d1-3dc200071352" providerId="ADAL" clId="{37D6E0EB-4258-1644-AF29-E894F114AC88}" dt="2022-07-21T19:11:26.038" v="104" actId="478"/>
          <ac:spMkLst>
            <pc:docMk/>
            <pc:sldMk cId="1737423282" sldId="4135"/>
            <ac:spMk id="8" creationId="{F7A38404-B0E6-D724-B87F-17A378D4DB02}"/>
          </ac:spMkLst>
        </pc:spChg>
        <pc:spChg chg="del">
          <ac:chgData name="Hossain, Mohammad Anwar" userId="7391ead3-9ad2-4043-88d1-3dc200071352" providerId="ADAL" clId="{37D6E0EB-4258-1644-AF29-E894F114AC88}" dt="2022-07-21T19:17:47.307" v="150" actId="478"/>
          <ac:spMkLst>
            <pc:docMk/>
            <pc:sldMk cId="1737423282" sldId="4135"/>
            <ac:spMk id="20" creationId="{8DBD5B66-E620-BC43-E13D-E6B684AD933E}"/>
          </ac:spMkLst>
        </pc:spChg>
        <pc:spChg chg="add mod">
          <ac:chgData name="Hossain, Mohammad Anwar" userId="7391ead3-9ad2-4043-88d1-3dc200071352" providerId="ADAL" clId="{37D6E0EB-4258-1644-AF29-E894F114AC88}" dt="2022-07-21T19:18:05.663" v="160" actId="1076"/>
          <ac:spMkLst>
            <pc:docMk/>
            <pc:sldMk cId="1737423282" sldId="4135"/>
            <ac:spMk id="36" creationId="{8492FCE6-47CA-4C36-1641-AE9B8F64DC9B}"/>
          </ac:spMkLst>
        </pc:spChg>
        <pc:spChg chg="add mod">
          <ac:chgData name="Hossain, Mohammad Anwar" userId="7391ead3-9ad2-4043-88d1-3dc200071352" providerId="ADAL" clId="{37D6E0EB-4258-1644-AF29-E894F114AC88}" dt="2022-07-21T19:18:16.210" v="170" actId="14100"/>
          <ac:spMkLst>
            <pc:docMk/>
            <pc:sldMk cId="1737423282" sldId="4135"/>
            <ac:spMk id="37" creationId="{454A6CB6-3A27-22E7-53BA-E39B1786343D}"/>
          </ac:spMkLst>
        </pc:spChg>
        <pc:picChg chg="add mod">
          <ac:chgData name="Hossain, Mohammad Anwar" userId="7391ead3-9ad2-4043-88d1-3dc200071352" providerId="ADAL" clId="{37D6E0EB-4258-1644-AF29-E894F114AC88}" dt="2022-07-21T19:12:07.440" v="110" actId="1076"/>
          <ac:picMkLst>
            <pc:docMk/>
            <pc:sldMk cId="1737423282" sldId="4135"/>
            <ac:picMk id="2" creationId="{C2439E14-F164-2A4E-E49D-60AECD39D336}"/>
          </ac:picMkLst>
        </pc:picChg>
        <pc:picChg chg="add mod">
          <ac:chgData name="Hossain, Mohammad Anwar" userId="7391ead3-9ad2-4043-88d1-3dc200071352" providerId="ADAL" clId="{37D6E0EB-4258-1644-AF29-E894F114AC88}" dt="2022-07-21T19:12:31.276" v="112" actId="1076"/>
          <ac:picMkLst>
            <pc:docMk/>
            <pc:sldMk cId="1737423282" sldId="4135"/>
            <ac:picMk id="3" creationId="{B7B7AFA8-A779-3034-5EE8-70BE8151DC8A}"/>
          </ac:picMkLst>
        </pc:picChg>
        <pc:picChg chg="add mod">
          <ac:chgData name="Hossain, Mohammad Anwar" userId="7391ead3-9ad2-4043-88d1-3dc200071352" providerId="ADAL" clId="{37D6E0EB-4258-1644-AF29-E894F114AC88}" dt="2022-07-21T19:12:40.515" v="114" actId="1076"/>
          <ac:picMkLst>
            <pc:docMk/>
            <pc:sldMk cId="1737423282" sldId="4135"/>
            <ac:picMk id="4" creationId="{F5DB9238-DE88-26FE-D7B9-647D5CF1B00B}"/>
          </ac:picMkLst>
        </pc:picChg>
        <pc:picChg chg="add mod">
          <ac:chgData name="Hossain, Mohammad Anwar" userId="7391ead3-9ad2-4043-88d1-3dc200071352" providerId="ADAL" clId="{37D6E0EB-4258-1644-AF29-E894F114AC88}" dt="2022-07-21T19:12:50.805" v="116" actId="1076"/>
          <ac:picMkLst>
            <pc:docMk/>
            <pc:sldMk cId="1737423282" sldId="4135"/>
            <ac:picMk id="5" creationId="{F169EA6D-269F-6585-A5D9-8566FF99DD66}"/>
          </ac:picMkLst>
        </pc:picChg>
        <pc:picChg chg="add del mod">
          <ac:chgData name="Hossain, Mohammad Anwar" userId="7391ead3-9ad2-4043-88d1-3dc200071352" providerId="ADAL" clId="{37D6E0EB-4258-1644-AF29-E894F114AC88}" dt="2022-07-21T19:13:01.110" v="119" actId="478"/>
          <ac:picMkLst>
            <pc:docMk/>
            <pc:sldMk cId="1737423282" sldId="4135"/>
            <ac:picMk id="7" creationId="{A5BF4323-88D4-27BE-8696-3DA3D924B330}"/>
          </ac:picMkLst>
        </pc:picChg>
        <pc:picChg chg="add mod">
          <ac:chgData name="Hossain, Mohammad Anwar" userId="7391ead3-9ad2-4043-88d1-3dc200071352" providerId="ADAL" clId="{37D6E0EB-4258-1644-AF29-E894F114AC88}" dt="2022-07-21T19:13:29.669" v="121" actId="1076"/>
          <ac:picMkLst>
            <pc:docMk/>
            <pc:sldMk cId="1737423282" sldId="4135"/>
            <ac:picMk id="9" creationId="{7C00DECB-93F8-6E10-7A9E-C12CFCFA47E6}"/>
          </ac:picMkLst>
        </pc:picChg>
        <pc:picChg chg="add mod">
          <ac:chgData name="Hossain, Mohammad Anwar" userId="7391ead3-9ad2-4043-88d1-3dc200071352" providerId="ADAL" clId="{37D6E0EB-4258-1644-AF29-E894F114AC88}" dt="2022-07-21T19:13:38.548" v="123" actId="1076"/>
          <ac:picMkLst>
            <pc:docMk/>
            <pc:sldMk cId="1737423282" sldId="4135"/>
            <ac:picMk id="10" creationId="{5DD97C87-C3D1-2257-9D05-06F223D0965D}"/>
          </ac:picMkLst>
        </pc:picChg>
        <pc:picChg chg="add mod">
          <ac:chgData name="Hossain, Mohammad Anwar" userId="7391ead3-9ad2-4043-88d1-3dc200071352" providerId="ADAL" clId="{37D6E0EB-4258-1644-AF29-E894F114AC88}" dt="2022-07-21T19:14:14.880" v="125" actId="1076"/>
          <ac:picMkLst>
            <pc:docMk/>
            <pc:sldMk cId="1737423282" sldId="4135"/>
            <ac:picMk id="11" creationId="{4A8D6E89-B8EE-5381-3D17-564DE2B7BC4C}"/>
          </ac:picMkLst>
        </pc:picChg>
        <pc:picChg chg="add mod">
          <ac:chgData name="Hossain, Mohammad Anwar" userId="7391ead3-9ad2-4043-88d1-3dc200071352" providerId="ADAL" clId="{37D6E0EB-4258-1644-AF29-E894F114AC88}" dt="2022-07-21T19:14:24.900" v="127" actId="1076"/>
          <ac:picMkLst>
            <pc:docMk/>
            <pc:sldMk cId="1737423282" sldId="4135"/>
            <ac:picMk id="12" creationId="{0A935EE6-04DE-D299-08FB-F8075DD1F5F2}"/>
          </ac:picMkLst>
        </pc:picChg>
        <pc:picChg chg="add mod">
          <ac:chgData name="Hossain, Mohammad Anwar" userId="7391ead3-9ad2-4043-88d1-3dc200071352" providerId="ADAL" clId="{37D6E0EB-4258-1644-AF29-E894F114AC88}" dt="2022-07-21T19:14:35.563" v="129" actId="1076"/>
          <ac:picMkLst>
            <pc:docMk/>
            <pc:sldMk cId="1737423282" sldId="4135"/>
            <ac:picMk id="13" creationId="{F3319507-7538-2EAB-EB59-19CBC32B5F80}"/>
          </ac:picMkLst>
        </pc:picChg>
        <pc:picChg chg="add mod">
          <ac:chgData name="Hossain, Mohammad Anwar" userId="7391ead3-9ad2-4043-88d1-3dc200071352" providerId="ADAL" clId="{37D6E0EB-4258-1644-AF29-E894F114AC88}" dt="2022-07-21T19:15:00.748" v="131" actId="1076"/>
          <ac:picMkLst>
            <pc:docMk/>
            <pc:sldMk cId="1737423282" sldId="4135"/>
            <ac:picMk id="14" creationId="{D1868566-8521-5C02-2138-8FAA3A66B27D}"/>
          </ac:picMkLst>
        </pc:picChg>
        <pc:picChg chg="add mod">
          <ac:chgData name="Hossain, Mohammad Anwar" userId="7391ead3-9ad2-4043-88d1-3dc200071352" providerId="ADAL" clId="{37D6E0EB-4258-1644-AF29-E894F114AC88}" dt="2022-07-21T19:15:42.043" v="133" actId="1076"/>
          <ac:picMkLst>
            <pc:docMk/>
            <pc:sldMk cId="1737423282" sldId="4135"/>
            <ac:picMk id="15" creationId="{E5407404-1840-142C-6AF9-DA79722CF75C}"/>
          </ac:picMkLst>
        </pc:picChg>
        <pc:picChg chg="add mod">
          <ac:chgData name="Hossain, Mohammad Anwar" userId="7391ead3-9ad2-4043-88d1-3dc200071352" providerId="ADAL" clId="{37D6E0EB-4258-1644-AF29-E894F114AC88}" dt="2022-07-21T19:16:12.161" v="135" actId="1076"/>
          <ac:picMkLst>
            <pc:docMk/>
            <pc:sldMk cId="1737423282" sldId="4135"/>
            <ac:picMk id="16" creationId="{3E74E16F-E05D-885D-27E6-3793ACBAE17D}"/>
          </ac:picMkLst>
        </pc:picChg>
        <pc:picChg chg="add del">
          <ac:chgData name="Hossain, Mohammad Anwar" userId="7391ead3-9ad2-4043-88d1-3dc200071352" providerId="ADAL" clId="{37D6E0EB-4258-1644-AF29-E894F114AC88}" dt="2022-07-21T19:16:39.765" v="137" actId="478"/>
          <ac:picMkLst>
            <pc:docMk/>
            <pc:sldMk cId="1737423282" sldId="4135"/>
            <ac:picMk id="17" creationId="{8240FB50-37E9-2DFA-1E68-4267A2BE716E}"/>
          </ac:picMkLst>
        </pc:picChg>
        <pc:picChg chg="add mod">
          <ac:chgData name="Hossain, Mohammad Anwar" userId="7391ead3-9ad2-4043-88d1-3dc200071352" providerId="ADAL" clId="{37D6E0EB-4258-1644-AF29-E894F114AC88}" dt="2022-07-21T19:17:18.760" v="145" actId="1076"/>
          <ac:picMkLst>
            <pc:docMk/>
            <pc:sldMk cId="1737423282" sldId="4135"/>
            <ac:picMk id="18" creationId="{6DD4DF25-B040-DBD9-7ADE-AAF561511BC0}"/>
          </ac:picMkLst>
        </pc:picChg>
        <pc:picChg chg="add del mod">
          <ac:chgData name="Hossain, Mohammad Anwar" userId="7391ead3-9ad2-4043-88d1-3dc200071352" providerId="ADAL" clId="{37D6E0EB-4258-1644-AF29-E894F114AC88}" dt="2022-07-21T19:17:51.084" v="151" actId="1076"/>
          <ac:picMkLst>
            <pc:docMk/>
            <pc:sldMk cId="1737423282" sldId="4135"/>
            <ac:picMk id="19" creationId="{AE9F4913-26FF-0DF3-53F6-F83F96EFE1C6}"/>
          </ac:picMkLst>
        </pc:picChg>
        <pc:picChg chg="del">
          <ac:chgData name="Hossain, Mohammad Anwar" userId="7391ead3-9ad2-4043-88d1-3dc200071352" providerId="ADAL" clId="{37D6E0EB-4258-1644-AF29-E894F114AC88}" dt="2022-07-21T19:11:26.038" v="104" actId="478"/>
          <ac:picMkLst>
            <pc:docMk/>
            <pc:sldMk cId="1737423282" sldId="4135"/>
            <ac:picMk id="21" creationId="{802D4BD7-9F85-CD2E-891A-EE1E339351BC}"/>
          </ac:picMkLst>
        </pc:picChg>
        <pc:picChg chg="del">
          <ac:chgData name="Hossain, Mohammad Anwar" userId="7391ead3-9ad2-4043-88d1-3dc200071352" providerId="ADAL" clId="{37D6E0EB-4258-1644-AF29-E894F114AC88}" dt="2022-07-21T19:11:26.038" v="104" actId="478"/>
          <ac:picMkLst>
            <pc:docMk/>
            <pc:sldMk cId="1737423282" sldId="4135"/>
            <ac:picMk id="22" creationId="{B593455D-53D2-9B92-7BAD-B64B6F6F6789}"/>
          </ac:picMkLst>
        </pc:picChg>
        <pc:picChg chg="del">
          <ac:chgData name="Hossain, Mohammad Anwar" userId="7391ead3-9ad2-4043-88d1-3dc200071352" providerId="ADAL" clId="{37D6E0EB-4258-1644-AF29-E894F114AC88}" dt="2022-07-21T19:11:26.038" v="104" actId="478"/>
          <ac:picMkLst>
            <pc:docMk/>
            <pc:sldMk cId="1737423282" sldId="4135"/>
            <ac:picMk id="23" creationId="{67FAE80B-BC55-9A2E-A88E-41E43D2C02CA}"/>
          </ac:picMkLst>
        </pc:picChg>
        <pc:picChg chg="del">
          <ac:chgData name="Hossain, Mohammad Anwar" userId="7391ead3-9ad2-4043-88d1-3dc200071352" providerId="ADAL" clId="{37D6E0EB-4258-1644-AF29-E894F114AC88}" dt="2022-07-21T19:11:26.038" v="104" actId="478"/>
          <ac:picMkLst>
            <pc:docMk/>
            <pc:sldMk cId="1737423282" sldId="4135"/>
            <ac:picMk id="24" creationId="{8223B345-841D-E81C-F3B0-3A38882E954E}"/>
          </ac:picMkLst>
        </pc:picChg>
        <pc:picChg chg="del">
          <ac:chgData name="Hossain, Mohammad Anwar" userId="7391ead3-9ad2-4043-88d1-3dc200071352" providerId="ADAL" clId="{37D6E0EB-4258-1644-AF29-E894F114AC88}" dt="2022-07-21T19:11:26.038" v="104" actId="478"/>
          <ac:picMkLst>
            <pc:docMk/>
            <pc:sldMk cId="1737423282" sldId="4135"/>
            <ac:picMk id="25" creationId="{6ACB1FD1-C309-01BD-E5E4-EFE1667BFB62}"/>
          </ac:picMkLst>
        </pc:picChg>
        <pc:picChg chg="del">
          <ac:chgData name="Hossain, Mohammad Anwar" userId="7391ead3-9ad2-4043-88d1-3dc200071352" providerId="ADAL" clId="{37D6E0EB-4258-1644-AF29-E894F114AC88}" dt="2022-07-21T19:11:26.038" v="104" actId="478"/>
          <ac:picMkLst>
            <pc:docMk/>
            <pc:sldMk cId="1737423282" sldId="4135"/>
            <ac:picMk id="26" creationId="{A31BCDB0-2825-8712-E745-0B99579F1AAC}"/>
          </ac:picMkLst>
        </pc:picChg>
        <pc:picChg chg="del">
          <ac:chgData name="Hossain, Mohammad Anwar" userId="7391ead3-9ad2-4043-88d1-3dc200071352" providerId="ADAL" clId="{37D6E0EB-4258-1644-AF29-E894F114AC88}" dt="2022-07-21T19:11:26.038" v="104" actId="478"/>
          <ac:picMkLst>
            <pc:docMk/>
            <pc:sldMk cId="1737423282" sldId="4135"/>
            <ac:picMk id="27" creationId="{2F596C1F-B036-A6AF-CA77-D88CF90C4C25}"/>
          </ac:picMkLst>
        </pc:picChg>
        <pc:picChg chg="add del mod">
          <ac:chgData name="Hossain, Mohammad Anwar" userId="7391ead3-9ad2-4043-88d1-3dc200071352" providerId="ADAL" clId="{37D6E0EB-4258-1644-AF29-E894F114AC88}" dt="2022-07-21T19:17:12.377" v="142" actId="478"/>
          <ac:picMkLst>
            <pc:docMk/>
            <pc:sldMk cId="1737423282" sldId="4135"/>
            <ac:picMk id="28" creationId="{0B12F65A-9F81-26F5-0F72-2807FD0BCBCC}"/>
          </ac:picMkLst>
        </pc:picChg>
        <pc:picChg chg="del">
          <ac:chgData name="Hossain, Mohammad Anwar" userId="7391ead3-9ad2-4043-88d1-3dc200071352" providerId="ADAL" clId="{37D6E0EB-4258-1644-AF29-E894F114AC88}" dt="2022-07-21T19:11:26.038" v="104" actId="478"/>
          <ac:picMkLst>
            <pc:docMk/>
            <pc:sldMk cId="1737423282" sldId="4135"/>
            <ac:picMk id="29" creationId="{28CE7ECB-533D-2C93-CD4B-2F8383BC612A}"/>
          </ac:picMkLst>
        </pc:picChg>
        <pc:picChg chg="del">
          <ac:chgData name="Hossain, Mohammad Anwar" userId="7391ead3-9ad2-4043-88d1-3dc200071352" providerId="ADAL" clId="{37D6E0EB-4258-1644-AF29-E894F114AC88}" dt="2022-07-21T19:11:26.038" v="104" actId="478"/>
          <ac:picMkLst>
            <pc:docMk/>
            <pc:sldMk cId="1737423282" sldId="4135"/>
            <ac:picMk id="30" creationId="{278ADE84-AA87-7C70-1B0A-0C88C7A77ADD}"/>
          </ac:picMkLst>
        </pc:picChg>
        <pc:picChg chg="add mod">
          <ac:chgData name="Hossain, Mohammad Anwar" userId="7391ead3-9ad2-4043-88d1-3dc200071352" providerId="ADAL" clId="{37D6E0EB-4258-1644-AF29-E894F114AC88}" dt="2022-07-21T19:17:20.020" v="146" actId="1076"/>
          <ac:picMkLst>
            <pc:docMk/>
            <pc:sldMk cId="1737423282" sldId="4135"/>
            <ac:picMk id="31" creationId="{C56B04D0-D150-F66C-37C0-14CD32E6F542}"/>
          </ac:picMkLst>
        </pc:picChg>
        <pc:picChg chg="add del">
          <ac:chgData name="Hossain, Mohammad Anwar" userId="7391ead3-9ad2-4043-88d1-3dc200071352" providerId="ADAL" clId="{37D6E0EB-4258-1644-AF29-E894F114AC88}" dt="2022-07-21T19:11:35.299" v="107" actId="478"/>
          <ac:picMkLst>
            <pc:docMk/>
            <pc:sldMk cId="1737423282" sldId="4135"/>
            <ac:picMk id="32" creationId="{BE8264AC-D79F-85E3-B3CD-D3615D92BF82}"/>
          </ac:picMkLst>
        </pc:picChg>
        <pc:picChg chg="add del">
          <ac:chgData name="Hossain, Mohammad Anwar" userId="7391ead3-9ad2-4043-88d1-3dc200071352" providerId="ADAL" clId="{37D6E0EB-4258-1644-AF29-E894F114AC88}" dt="2022-07-21T19:11:35.299" v="107" actId="478"/>
          <ac:picMkLst>
            <pc:docMk/>
            <pc:sldMk cId="1737423282" sldId="4135"/>
            <ac:picMk id="33" creationId="{07274810-3B2D-4F5C-8942-75C838018C47}"/>
          </ac:picMkLst>
        </pc:picChg>
        <pc:picChg chg="add mod">
          <ac:chgData name="Hossain, Mohammad Anwar" userId="7391ead3-9ad2-4043-88d1-3dc200071352" providerId="ADAL" clId="{37D6E0EB-4258-1644-AF29-E894F114AC88}" dt="2022-07-21T19:17:36.400" v="148" actId="1076"/>
          <ac:picMkLst>
            <pc:docMk/>
            <pc:sldMk cId="1737423282" sldId="4135"/>
            <ac:picMk id="34" creationId="{83D7423E-2BCE-8557-17F9-24A8BD3CE624}"/>
          </ac:picMkLst>
        </pc:picChg>
      </pc:sldChg>
      <pc:sldChg chg="addSp delSp modSp add mod">
        <pc:chgData name="Hossain, Mohammad Anwar" userId="7391ead3-9ad2-4043-88d1-3dc200071352" providerId="ADAL" clId="{37D6E0EB-4258-1644-AF29-E894F114AC88}" dt="2022-07-21T21:31:00.045" v="512" actId="20577"/>
        <pc:sldMkLst>
          <pc:docMk/>
          <pc:sldMk cId="3720926783" sldId="4135"/>
        </pc:sldMkLst>
        <pc:spChg chg="add mod">
          <ac:chgData name="Hossain, Mohammad Anwar" userId="7391ead3-9ad2-4043-88d1-3dc200071352" providerId="ADAL" clId="{37D6E0EB-4258-1644-AF29-E894F114AC88}" dt="2022-07-21T21:20:04.126" v="352" actId="115"/>
          <ac:spMkLst>
            <pc:docMk/>
            <pc:sldMk cId="3720926783" sldId="4135"/>
            <ac:spMk id="3" creationId="{88DEE5DF-2735-F48E-6E66-E37CA1AC1AF2}"/>
          </ac:spMkLst>
        </pc:spChg>
        <pc:spChg chg="del">
          <ac:chgData name="Hossain, Mohammad Anwar" userId="7391ead3-9ad2-4043-88d1-3dc200071352" providerId="ADAL" clId="{37D6E0EB-4258-1644-AF29-E894F114AC88}" dt="2022-07-21T21:01:07.226" v="336" actId="478"/>
          <ac:spMkLst>
            <pc:docMk/>
            <pc:sldMk cId="3720926783" sldId="4135"/>
            <ac:spMk id="7" creationId="{DE39C7A5-4336-647A-4E70-46B04381E614}"/>
          </ac:spMkLst>
        </pc:spChg>
        <pc:spChg chg="del">
          <ac:chgData name="Hossain, Mohammad Anwar" userId="7391ead3-9ad2-4043-88d1-3dc200071352" providerId="ADAL" clId="{37D6E0EB-4258-1644-AF29-E894F114AC88}" dt="2022-07-21T21:19:39.769" v="343" actId="478"/>
          <ac:spMkLst>
            <pc:docMk/>
            <pc:sldMk cId="3720926783" sldId="4135"/>
            <ac:spMk id="11" creationId="{AD42CDD0-6BF5-26DB-F47B-66948507087E}"/>
          </ac:spMkLst>
        </pc:spChg>
        <pc:spChg chg="del">
          <ac:chgData name="Hossain, Mohammad Anwar" userId="7391ead3-9ad2-4043-88d1-3dc200071352" providerId="ADAL" clId="{37D6E0EB-4258-1644-AF29-E894F114AC88}" dt="2022-07-21T21:01:05.693" v="335" actId="478"/>
          <ac:spMkLst>
            <pc:docMk/>
            <pc:sldMk cId="3720926783" sldId="4135"/>
            <ac:spMk id="13" creationId="{93C5CA4D-F4E4-0760-66FC-5C2DC5F1B447}"/>
          </ac:spMkLst>
        </pc:spChg>
        <pc:spChg chg="add mod">
          <ac:chgData name="Hossain, Mohammad Anwar" userId="7391ead3-9ad2-4043-88d1-3dc200071352" providerId="ADAL" clId="{37D6E0EB-4258-1644-AF29-E894F114AC88}" dt="2022-07-21T21:28:55.526" v="439" actId="20577"/>
          <ac:spMkLst>
            <pc:docMk/>
            <pc:sldMk cId="3720926783" sldId="4135"/>
            <ac:spMk id="25" creationId="{214038BB-CE0B-EE67-9704-4B9467E7B4D3}"/>
          </ac:spMkLst>
        </pc:spChg>
        <pc:spChg chg="add mod">
          <ac:chgData name="Hossain, Mohammad Anwar" userId="7391ead3-9ad2-4043-88d1-3dc200071352" providerId="ADAL" clId="{37D6E0EB-4258-1644-AF29-E894F114AC88}" dt="2022-07-21T21:30:15.058" v="475" actId="1076"/>
          <ac:spMkLst>
            <pc:docMk/>
            <pc:sldMk cId="3720926783" sldId="4135"/>
            <ac:spMk id="51" creationId="{4541E404-37DC-6FEC-501C-90729306A387}"/>
          </ac:spMkLst>
        </pc:spChg>
        <pc:spChg chg="add mod">
          <ac:chgData name="Hossain, Mohammad Anwar" userId="7391ead3-9ad2-4043-88d1-3dc200071352" providerId="ADAL" clId="{37D6E0EB-4258-1644-AF29-E894F114AC88}" dt="2022-07-21T21:31:00.045" v="512" actId="20577"/>
          <ac:spMkLst>
            <pc:docMk/>
            <pc:sldMk cId="3720926783" sldId="4135"/>
            <ac:spMk id="52" creationId="{45C67EE0-54CE-31FF-C692-9BB34E184DD6}"/>
          </ac:spMkLst>
        </pc:spChg>
        <pc:picChg chg="add mod">
          <ac:chgData name="Hossain, Mohammad Anwar" userId="7391ead3-9ad2-4043-88d1-3dc200071352" providerId="ADAL" clId="{37D6E0EB-4258-1644-AF29-E894F114AC88}" dt="2022-07-21T21:20:47.921" v="354" actId="1076"/>
          <ac:picMkLst>
            <pc:docMk/>
            <pc:sldMk cId="3720926783" sldId="4135"/>
            <ac:picMk id="4" creationId="{7DC4F309-D103-74B0-643E-1BB3432FEFA1}"/>
          </ac:picMkLst>
        </pc:picChg>
        <pc:picChg chg="del">
          <ac:chgData name="Hossain, Mohammad Anwar" userId="7391ead3-9ad2-4043-88d1-3dc200071352" providerId="ADAL" clId="{37D6E0EB-4258-1644-AF29-E894F114AC88}" dt="2022-07-21T21:01:05.693" v="335" actId="478"/>
          <ac:picMkLst>
            <pc:docMk/>
            <pc:sldMk cId="3720926783" sldId="4135"/>
            <ac:picMk id="5" creationId="{1F025F72-1C85-CC83-59AF-FF69F8661D0C}"/>
          </ac:picMkLst>
        </pc:picChg>
        <pc:picChg chg="del">
          <ac:chgData name="Hossain, Mohammad Anwar" userId="7391ead3-9ad2-4043-88d1-3dc200071352" providerId="ADAL" clId="{37D6E0EB-4258-1644-AF29-E894F114AC88}" dt="2022-07-21T21:01:05.693" v="335" actId="478"/>
          <ac:picMkLst>
            <pc:docMk/>
            <pc:sldMk cId="3720926783" sldId="4135"/>
            <ac:picMk id="6" creationId="{0570C9D6-7AB4-16AD-8AF5-D9E227238945}"/>
          </ac:picMkLst>
        </pc:picChg>
        <pc:picChg chg="del">
          <ac:chgData name="Hossain, Mohammad Anwar" userId="7391ead3-9ad2-4043-88d1-3dc200071352" providerId="ADAL" clId="{37D6E0EB-4258-1644-AF29-E894F114AC88}" dt="2022-07-21T21:01:05.693" v="335" actId="478"/>
          <ac:picMkLst>
            <pc:docMk/>
            <pc:sldMk cId="3720926783" sldId="4135"/>
            <ac:picMk id="8" creationId="{DC317DE3-8B51-E2D2-64D1-929FD6226E5A}"/>
          </ac:picMkLst>
        </pc:picChg>
        <pc:picChg chg="add mod">
          <ac:chgData name="Hossain, Mohammad Anwar" userId="7391ead3-9ad2-4043-88d1-3dc200071352" providerId="ADAL" clId="{37D6E0EB-4258-1644-AF29-E894F114AC88}" dt="2022-07-21T21:21:00.815" v="356" actId="1076"/>
          <ac:picMkLst>
            <pc:docMk/>
            <pc:sldMk cId="3720926783" sldId="4135"/>
            <ac:picMk id="9" creationId="{CA27B976-F768-9A9C-E1BE-FA7963D0DFFA}"/>
          </ac:picMkLst>
        </pc:picChg>
        <pc:picChg chg="mod">
          <ac:chgData name="Hossain, Mohammad Anwar" userId="7391ead3-9ad2-4043-88d1-3dc200071352" providerId="ADAL" clId="{37D6E0EB-4258-1644-AF29-E894F114AC88}" dt="2022-07-21T21:19:52.179" v="346" actId="14100"/>
          <ac:picMkLst>
            <pc:docMk/>
            <pc:sldMk cId="3720926783" sldId="4135"/>
            <ac:picMk id="10" creationId="{DA9F3857-3EAB-A3E9-D0DC-E3C8AD420AFB}"/>
          </ac:picMkLst>
        </pc:picChg>
        <pc:picChg chg="add mod">
          <ac:chgData name="Hossain, Mohammad Anwar" userId="7391ead3-9ad2-4043-88d1-3dc200071352" providerId="ADAL" clId="{37D6E0EB-4258-1644-AF29-E894F114AC88}" dt="2022-07-21T21:21:12.411" v="358" actId="1076"/>
          <ac:picMkLst>
            <pc:docMk/>
            <pc:sldMk cId="3720926783" sldId="4135"/>
            <ac:picMk id="12" creationId="{2F0D2E74-710D-0DC5-3B16-E05CB1508540}"/>
          </ac:picMkLst>
        </pc:picChg>
        <pc:picChg chg="add mod">
          <ac:chgData name="Hossain, Mohammad Anwar" userId="7391ead3-9ad2-4043-88d1-3dc200071352" providerId="ADAL" clId="{37D6E0EB-4258-1644-AF29-E894F114AC88}" dt="2022-07-21T21:21:22.635" v="360" actId="1076"/>
          <ac:picMkLst>
            <pc:docMk/>
            <pc:sldMk cId="3720926783" sldId="4135"/>
            <ac:picMk id="14" creationId="{E249D9D1-5E4F-EA78-F2CF-0148A096D9E9}"/>
          </ac:picMkLst>
        </pc:picChg>
        <pc:picChg chg="add mod">
          <ac:chgData name="Hossain, Mohammad Anwar" userId="7391ead3-9ad2-4043-88d1-3dc200071352" providerId="ADAL" clId="{37D6E0EB-4258-1644-AF29-E894F114AC88}" dt="2022-07-21T21:23:09.216" v="386" actId="1076"/>
          <ac:picMkLst>
            <pc:docMk/>
            <pc:sldMk cId="3720926783" sldId="4135"/>
            <ac:picMk id="15" creationId="{12BEB3FD-740E-DF11-D878-363CFA842720}"/>
          </ac:picMkLst>
        </pc:picChg>
        <pc:picChg chg="add mod">
          <ac:chgData name="Hossain, Mohammad Anwar" userId="7391ead3-9ad2-4043-88d1-3dc200071352" providerId="ADAL" clId="{37D6E0EB-4258-1644-AF29-E894F114AC88}" dt="2022-07-21T21:23:11.319" v="387" actId="1076"/>
          <ac:picMkLst>
            <pc:docMk/>
            <pc:sldMk cId="3720926783" sldId="4135"/>
            <ac:picMk id="16" creationId="{9903EB08-3B30-C1F5-B1A9-1C65F2766C50}"/>
          </ac:picMkLst>
        </pc:picChg>
        <pc:picChg chg="add mod">
          <ac:chgData name="Hossain, Mohammad Anwar" userId="7391ead3-9ad2-4043-88d1-3dc200071352" providerId="ADAL" clId="{37D6E0EB-4258-1644-AF29-E894F114AC88}" dt="2022-07-21T21:21:56.572" v="368" actId="1076"/>
          <ac:picMkLst>
            <pc:docMk/>
            <pc:sldMk cId="3720926783" sldId="4135"/>
            <ac:picMk id="17" creationId="{626BE2B6-1839-D0A4-34FB-101FAB503584}"/>
          </ac:picMkLst>
        </pc:picChg>
        <pc:picChg chg="add mod">
          <ac:chgData name="Hossain, Mohammad Anwar" userId="7391ead3-9ad2-4043-88d1-3dc200071352" providerId="ADAL" clId="{37D6E0EB-4258-1644-AF29-E894F114AC88}" dt="2022-07-21T21:22:13.213" v="371" actId="1076"/>
          <ac:picMkLst>
            <pc:docMk/>
            <pc:sldMk cId="3720926783" sldId="4135"/>
            <ac:picMk id="18" creationId="{2CFB332A-DF5A-5994-0848-0DDB845BB5A3}"/>
          </ac:picMkLst>
        </pc:picChg>
        <pc:picChg chg="add mod">
          <ac:chgData name="Hossain, Mohammad Anwar" userId="7391ead3-9ad2-4043-88d1-3dc200071352" providerId="ADAL" clId="{37D6E0EB-4258-1644-AF29-E894F114AC88}" dt="2022-07-21T21:23:12.770" v="388" actId="1076"/>
          <ac:picMkLst>
            <pc:docMk/>
            <pc:sldMk cId="3720926783" sldId="4135"/>
            <ac:picMk id="19" creationId="{650CE948-1FFC-C288-4A84-4E3E7AE264F3}"/>
          </ac:picMkLst>
        </pc:picChg>
        <pc:picChg chg="add mod">
          <ac:chgData name="Hossain, Mohammad Anwar" userId="7391ead3-9ad2-4043-88d1-3dc200071352" providerId="ADAL" clId="{37D6E0EB-4258-1644-AF29-E894F114AC88}" dt="2022-07-21T21:23:14.447" v="389" actId="1076"/>
          <ac:picMkLst>
            <pc:docMk/>
            <pc:sldMk cId="3720926783" sldId="4135"/>
            <ac:picMk id="20" creationId="{6AEBA66B-46F0-E274-6969-4545FEF7F679}"/>
          </ac:picMkLst>
        </pc:picChg>
        <pc:picChg chg="add mod">
          <ac:chgData name="Hossain, Mohammad Anwar" userId="7391ead3-9ad2-4043-88d1-3dc200071352" providerId="ADAL" clId="{37D6E0EB-4258-1644-AF29-E894F114AC88}" dt="2022-07-21T21:22:32.237" v="377" actId="1076"/>
          <ac:picMkLst>
            <pc:docMk/>
            <pc:sldMk cId="3720926783" sldId="4135"/>
            <ac:picMk id="21" creationId="{E27D45C6-8076-E852-2CFA-08A17A072679}"/>
          </ac:picMkLst>
        </pc:picChg>
        <pc:picChg chg="add mod">
          <ac:chgData name="Hossain, Mohammad Anwar" userId="7391ead3-9ad2-4043-88d1-3dc200071352" providerId="ADAL" clId="{37D6E0EB-4258-1644-AF29-E894F114AC88}" dt="2022-07-21T21:22:40.820" v="379" actId="1076"/>
          <ac:picMkLst>
            <pc:docMk/>
            <pc:sldMk cId="3720926783" sldId="4135"/>
            <ac:picMk id="22" creationId="{88204BD7-1CED-9404-56B0-FA48318A643B}"/>
          </ac:picMkLst>
        </pc:picChg>
        <pc:picChg chg="add mod">
          <ac:chgData name="Hossain, Mohammad Anwar" userId="7391ead3-9ad2-4043-88d1-3dc200071352" providerId="ADAL" clId="{37D6E0EB-4258-1644-AF29-E894F114AC88}" dt="2022-07-21T21:23:16.876" v="390" actId="1076"/>
          <ac:picMkLst>
            <pc:docMk/>
            <pc:sldMk cId="3720926783" sldId="4135"/>
            <ac:picMk id="23" creationId="{7B7E41FC-9317-5391-D8EF-584334FA56D2}"/>
          </ac:picMkLst>
        </pc:picChg>
        <pc:picChg chg="add mod">
          <ac:chgData name="Hossain, Mohammad Anwar" userId="7391ead3-9ad2-4043-88d1-3dc200071352" providerId="ADAL" clId="{37D6E0EB-4258-1644-AF29-E894F114AC88}" dt="2022-07-21T21:23:22.615" v="391" actId="1076"/>
          <ac:picMkLst>
            <pc:docMk/>
            <pc:sldMk cId="3720926783" sldId="4135"/>
            <ac:picMk id="24" creationId="{B3027AAC-E0B1-759B-5B70-3C5481223831}"/>
          </ac:picMkLst>
        </pc:picChg>
        <pc:picChg chg="add mod">
          <ac:chgData name="Hossain, Mohammad Anwar" userId="7391ead3-9ad2-4043-88d1-3dc200071352" providerId="ADAL" clId="{37D6E0EB-4258-1644-AF29-E894F114AC88}" dt="2022-07-21T21:23:42.326" v="394" actId="1076"/>
          <ac:picMkLst>
            <pc:docMk/>
            <pc:sldMk cId="3720926783" sldId="4135"/>
            <ac:picMk id="26" creationId="{D7BF2B1A-0DA3-044B-3739-B3F1F3C3944D}"/>
          </ac:picMkLst>
        </pc:picChg>
        <pc:picChg chg="add mod">
          <ac:chgData name="Hossain, Mohammad Anwar" userId="7391ead3-9ad2-4043-88d1-3dc200071352" providerId="ADAL" clId="{37D6E0EB-4258-1644-AF29-E894F114AC88}" dt="2022-07-21T21:23:55.719" v="396" actId="1076"/>
          <ac:picMkLst>
            <pc:docMk/>
            <pc:sldMk cId="3720926783" sldId="4135"/>
            <ac:picMk id="27" creationId="{6CE37FD1-31CB-1656-08CF-3E8DB16102B0}"/>
          </ac:picMkLst>
        </pc:picChg>
        <pc:picChg chg="add mod">
          <ac:chgData name="Hossain, Mohammad Anwar" userId="7391ead3-9ad2-4043-88d1-3dc200071352" providerId="ADAL" clId="{37D6E0EB-4258-1644-AF29-E894F114AC88}" dt="2022-07-21T21:24:12.418" v="398" actId="1076"/>
          <ac:picMkLst>
            <pc:docMk/>
            <pc:sldMk cId="3720926783" sldId="4135"/>
            <ac:picMk id="28" creationId="{95AA814D-EC51-05B9-B91D-1F375758DF44}"/>
          </ac:picMkLst>
        </pc:picChg>
        <pc:picChg chg="add mod">
          <ac:chgData name="Hossain, Mohammad Anwar" userId="7391ead3-9ad2-4043-88d1-3dc200071352" providerId="ADAL" clId="{37D6E0EB-4258-1644-AF29-E894F114AC88}" dt="2022-07-21T21:24:19.843" v="400" actId="1076"/>
          <ac:picMkLst>
            <pc:docMk/>
            <pc:sldMk cId="3720926783" sldId="4135"/>
            <ac:picMk id="29" creationId="{974179A6-5391-75C4-7718-750D0B11C06E}"/>
          </ac:picMkLst>
        </pc:picChg>
        <pc:picChg chg="add mod">
          <ac:chgData name="Hossain, Mohammad Anwar" userId="7391ead3-9ad2-4043-88d1-3dc200071352" providerId="ADAL" clId="{37D6E0EB-4258-1644-AF29-E894F114AC88}" dt="2022-07-21T21:24:54.538" v="404" actId="1076"/>
          <ac:picMkLst>
            <pc:docMk/>
            <pc:sldMk cId="3720926783" sldId="4135"/>
            <ac:picMk id="32" creationId="{2CC1493D-F55D-6BF7-05BE-7C8483A75993}"/>
          </ac:picMkLst>
        </pc:picChg>
        <pc:picChg chg="add mod">
          <ac:chgData name="Hossain, Mohammad Anwar" userId="7391ead3-9ad2-4043-88d1-3dc200071352" providerId="ADAL" clId="{37D6E0EB-4258-1644-AF29-E894F114AC88}" dt="2022-07-21T21:25:12.694" v="406" actId="1076"/>
          <ac:picMkLst>
            <pc:docMk/>
            <pc:sldMk cId="3720926783" sldId="4135"/>
            <ac:picMk id="33" creationId="{8D9E5488-A0D5-0A6B-2129-EB1D2676C2AF}"/>
          </ac:picMkLst>
        </pc:picChg>
        <pc:picChg chg="add mod">
          <ac:chgData name="Hossain, Mohammad Anwar" userId="7391ead3-9ad2-4043-88d1-3dc200071352" providerId="ADAL" clId="{37D6E0EB-4258-1644-AF29-E894F114AC88}" dt="2022-07-21T21:25:21.831" v="408" actId="1076"/>
          <ac:picMkLst>
            <pc:docMk/>
            <pc:sldMk cId="3720926783" sldId="4135"/>
            <ac:picMk id="34" creationId="{4CE90FCB-F6FE-6A19-E1F6-96C8D67F28E3}"/>
          </ac:picMkLst>
        </pc:picChg>
        <pc:picChg chg="add mod">
          <ac:chgData name="Hossain, Mohammad Anwar" userId="7391ead3-9ad2-4043-88d1-3dc200071352" providerId="ADAL" clId="{37D6E0EB-4258-1644-AF29-E894F114AC88}" dt="2022-07-21T21:25:35.579" v="410" actId="1076"/>
          <ac:picMkLst>
            <pc:docMk/>
            <pc:sldMk cId="3720926783" sldId="4135"/>
            <ac:picMk id="35" creationId="{56596521-ECAB-A4A3-DA1D-29BEF7A70475}"/>
          </ac:picMkLst>
        </pc:picChg>
        <pc:picChg chg="add mod">
          <ac:chgData name="Hossain, Mohammad Anwar" userId="7391ead3-9ad2-4043-88d1-3dc200071352" providerId="ADAL" clId="{37D6E0EB-4258-1644-AF29-E894F114AC88}" dt="2022-07-21T21:25:45.770" v="412" actId="1076"/>
          <ac:picMkLst>
            <pc:docMk/>
            <pc:sldMk cId="3720926783" sldId="4135"/>
            <ac:picMk id="36" creationId="{7A29B55B-1774-1866-B24F-2FCB2D4E7B38}"/>
          </ac:picMkLst>
        </pc:picChg>
        <pc:picChg chg="add mod">
          <ac:chgData name="Hossain, Mohammad Anwar" userId="7391ead3-9ad2-4043-88d1-3dc200071352" providerId="ADAL" clId="{37D6E0EB-4258-1644-AF29-E894F114AC88}" dt="2022-07-21T21:25:56.929" v="414" actId="1076"/>
          <ac:picMkLst>
            <pc:docMk/>
            <pc:sldMk cId="3720926783" sldId="4135"/>
            <ac:picMk id="37" creationId="{C43BA6CC-06F4-FC87-B665-FFDA0EA102BA}"/>
          </ac:picMkLst>
        </pc:picChg>
        <pc:picChg chg="add mod">
          <ac:chgData name="Hossain, Mohammad Anwar" userId="7391ead3-9ad2-4043-88d1-3dc200071352" providerId="ADAL" clId="{37D6E0EB-4258-1644-AF29-E894F114AC88}" dt="2022-07-21T21:26:09.102" v="416" actId="1076"/>
          <ac:picMkLst>
            <pc:docMk/>
            <pc:sldMk cId="3720926783" sldId="4135"/>
            <ac:picMk id="38" creationId="{651BBF11-F456-B9B6-6320-8A83B25DB486}"/>
          </ac:picMkLst>
        </pc:picChg>
        <pc:picChg chg="add mod">
          <ac:chgData name="Hossain, Mohammad Anwar" userId="7391ead3-9ad2-4043-88d1-3dc200071352" providerId="ADAL" clId="{37D6E0EB-4258-1644-AF29-E894F114AC88}" dt="2022-07-21T21:26:17.618" v="418" actId="1076"/>
          <ac:picMkLst>
            <pc:docMk/>
            <pc:sldMk cId="3720926783" sldId="4135"/>
            <ac:picMk id="39" creationId="{B960A306-B27A-9226-B8F7-AF724BA9D221}"/>
          </ac:picMkLst>
        </pc:picChg>
        <pc:picChg chg="add mod">
          <ac:chgData name="Hossain, Mohammad Anwar" userId="7391ead3-9ad2-4043-88d1-3dc200071352" providerId="ADAL" clId="{37D6E0EB-4258-1644-AF29-E894F114AC88}" dt="2022-07-21T21:26:26.505" v="420" actId="1076"/>
          <ac:picMkLst>
            <pc:docMk/>
            <pc:sldMk cId="3720926783" sldId="4135"/>
            <ac:picMk id="40" creationId="{431A7929-11EB-BC2C-6771-31B43DADAF08}"/>
          </ac:picMkLst>
        </pc:picChg>
        <pc:picChg chg="add mod">
          <ac:chgData name="Hossain, Mohammad Anwar" userId="7391ead3-9ad2-4043-88d1-3dc200071352" providerId="ADAL" clId="{37D6E0EB-4258-1644-AF29-E894F114AC88}" dt="2022-07-21T21:26:39.477" v="422" actId="1076"/>
          <ac:picMkLst>
            <pc:docMk/>
            <pc:sldMk cId="3720926783" sldId="4135"/>
            <ac:picMk id="41" creationId="{8A4278A8-032D-FDB1-135A-A7665DB78B06}"/>
          </ac:picMkLst>
        </pc:picChg>
        <pc:picChg chg="add mod">
          <ac:chgData name="Hossain, Mohammad Anwar" userId="7391ead3-9ad2-4043-88d1-3dc200071352" providerId="ADAL" clId="{37D6E0EB-4258-1644-AF29-E894F114AC88}" dt="2022-07-21T21:26:47.733" v="424" actId="1076"/>
          <ac:picMkLst>
            <pc:docMk/>
            <pc:sldMk cId="3720926783" sldId="4135"/>
            <ac:picMk id="42" creationId="{9FD83A38-1F97-EB13-C178-E1BA0919DD63}"/>
          </ac:picMkLst>
        </pc:picChg>
        <pc:picChg chg="add mod">
          <ac:chgData name="Hossain, Mohammad Anwar" userId="7391ead3-9ad2-4043-88d1-3dc200071352" providerId="ADAL" clId="{37D6E0EB-4258-1644-AF29-E894F114AC88}" dt="2022-07-21T21:27:09.345" v="426" actId="1076"/>
          <ac:picMkLst>
            <pc:docMk/>
            <pc:sldMk cId="3720926783" sldId="4135"/>
            <ac:picMk id="43" creationId="{2868712C-0A13-189B-7ECC-A5A6482B969B}"/>
          </ac:picMkLst>
        </pc:picChg>
        <pc:picChg chg="add mod">
          <ac:chgData name="Hossain, Mohammad Anwar" userId="7391ead3-9ad2-4043-88d1-3dc200071352" providerId="ADAL" clId="{37D6E0EB-4258-1644-AF29-E894F114AC88}" dt="2022-07-21T21:27:22.318" v="428" actId="1076"/>
          <ac:picMkLst>
            <pc:docMk/>
            <pc:sldMk cId="3720926783" sldId="4135"/>
            <ac:picMk id="44" creationId="{C56980A7-41C6-5651-618F-DE5F144D0890}"/>
          </ac:picMkLst>
        </pc:picChg>
        <pc:picChg chg="add del mod">
          <ac:chgData name="Hossain, Mohammad Anwar" userId="7391ead3-9ad2-4043-88d1-3dc200071352" providerId="ADAL" clId="{37D6E0EB-4258-1644-AF29-E894F114AC88}" dt="2022-07-21T21:27:38.079" v="431" actId="478"/>
          <ac:picMkLst>
            <pc:docMk/>
            <pc:sldMk cId="3720926783" sldId="4135"/>
            <ac:picMk id="45" creationId="{9FE98A55-9BE4-1363-32CC-7B5E2DCB229E}"/>
          </ac:picMkLst>
        </pc:picChg>
        <pc:picChg chg="add mod">
          <ac:chgData name="Hossain, Mohammad Anwar" userId="7391ead3-9ad2-4043-88d1-3dc200071352" providerId="ADAL" clId="{37D6E0EB-4258-1644-AF29-E894F114AC88}" dt="2022-07-21T21:27:48.225" v="433" actId="1076"/>
          <ac:picMkLst>
            <pc:docMk/>
            <pc:sldMk cId="3720926783" sldId="4135"/>
            <ac:picMk id="46" creationId="{780AD2C7-DB68-70FC-D479-EF72591DDB85}"/>
          </ac:picMkLst>
        </pc:picChg>
        <pc:picChg chg="add mod">
          <ac:chgData name="Hossain, Mohammad Anwar" userId="7391ead3-9ad2-4043-88d1-3dc200071352" providerId="ADAL" clId="{37D6E0EB-4258-1644-AF29-E894F114AC88}" dt="2022-07-21T21:27:59.914" v="435" actId="1076"/>
          <ac:picMkLst>
            <pc:docMk/>
            <pc:sldMk cId="3720926783" sldId="4135"/>
            <ac:picMk id="47" creationId="{683BFA78-080C-358F-ADC7-D31F0EF490B8}"/>
          </ac:picMkLst>
        </pc:picChg>
        <pc:picChg chg="add mod">
          <ac:chgData name="Hossain, Mohammad Anwar" userId="7391ead3-9ad2-4043-88d1-3dc200071352" providerId="ADAL" clId="{37D6E0EB-4258-1644-AF29-E894F114AC88}" dt="2022-07-21T21:28:20.153" v="437" actId="1076"/>
          <ac:picMkLst>
            <pc:docMk/>
            <pc:sldMk cId="3720926783" sldId="4135"/>
            <ac:picMk id="48" creationId="{80FC3599-1BEB-4933-ADBC-6885A82312BE}"/>
          </ac:picMkLst>
        </pc:picChg>
        <pc:picChg chg="add mod">
          <ac:chgData name="Hossain, Mohammad Anwar" userId="7391ead3-9ad2-4043-88d1-3dc200071352" providerId="ADAL" clId="{37D6E0EB-4258-1644-AF29-E894F114AC88}" dt="2022-07-21T21:29:33.178" v="441" actId="1076"/>
          <ac:picMkLst>
            <pc:docMk/>
            <pc:sldMk cId="3720926783" sldId="4135"/>
            <ac:picMk id="49" creationId="{890B9EE7-0F1E-D5F8-71E8-D83ECF5DC8B1}"/>
          </ac:picMkLst>
        </pc:picChg>
        <pc:picChg chg="add mod">
          <ac:chgData name="Hossain, Mohammad Anwar" userId="7391ead3-9ad2-4043-88d1-3dc200071352" providerId="ADAL" clId="{37D6E0EB-4258-1644-AF29-E894F114AC88}" dt="2022-07-21T21:29:41.378" v="443" actId="1076"/>
          <ac:picMkLst>
            <pc:docMk/>
            <pc:sldMk cId="3720926783" sldId="4135"/>
            <ac:picMk id="50" creationId="{B2B77303-7872-52F7-5DC4-8254488FC58D}"/>
          </ac:picMkLst>
        </pc:picChg>
        <pc:cxnChg chg="add mod">
          <ac:chgData name="Hossain, Mohammad Anwar" userId="7391ead3-9ad2-4043-88d1-3dc200071352" providerId="ADAL" clId="{37D6E0EB-4258-1644-AF29-E894F114AC88}" dt="2022-07-21T21:24:33.972" v="402" actId="1076"/>
          <ac:cxnSpMkLst>
            <pc:docMk/>
            <pc:sldMk cId="3720926783" sldId="4135"/>
            <ac:cxnSpMk id="31" creationId="{5D7B3601-AA4A-2F05-4D1F-827FB05C5B5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26735-5CA1-2342-9125-CC537A628053}" type="datetimeFigureOut">
              <a:rPr lang="en-US" smtClean="0"/>
              <a:t>7/21/22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57F13C-4682-1945-9E87-2FF2BA600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49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F8710-DD83-0DFF-BFB0-50E743D1E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2AE4E1-48EA-1259-1994-14A311651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2AE8C-D74E-A5ED-D82E-2D25F1EBE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349F-DE9E-442C-A108-BA0F4FC33C9D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6AD0B-0BEE-C1E5-EFB2-909F4EAAB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01D13-CD45-8B02-272E-18B5AB41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41994-2EC6-4CD8-8B45-64B0EF00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08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12EC3-711E-9D86-92EF-A3188214D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58F13D-AD6A-906F-3CCD-59739B1E4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76A56-5A96-8CF6-B842-C67C4F9CA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349F-DE9E-442C-A108-BA0F4FC33C9D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CED64-460F-6F3D-C753-85A548C17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FA904-B3E2-7DE9-C89A-2E6A491B0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41994-2EC6-4CD8-8B45-64B0EF00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20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840EB7-4E3B-F08B-51A9-1B505B4AD4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A51F42-B40C-A23D-DBF7-19440D44D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B3842-6F8D-EE72-DD38-8B91DD1B7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349F-DE9E-442C-A108-BA0F4FC33C9D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02A22-5252-5347-4D79-D4B6657BA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BCC8A-124C-23AC-1AB2-30C68377D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41994-2EC6-4CD8-8B45-64B0EF00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51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07261-23FD-67C6-88A1-9F0A1F929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384A8-EDED-20C1-9350-620B514B9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AE529-19DB-CF71-C7B9-FA3B0CD9E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349F-DE9E-442C-A108-BA0F4FC33C9D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E6502-7705-71D4-8233-1FFB59D85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665B9-FCF5-C63C-4A05-44874898B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41994-2EC6-4CD8-8B45-64B0EF00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24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33724-C98C-A04E-E263-C8D073572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B2702-B5A6-FD95-9DE1-58551D93D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7471B-C58C-4747-417A-6268045EE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349F-DE9E-442C-A108-BA0F4FC33C9D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011DA-BBC5-6EB7-C19F-AAD4D6E34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C7C55-FC2F-6D95-27CD-F5290F29B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41994-2EC6-4CD8-8B45-64B0EF00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40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3077B-B727-FB6E-D073-5DE68BE70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4159A-9F99-E7CF-7130-C8711C46F1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E9444-79E6-D4B5-D6F2-03677BE92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87A3AF-78E1-DB18-75A5-2688BA477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349F-DE9E-442C-A108-BA0F4FC33C9D}" type="datetimeFigureOut">
              <a:rPr lang="en-US" smtClean="0"/>
              <a:t>7/21/22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529AE-1A6B-1ADE-D701-FC68D0507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49BCD-F136-ECC4-B7C2-B2D1C318B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41994-2EC6-4CD8-8B45-64B0EF00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66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7CC43-38AB-9CB0-5AC6-541F25C30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B6DF6-A4AB-415C-2D06-92675F29A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15EA8-8C4B-8D47-79FD-EA8A5F611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0737C0-14E8-BFD8-57E8-03BBC1DE18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DDA8DA-D842-E4A8-1E99-67C204340B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2960ED-1A94-0982-A559-B2CEB28CA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349F-DE9E-442C-A108-BA0F4FC33C9D}" type="datetimeFigureOut">
              <a:rPr lang="en-US" smtClean="0"/>
              <a:t>7/21/22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F32D82-3906-D367-8CBF-A8E7C9C01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CD7F17-5F5B-EEE2-AFBB-274C374CB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41994-2EC6-4CD8-8B45-64B0EF00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94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5E3F0-60AE-B8C6-EB8C-4BF86B8EC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AAAAEA-38A0-85B7-55DB-F424ED8C0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349F-DE9E-442C-A108-BA0F4FC33C9D}" type="datetimeFigureOut">
              <a:rPr lang="en-US" smtClean="0"/>
              <a:t>7/21/22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D390FF-6CD8-8954-BB69-D05642840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BD49E-FE8B-951F-A3D4-40C9AD402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41994-2EC6-4CD8-8B45-64B0EF00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6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13029D-A6B0-A0E5-79A4-12D207D93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349F-DE9E-442C-A108-BA0F4FC33C9D}" type="datetimeFigureOut">
              <a:rPr lang="en-US" smtClean="0"/>
              <a:t>7/21/22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B3FD0E-790E-B842-D1CC-13F1600B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F289B-2EC5-DD42-237C-FEBF47636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41994-2EC6-4CD8-8B45-64B0EF00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6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F9034-E037-1571-7D53-A8E444D50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0E5BB-D3E6-D117-5887-D97093142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97974C-2E36-1476-AEC4-E50B470A7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F2403-FAE8-305C-C246-592CAF05D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349F-DE9E-442C-A108-BA0F4FC33C9D}" type="datetimeFigureOut">
              <a:rPr lang="en-US" smtClean="0"/>
              <a:t>7/21/22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4A4EF-1AF5-6D01-626C-ABEF78655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82B54-E5E4-5E8C-1B26-16768050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41994-2EC6-4CD8-8B45-64B0EF00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00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2FA58-BE18-2D22-1AFC-62E1BEBAD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4AF3B7-6E85-83B2-0D03-9DD3C4D54B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2E911-39F4-AED8-885D-7E023ED6D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8760D-7FB1-6753-228D-2B61169CE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349F-DE9E-442C-A108-BA0F4FC33C9D}" type="datetimeFigureOut">
              <a:rPr lang="en-US" smtClean="0"/>
              <a:t>7/21/22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0CF86-8D72-B7C0-D765-CC843D030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F7C6B-F00E-2287-6713-AADDE85F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41994-2EC6-4CD8-8B45-64B0EF00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92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3BD4AB-BF45-3E29-A6AA-92620599F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5CFC6-A700-3A9C-8EF4-3A822A110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900F2-9A4E-7B71-C24F-49FC72199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6349F-DE9E-442C-A108-BA0F4FC33C9D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AC193-D80C-A047-4E68-DD81DE5844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1E979-4DD0-BEE8-01AC-715F026C67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41994-2EC6-4CD8-8B45-64B0EF00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3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emf"/><Relationship Id="rId18" Type="http://schemas.openxmlformats.org/officeDocument/2006/relationships/image" Target="../media/image19.emf"/><Relationship Id="rId26" Type="http://schemas.openxmlformats.org/officeDocument/2006/relationships/image" Target="../media/image27.emf"/><Relationship Id="rId21" Type="http://schemas.openxmlformats.org/officeDocument/2006/relationships/image" Target="../media/image22.emf"/><Relationship Id="rId34" Type="http://schemas.openxmlformats.org/officeDocument/2006/relationships/image" Target="../media/image35.emf"/><Relationship Id="rId7" Type="http://schemas.openxmlformats.org/officeDocument/2006/relationships/image" Target="../media/image8.emf"/><Relationship Id="rId12" Type="http://schemas.openxmlformats.org/officeDocument/2006/relationships/image" Target="../media/image13.emf"/><Relationship Id="rId17" Type="http://schemas.openxmlformats.org/officeDocument/2006/relationships/image" Target="../media/image18.emf"/><Relationship Id="rId25" Type="http://schemas.openxmlformats.org/officeDocument/2006/relationships/image" Target="../media/image26.emf"/><Relationship Id="rId33" Type="http://schemas.openxmlformats.org/officeDocument/2006/relationships/image" Target="../media/image34.emf"/><Relationship Id="rId38" Type="http://schemas.openxmlformats.org/officeDocument/2006/relationships/image" Target="../media/image39.emf"/><Relationship Id="rId2" Type="http://schemas.openxmlformats.org/officeDocument/2006/relationships/image" Target="../media/image3.emf"/><Relationship Id="rId16" Type="http://schemas.openxmlformats.org/officeDocument/2006/relationships/image" Target="../media/image17.emf"/><Relationship Id="rId20" Type="http://schemas.openxmlformats.org/officeDocument/2006/relationships/image" Target="../media/image21.emf"/><Relationship Id="rId29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24" Type="http://schemas.openxmlformats.org/officeDocument/2006/relationships/image" Target="../media/image25.emf"/><Relationship Id="rId32" Type="http://schemas.openxmlformats.org/officeDocument/2006/relationships/image" Target="../media/image33.emf"/><Relationship Id="rId37" Type="http://schemas.openxmlformats.org/officeDocument/2006/relationships/image" Target="../media/image38.emf"/><Relationship Id="rId5" Type="http://schemas.openxmlformats.org/officeDocument/2006/relationships/image" Target="../media/image6.emf"/><Relationship Id="rId15" Type="http://schemas.openxmlformats.org/officeDocument/2006/relationships/image" Target="../media/image16.emf"/><Relationship Id="rId23" Type="http://schemas.openxmlformats.org/officeDocument/2006/relationships/image" Target="../media/image24.emf"/><Relationship Id="rId28" Type="http://schemas.openxmlformats.org/officeDocument/2006/relationships/image" Target="../media/image29.emf"/><Relationship Id="rId36" Type="http://schemas.openxmlformats.org/officeDocument/2006/relationships/image" Target="../media/image37.emf"/><Relationship Id="rId10" Type="http://schemas.openxmlformats.org/officeDocument/2006/relationships/image" Target="../media/image11.emf"/><Relationship Id="rId19" Type="http://schemas.openxmlformats.org/officeDocument/2006/relationships/image" Target="../media/image20.emf"/><Relationship Id="rId31" Type="http://schemas.openxmlformats.org/officeDocument/2006/relationships/image" Target="../media/image32.emf"/><Relationship Id="rId4" Type="http://schemas.openxmlformats.org/officeDocument/2006/relationships/image" Target="../media/image5.emf"/><Relationship Id="rId9" Type="http://schemas.openxmlformats.org/officeDocument/2006/relationships/image" Target="../media/image10.emf"/><Relationship Id="rId14" Type="http://schemas.openxmlformats.org/officeDocument/2006/relationships/image" Target="../media/image15.emf"/><Relationship Id="rId22" Type="http://schemas.openxmlformats.org/officeDocument/2006/relationships/image" Target="../media/image23.emf"/><Relationship Id="rId27" Type="http://schemas.openxmlformats.org/officeDocument/2006/relationships/image" Target="../media/image28.emf"/><Relationship Id="rId30" Type="http://schemas.openxmlformats.org/officeDocument/2006/relationships/image" Target="../media/image31.emf"/><Relationship Id="rId35" Type="http://schemas.openxmlformats.org/officeDocument/2006/relationships/image" Target="../media/image36.emf"/><Relationship Id="rId8" Type="http://schemas.openxmlformats.org/officeDocument/2006/relationships/image" Target="../media/image9.emf"/><Relationship Id="rId3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13" Type="http://schemas.openxmlformats.org/officeDocument/2006/relationships/image" Target="../media/image53.emf"/><Relationship Id="rId18" Type="http://schemas.openxmlformats.org/officeDocument/2006/relationships/image" Target="../media/image58.emf"/><Relationship Id="rId3" Type="http://schemas.openxmlformats.org/officeDocument/2006/relationships/image" Target="../media/image43.emf"/><Relationship Id="rId21" Type="http://schemas.openxmlformats.org/officeDocument/2006/relationships/image" Target="../media/image61.emf"/><Relationship Id="rId7" Type="http://schemas.openxmlformats.org/officeDocument/2006/relationships/image" Target="../media/image47.emf"/><Relationship Id="rId12" Type="http://schemas.openxmlformats.org/officeDocument/2006/relationships/image" Target="../media/image52.emf"/><Relationship Id="rId17" Type="http://schemas.openxmlformats.org/officeDocument/2006/relationships/image" Target="../media/image57.emf"/><Relationship Id="rId2" Type="http://schemas.openxmlformats.org/officeDocument/2006/relationships/image" Target="../media/image42.emf"/><Relationship Id="rId16" Type="http://schemas.openxmlformats.org/officeDocument/2006/relationships/image" Target="../media/image56.emf"/><Relationship Id="rId20" Type="http://schemas.openxmlformats.org/officeDocument/2006/relationships/image" Target="../media/image6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emf"/><Relationship Id="rId11" Type="http://schemas.openxmlformats.org/officeDocument/2006/relationships/image" Target="../media/image51.emf"/><Relationship Id="rId5" Type="http://schemas.openxmlformats.org/officeDocument/2006/relationships/image" Target="../media/image45.emf"/><Relationship Id="rId15" Type="http://schemas.openxmlformats.org/officeDocument/2006/relationships/image" Target="../media/image55.emf"/><Relationship Id="rId23" Type="http://schemas.openxmlformats.org/officeDocument/2006/relationships/image" Target="../media/image63.emf"/><Relationship Id="rId10" Type="http://schemas.openxmlformats.org/officeDocument/2006/relationships/image" Target="../media/image50.emf"/><Relationship Id="rId19" Type="http://schemas.openxmlformats.org/officeDocument/2006/relationships/image" Target="../media/image59.emf"/><Relationship Id="rId4" Type="http://schemas.openxmlformats.org/officeDocument/2006/relationships/image" Target="../media/image44.emf"/><Relationship Id="rId9" Type="http://schemas.openxmlformats.org/officeDocument/2006/relationships/image" Target="../media/image49.emf"/><Relationship Id="rId14" Type="http://schemas.openxmlformats.org/officeDocument/2006/relationships/image" Target="../media/image54.emf"/><Relationship Id="rId22" Type="http://schemas.openxmlformats.org/officeDocument/2006/relationships/image" Target="../media/image6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13" Type="http://schemas.openxmlformats.org/officeDocument/2006/relationships/image" Target="../media/image74.emf"/><Relationship Id="rId18" Type="http://schemas.openxmlformats.org/officeDocument/2006/relationships/image" Target="../media/image79.emf"/><Relationship Id="rId3" Type="http://schemas.openxmlformats.org/officeDocument/2006/relationships/image" Target="../media/image64.emf"/><Relationship Id="rId21" Type="http://schemas.openxmlformats.org/officeDocument/2006/relationships/image" Target="../media/image82.emf"/><Relationship Id="rId7" Type="http://schemas.openxmlformats.org/officeDocument/2006/relationships/image" Target="../media/image68.emf"/><Relationship Id="rId12" Type="http://schemas.openxmlformats.org/officeDocument/2006/relationships/image" Target="../media/image73.emf"/><Relationship Id="rId17" Type="http://schemas.openxmlformats.org/officeDocument/2006/relationships/image" Target="../media/image78.emf"/><Relationship Id="rId2" Type="http://schemas.openxmlformats.org/officeDocument/2006/relationships/image" Target="../media/image42.emf"/><Relationship Id="rId16" Type="http://schemas.openxmlformats.org/officeDocument/2006/relationships/image" Target="../media/image77.emf"/><Relationship Id="rId20" Type="http://schemas.openxmlformats.org/officeDocument/2006/relationships/image" Target="../media/image8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emf"/><Relationship Id="rId11" Type="http://schemas.openxmlformats.org/officeDocument/2006/relationships/image" Target="../media/image72.emf"/><Relationship Id="rId5" Type="http://schemas.openxmlformats.org/officeDocument/2006/relationships/image" Target="../media/image66.emf"/><Relationship Id="rId15" Type="http://schemas.openxmlformats.org/officeDocument/2006/relationships/image" Target="../media/image76.emf"/><Relationship Id="rId23" Type="http://schemas.openxmlformats.org/officeDocument/2006/relationships/image" Target="../media/image84.emf"/><Relationship Id="rId10" Type="http://schemas.openxmlformats.org/officeDocument/2006/relationships/image" Target="../media/image71.emf"/><Relationship Id="rId19" Type="http://schemas.openxmlformats.org/officeDocument/2006/relationships/image" Target="../media/image80.emf"/><Relationship Id="rId4" Type="http://schemas.openxmlformats.org/officeDocument/2006/relationships/image" Target="../media/image65.emf"/><Relationship Id="rId9" Type="http://schemas.openxmlformats.org/officeDocument/2006/relationships/image" Target="../media/image70.emf"/><Relationship Id="rId14" Type="http://schemas.openxmlformats.org/officeDocument/2006/relationships/image" Target="../media/image75.emf"/><Relationship Id="rId22" Type="http://schemas.openxmlformats.org/officeDocument/2006/relationships/image" Target="../media/image8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D1D17C-0460-903D-6DC8-00891FA405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6" cy="2967208"/>
          </a:xfrm>
        </p:spPr>
        <p:txBody>
          <a:bodyPr>
            <a:normAutofit/>
          </a:bodyPr>
          <a:lstStyle/>
          <a:p>
            <a:pPr algn="l"/>
            <a:r>
              <a:rPr lang="en-US" sz="6800" b="1" dirty="0" err="1"/>
              <a:t>AViDD</a:t>
            </a:r>
            <a:r>
              <a:rPr lang="en-US" sz="6800" b="1" dirty="0"/>
              <a:t> Helicase Inhibitors</a:t>
            </a:r>
            <a:br>
              <a:rPr lang="en-US" sz="6800" dirty="0"/>
            </a:br>
            <a:r>
              <a:rPr lang="en-US" dirty="0"/>
              <a:t>Chemistry projects with Piramal</a:t>
            </a:r>
            <a:endParaRPr lang="en-US" sz="6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C961DE-01B6-8503-712E-17C6616127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SGC-UNC</a:t>
            </a:r>
          </a:p>
          <a:p>
            <a:pPr algn="r"/>
            <a:r>
              <a:rPr lang="en-US" dirty="0"/>
              <a:t>July 2022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3832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6CD4-21DA-4F9B-7DCB-383C58602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680" y="202566"/>
            <a:ext cx="11638280" cy="680304"/>
          </a:xfrm>
        </p:spPr>
        <p:txBody>
          <a:bodyPr>
            <a:normAutofit/>
          </a:bodyPr>
          <a:lstStyle/>
          <a:p>
            <a:r>
              <a:rPr lang="en-US" sz="3600" b="1" dirty="0"/>
              <a:t>Project#1: Brr2 Analogs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025F72-1C85-CC83-59AF-FF69F8661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44" y="882870"/>
            <a:ext cx="5615856" cy="22198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317DE3-8B51-E2D2-64D1-929FD6226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541" y="3429000"/>
            <a:ext cx="2161086" cy="10405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3C5CA4D-F4E4-0760-66FC-5C2DC5F1B447}"/>
              </a:ext>
            </a:extLst>
          </p:cNvPr>
          <p:cNvSpPr txBox="1"/>
          <p:nvPr/>
        </p:nvSpPr>
        <p:spPr>
          <a:xfrm>
            <a:off x="360680" y="4521106"/>
            <a:ext cx="561585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Goal is to make diverse library for testing on multiple helicases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Propose making 5 X 20 library using 5 diverse alkylating agents and 20 anilines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129817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6CD4-21DA-4F9B-7DCB-383C58602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680" y="202566"/>
            <a:ext cx="11638280" cy="680304"/>
          </a:xfrm>
        </p:spPr>
        <p:txBody>
          <a:bodyPr>
            <a:normAutofit/>
          </a:bodyPr>
          <a:lstStyle/>
          <a:p>
            <a:r>
              <a:rPr lang="en-US" sz="3600" b="1" dirty="0"/>
              <a:t>Project#1: Brr2 Analogs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A9F3857-3EAB-A3E9-D0DC-E3C8AD420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0" y="787400"/>
            <a:ext cx="5205730" cy="23955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DEE5DF-2735-F48E-6E66-E37CA1AC1AF2}"/>
              </a:ext>
            </a:extLst>
          </p:cNvPr>
          <p:cNvSpPr txBox="1"/>
          <p:nvPr/>
        </p:nvSpPr>
        <p:spPr>
          <a:xfrm>
            <a:off x="548640" y="3267313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R1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C4F309-D103-74B0-643E-1BB3432FE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69" y="3721001"/>
            <a:ext cx="711200" cy="698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27B976-F768-9A9C-E1BE-FA7963D0D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26" y="4419501"/>
            <a:ext cx="431800" cy="889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F0D2E74-710D-0DC5-3B16-E05CB15085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026" y="5360034"/>
            <a:ext cx="482600" cy="1295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249D9D1-5E4F-EA78-F2CF-0148A096D9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1690" y="3658792"/>
            <a:ext cx="863600" cy="7239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BEB3FD-740E-DF11-D878-363CFA8427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5150" y="4382692"/>
            <a:ext cx="482600" cy="800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903EB08-3B30-C1F5-B1A9-1C65F2766C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68604" y="5377193"/>
            <a:ext cx="482600" cy="1117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26BE2B6-1839-D0A4-34FB-101FAB5035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82545" y="3618236"/>
            <a:ext cx="762000" cy="571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CFB332A-DF5A-5994-0848-0DDB845BB5A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87431" y="4419501"/>
            <a:ext cx="800100" cy="5715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50CE948-1FFC-C288-4A84-4E3E7AE264F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17581" y="5212093"/>
            <a:ext cx="469900" cy="7112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AEBA66B-46F0-E274-6969-4545FEF7F67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87381" y="6009848"/>
            <a:ext cx="800100" cy="6731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27D45C6-8076-E852-2CFA-08A17A07267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79971" y="3665142"/>
            <a:ext cx="469900" cy="7112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8204BD7-1CED-9404-56B0-FA48318A643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57395" y="4494367"/>
            <a:ext cx="469900" cy="711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B7E41FC-9317-5391-D8EF-584334FA56D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499780" y="5205567"/>
            <a:ext cx="482600" cy="10922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3027AAC-E0B1-759B-5B70-3C548122383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475991" y="6005252"/>
            <a:ext cx="939800" cy="787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14038BB-CE0B-EE67-9704-4B9467E7B4D3}"/>
              </a:ext>
            </a:extLst>
          </p:cNvPr>
          <p:cNvSpPr txBox="1"/>
          <p:nvPr/>
        </p:nvSpPr>
        <p:spPr>
          <a:xfrm>
            <a:off x="4946922" y="330571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R2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7BF2B1A-0DA3-044B-3739-B3F1F3C3944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823439" y="3721001"/>
            <a:ext cx="1384300" cy="457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CE37FD1-31CB-1656-08CF-3E8DB16102B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782820" y="4419501"/>
            <a:ext cx="1397000" cy="4191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5AA814D-EC51-05B9-B91D-1F375758DF4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660783" y="4992591"/>
            <a:ext cx="1574800" cy="4953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74179A6-5391-75C4-7718-750D0B11C06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782820" y="5567693"/>
            <a:ext cx="889000" cy="92710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D7B3601-AA4A-2F05-4D1F-827FB05C5B51}"/>
              </a:ext>
            </a:extLst>
          </p:cNvPr>
          <p:cNvCxnSpPr/>
          <p:nvPr/>
        </p:nvCxnSpPr>
        <p:spPr>
          <a:xfrm>
            <a:off x="4563259" y="3618236"/>
            <a:ext cx="0" cy="2915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2CC1493D-F55D-6BF7-05BE-7C8483A7599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469167" y="3588245"/>
            <a:ext cx="1397000" cy="4699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D9E5488-A0D5-0A6B-2129-EB1D2676C2AF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408688" y="4114701"/>
            <a:ext cx="1562100" cy="6096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CE90FCB-F6FE-6A19-E1F6-96C8D67F28E3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570767" y="4780857"/>
            <a:ext cx="1193800" cy="11176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6596521-ECAB-A4A3-DA1D-29BEF7A70475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520182" y="6062993"/>
            <a:ext cx="1130300" cy="4318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A29B55B-1774-1866-B24F-2FCB2D4E7B38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245684" y="3397745"/>
            <a:ext cx="711200" cy="8509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43BA6CC-06F4-FC87-B665-FFDA0EA102BA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245784" y="4279801"/>
            <a:ext cx="660400" cy="8890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51BBF11-F456-B9B6-6320-8A83B25DB486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8074234" y="5216321"/>
            <a:ext cx="1054100" cy="4318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960A306-B27A-9226-B8F7-AF724BA9D221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041429" y="5681993"/>
            <a:ext cx="927100" cy="8128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31A7929-11EB-BC2C-6771-31B43DADAF08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9302174" y="3273452"/>
            <a:ext cx="939800" cy="12065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8A4278A8-032D-FDB1-135A-A7665DB78B06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9183470" y="4597301"/>
            <a:ext cx="977900" cy="3937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FD83A38-1F97-EB13-C178-E1BA0919DD63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9410276" y="5205567"/>
            <a:ext cx="723900" cy="7112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868712C-0A13-189B-7ECC-A5A6482B969B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9245391" y="6050293"/>
            <a:ext cx="1041400" cy="4572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56980A7-41C6-5651-618F-DE5F144D0890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0556679" y="3218186"/>
            <a:ext cx="876300" cy="6858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780AD2C7-DB68-70FC-D479-EF72591DDB85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0436116" y="4189736"/>
            <a:ext cx="1270000" cy="6223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683BFA78-080C-358F-ADC7-D31F0EF490B8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0575923" y="4992591"/>
            <a:ext cx="1117600" cy="4953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80FC3599-1BEB-4933-ADBC-6885A82312BE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0565765" y="5573452"/>
            <a:ext cx="1066800" cy="8636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890B9EE7-0F1E-D5F8-71E8-D83ECF5DC8B1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6179820" y="939426"/>
            <a:ext cx="1409700" cy="9779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B2B77303-7872-52F7-5DC4-8254488FC58D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8033385" y="955316"/>
            <a:ext cx="1498600" cy="91440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4541E404-37DC-6FEC-501C-90729306A387}"/>
              </a:ext>
            </a:extLst>
          </p:cNvPr>
          <p:cNvSpPr txBox="1"/>
          <p:nvPr/>
        </p:nvSpPr>
        <p:spPr>
          <a:xfrm>
            <a:off x="5991059" y="1963283"/>
            <a:ext cx="1787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 intermediate</a:t>
            </a:r>
          </a:p>
          <a:p>
            <a:r>
              <a:rPr lang="en-US" dirty="0"/>
              <a:t>Make it &gt;10 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5C67EE0-54CE-31FF-C692-9BB34E184DD6}"/>
              </a:ext>
            </a:extLst>
          </p:cNvPr>
          <p:cNvSpPr txBox="1"/>
          <p:nvPr/>
        </p:nvSpPr>
        <p:spPr>
          <a:xfrm>
            <a:off x="8078043" y="1963283"/>
            <a:ext cx="25226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 Key intermediate</a:t>
            </a:r>
          </a:p>
          <a:p>
            <a:r>
              <a:rPr lang="en-US" dirty="0"/>
              <a:t>With R</a:t>
            </a:r>
            <a:r>
              <a:rPr lang="en-US" baseline="-25000" dirty="0"/>
              <a:t>1</a:t>
            </a:r>
            <a:r>
              <a:rPr lang="en-US" dirty="0"/>
              <a:t> = Ph</a:t>
            </a:r>
          </a:p>
          <a:p>
            <a:r>
              <a:rPr lang="en-US" dirty="0"/>
              <a:t>Make it &gt;1 g</a:t>
            </a:r>
          </a:p>
        </p:txBody>
      </p:sp>
    </p:spTree>
    <p:extLst>
      <p:ext uri="{BB962C8B-B14F-4D97-AF65-F5344CB8AC3E}">
        <p14:creationId xmlns:p14="http://schemas.microsoft.com/office/powerpoint/2010/main" val="3720926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BA55C-D472-2A67-6E1F-D22B8C276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336335"/>
            <a:ext cx="11590020" cy="680936"/>
          </a:xfrm>
        </p:spPr>
        <p:txBody>
          <a:bodyPr>
            <a:normAutofit/>
          </a:bodyPr>
          <a:lstStyle/>
          <a:p>
            <a:r>
              <a:rPr lang="en-US" sz="3600" b="1" dirty="0"/>
              <a:t>Project#2: Thiazoles sulfonamide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B01E6D-0E94-AC44-7D4D-B5379E24B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1024627"/>
            <a:ext cx="4551680" cy="2709565"/>
          </a:xfrm>
          <a:prstGeom prst="rect">
            <a:avLst/>
          </a:prstGeom>
          <a:ln>
            <a:solidFill>
              <a:srgbClr val="00B0F0"/>
            </a:solidFill>
          </a:ln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6503742B-3EE6-1630-9599-6A64DCB20F96}"/>
              </a:ext>
            </a:extLst>
          </p:cNvPr>
          <p:cNvGrpSpPr/>
          <p:nvPr/>
        </p:nvGrpSpPr>
        <p:grpSpPr>
          <a:xfrm>
            <a:off x="6206490" y="1148968"/>
            <a:ext cx="3954780" cy="4181804"/>
            <a:chOff x="7976385" y="1171828"/>
            <a:chExt cx="3954780" cy="418180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B6156DD-72B2-5439-F91C-0305ECD22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58351" y="1297558"/>
              <a:ext cx="2589346" cy="985077"/>
            </a:xfrm>
            <a:prstGeom prst="rect">
              <a:avLst/>
            </a:prstGeom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C554F9D-8C46-75C8-3B8F-0C60983CF066}"/>
                </a:ext>
              </a:extLst>
            </p:cNvPr>
            <p:cNvCxnSpPr>
              <a:cxnSpLocks/>
            </p:cNvCxnSpPr>
            <p:nvPr/>
          </p:nvCxnSpPr>
          <p:spPr>
            <a:xfrm>
              <a:off x="9924144" y="1171828"/>
              <a:ext cx="0" cy="1368797"/>
            </a:xfrm>
            <a:prstGeom prst="line">
              <a:avLst/>
            </a:prstGeom>
            <a:ln w="38100"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9BD7BCE-9F73-C4F6-0C3C-960D3B7961B3}"/>
                </a:ext>
              </a:extLst>
            </p:cNvPr>
            <p:cNvSpPr txBox="1"/>
            <p:nvPr/>
          </p:nvSpPr>
          <p:spPr>
            <a:xfrm>
              <a:off x="8971477" y="2562922"/>
              <a:ext cx="19053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Initial strategies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0D177FD-3862-6295-341E-32A1714C126E}"/>
                </a:ext>
              </a:extLst>
            </p:cNvPr>
            <p:cNvSpPr txBox="1"/>
            <p:nvPr/>
          </p:nvSpPr>
          <p:spPr>
            <a:xfrm>
              <a:off x="7976385" y="3045308"/>
              <a:ext cx="3954780" cy="23083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u="sng" dirty="0"/>
                <a:t>Proof of concept series</a:t>
              </a:r>
              <a:r>
                <a:rPr lang="en-US" b="1" dirty="0"/>
                <a:t>:</a:t>
              </a:r>
            </a:p>
            <a:p>
              <a:r>
                <a:rPr lang="en-US" dirty="0"/>
                <a:t>10 different acid (left part)</a:t>
              </a:r>
            </a:p>
            <a:p>
              <a:r>
                <a:rPr lang="en-US" dirty="0"/>
                <a:t>5 different sulfonamide (right part)</a:t>
              </a:r>
            </a:p>
            <a:p>
              <a:r>
                <a:rPr lang="en-US" dirty="0"/>
                <a:t>-----</a:t>
              </a:r>
            </a:p>
            <a:p>
              <a:r>
                <a:rPr lang="en-US" dirty="0"/>
                <a:t>10 different left part with urea linker</a:t>
              </a:r>
            </a:p>
            <a:p>
              <a:r>
                <a:rPr lang="en-US" dirty="0"/>
                <a:t>5 sulfonamide</a:t>
              </a:r>
            </a:p>
            <a:p>
              <a:r>
                <a:rPr lang="en-US" dirty="0"/>
                <a:t>-----</a:t>
              </a:r>
            </a:p>
            <a:p>
              <a:r>
                <a:rPr lang="en-US" b="1" dirty="0"/>
                <a:t>Total 100 analogs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7222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3DEF939-F421-AD6C-7088-F24B9C690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336335"/>
            <a:ext cx="11590020" cy="680936"/>
          </a:xfrm>
        </p:spPr>
        <p:txBody>
          <a:bodyPr>
            <a:normAutofit/>
          </a:bodyPr>
          <a:lstStyle/>
          <a:p>
            <a:r>
              <a:rPr lang="en-US" sz="3600" b="1" dirty="0"/>
              <a:t>Project#2: Thiazoles sulfonamide (Amide series)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E9F4913-26FF-0DF3-53F6-F83F96EFE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892" y="1752600"/>
            <a:ext cx="1244600" cy="33528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DBD5B66-E620-BC43-E13D-E6B684AD933E}"/>
              </a:ext>
            </a:extLst>
          </p:cNvPr>
          <p:cNvSpPr txBox="1"/>
          <p:nvPr/>
        </p:nvSpPr>
        <p:spPr>
          <a:xfrm>
            <a:off x="8754336" y="5747870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 X 5 = 100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02D4BD7-9F85-CD2E-891A-EE1E33935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50" y="999143"/>
            <a:ext cx="5765800" cy="8509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78A81E4-45A3-E395-3E71-7E800332A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650" y="2821478"/>
            <a:ext cx="1460500" cy="7493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A26A738-0C4D-5C50-FD6D-7BBE0142FF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768" y="2125640"/>
            <a:ext cx="1460500" cy="6350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A57F409-EF51-42C9-237C-3C29120D7E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070" y="3701016"/>
            <a:ext cx="1892300" cy="7366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1EA0D52-4FB9-024F-B74B-67067EFF85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550" y="4542570"/>
            <a:ext cx="1460500" cy="7112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95E2487-34F8-0546-589A-80E8CFCDED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0970" y="5305816"/>
            <a:ext cx="1460500" cy="7112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5EDB3D7-BC37-0B06-6C69-7E1F54E095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27008" y="2332369"/>
            <a:ext cx="1739900" cy="5969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097D7B3-5362-9A22-E96F-1D5742B13B6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27008" y="3073962"/>
            <a:ext cx="1536700" cy="8001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A332892-206D-12BC-C87F-6B674AC7EA0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41308" y="4020498"/>
            <a:ext cx="1308100" cy="9652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1588A34-E64E-11C4-5176-0E9AF9C4267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92108" y="4819590"/>
            <a:ext cx="1066800" cy="10287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4619566-FAF0-BFDC-C3AB-506885C3DC5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4550" y="6030414"/>
            <a:ext cx="1206500" cy="5969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DC102945-E5FD-A57D-635F-02969831144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10846" y="2311962"/>
            <a:ext cx="1117600" cy="7620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83A3C89-7CCC-35B9-8D98-2A93A88D35F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65187" y="3146900"/>
            <a:ext cx="1155700" cy="8001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2339D30-E2CA-64BE-3932-7FAC88304F5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359913" y="4209782"/>
            <a:ext cx="1257300" cy="8509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60C3F6E4-FD65-F806-E9A4-147FEBA2ABB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339787" y="5068936"/>
            <a:ext cx="1143000" cy="8636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DA661846-968C-989C-94DF-B538A9E5F4F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770654" y="5999682"/>
            <a:ext cx="1219200" cy="6477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98F7E061-0B21-6689-7DA1-6EB4F8DF9BC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156177" y="2389562"/>
            <a:ext cx="2120900" cy="12065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B8A539D-A416-DE27-1708-A73C0DDED85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360001" y="6081214"/>
            <a:ext cx="1612900" cy="5461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D9F0FC3E-44B0-979A-8D84-774C2D48178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231891" y="3278562"/>
            <a:ext cx="1206500" cy="81280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722F3C68-9D2E-7662-85A1-4E3583DFA5CA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306042" y="4337356"/>
            <a:ext cx="1054100" cy="9652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BE0FCAA5-60E3-E884-52E4-7F8E51D47ACC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306042" y="5628549"/>
            <a:ext cx="1676400" cy="6985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A72BEDD1-00FF-55B4-324D-387FCD203A71}"/>
              </a:ext>
            </a:extLst>
          </p:cNvPr>
          <p:cNvSpPr txBox="1"/>
          <p:nvPr/>
        </p:nvSpPr>
        <p:spPr>
          <a:xfrm>
            <a:off x="2998859" y="6516787"/>
            <a:ext cx="872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Acids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3BF0877-EBE8-5DC2-8213-80CB5544223A}"/>
              </a:ext>
            </a:extLst>
          </p:cNvPr>
          <p:cNvSpPr txBox="1"/>
          <p:nvPr/>
        </p:nvSpPr>
        <p:spPr>
          <a:xfrm>
            <a:off x="9690392" y="5149274"/>
            <a:ext cx="1054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Amines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94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3DEF939-F421-AD6C-7088-F24B9C690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336335"/>
            <a:ext cx="11590020" cy="680936"/>
          </a:xfrm>
        </p:spPr>
        <p:txBody>
          <a:bodyPr>
            <a:normAutofit/>
          </a:bodyPr>
          <a:lstStyle/>
          <a:p>
            <a:r>
              <a:rPr lang="en-US" sz="3600" b="1" dirty="0"/>
              <a:t>Project#2: Thiazoles sulfonamide (Urea series)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E9F4913-26FF-0DF3-53F6-F83F96EFE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7382" y="1442219"/>
            <a:ext cx="1244600" cy="33528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DBD5B66-E620-BC43-E13D-E6B684AD933E}"/>
              </a:ext>
            </a:extLst>
          </p:cNvPr>
          <p:cNvSpPr txBox="1"/>
          <p:nvPr/>
        </p:nvSpPr>
        <p:spPr>
          <a:xfrm>
            <a:off x="8410382" y="5476750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 X 5 = 100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1ED5F0-09FA-4633-54E7-BC0F7FB8C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983" y="835421"/>
            <a:ext cx="5245100" cy="13081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5E4251E-7BCA-0D1E-3C82-E8DC7035D1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181" y="2145560"/>
            <a:ext cx="1206500" cy="660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92BA6C-6C0E-B4CE-0E35-551E2CB103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959" y="2830204"/>
            <a:ext cx="1206500" cy="749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273D0F-38D4-25C1-5BC9-76B191CA2E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959" y="3757052"/>
            <a:ext cx="1638300" cy="762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80A4358-0217-D145-4FCB-E647A84785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480" y="4443289"/>
            <a:ext cx="1206500" cy="7112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DFB0256-AB69-A5F6-77D8-7EE840EF61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959" y="5307074"/>
            <a:ext cx="1206500" cy="711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F6CD26A-0BCE-989F-AAF0-2D99AF5D924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1480" y="6186372"/>
            <a:ext cx="1066800" cy="381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4FEC652-AEC0-75E3-E223-20DA306200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62183" y="2427860"/>
            <a:ext cx="1536700" cy="5461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BBCA36F-6DBB-C4B7-FBE2-F1A950CF373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28277" y="3204854"/>
            <a:ext cx="1244600" cy="5715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8F12D42-8C33-4608-906D-75EEC95DD72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93377" y="3977880"/>
            <a:ext cx="1079500" cy="7366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1CEF43A-F1DF-90FE-DB4F-9D4086369B3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78437" y="4957639"/>
            <a:ext cx="1104900" cy="3937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74DA829-CD8E-7352-DA16-7F4B7BF6DBA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71684" y="5644717"/>
            <a:ext cx="1041400" cy="8001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55ED8CB-2B28-ACF2-61E1-07219E0C372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07431" y="2683586"/>
            <a:ext cx="1371600" cy="533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7202916-1EE5-9E60-8817-FD4882234A3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291286" y="3412450"/>
            <a:ext cx="1231900" cy="6858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1EF14CB-463B-5479-567A-B8EB8B93F1D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291304" y="4346180"/>
            <a:ext cx="1041400" cy="5080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2058F8A-6E83-BB06-40C7-BE618148831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294731" y="5174817"/>
            <a:ext cx="1384300" cy="4699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7B8FD56-AA0B-2332-0365-A2F7ADE78CF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374882" y="5733617"/>
            <a:ext cx="1016000" cy="7112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1BDFD8F8-9FD0-FCCE-075B-9C835734341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853083" y="2707260"/>
            <a:ext cx="1333500" cy="5334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717704D-C8C8-9957-0C7E-843A1357DC4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041595" y="3469600"/>
            <a:ext cx="838200" cy="5715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C2F8636-54FF-DA5A-6861-87F6E5D972D8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058779" y="4270040"/>
            <a:ext cx="1282700" cy="5842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BB29270-CCDA-886F-5B32-3603D0396DA1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096000" y="5124017"/>
            <a:ext cx="11557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88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075DEAA-3A22-A83E-EF77-B96F92EDDD99}"/>
              </a:ext>
            </a:extLst>
          </p:cNvPr>
          <p:cNvSpPr txBox="1">
            <a:spLocks/>
          </p:cNvSpPr>
          <p:nvPr/>
        </p:nvSpPr>
        <p:spPr>
          <a:xfrm>
            <a:off x="371621" y="3007360"/>
            <a:ext cx="11724640" cy="701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A3ED61-9BDB-A906-9433-0443ACD08238}"/>
              </a:ext>
            </a:extLst>
          </p:cNvPr>
          <p:cNvSpPr txBox="1"/>
          <p:nvPr/>
        </p:nvSpPr>
        <p:spPr>
          <a:xfrm>
            <a:off x="463061" y="1447820"/>
            <a:ext cx="1012112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/>
              <a:t>Project#3</a:t>
            </a:r>
            <a:r>
              <a:rPr lang="en-US" sz="2800" dirty="0"/>
              <a:t>: NSP13 inhibitors (library from docking)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2AD591-7958-7C59-3BCF-F8BBF17D4788}"/>
              </a:ext>
            </a:extLst>
          </p:cNvPr>
          <p:cNvSpPr txBox="1"/>
          <p:nvPr/>
        </p:nvSpPr>
        <p:spPr>
          <a:xfrm>
            <a:off x="463061" y="3405922"/>
            <a:ext cx="10121120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/>
              <a:t>Project#5</a:t>
            </a:r>
            <a:r>
              <a:rPr lang="en-US" sz="2800" dirty="0"/>
              <a:t>: Key intermediate for </a:t>
            </a:r>
            <a:r>
              <a:rPr lang="en-US" sz="2800" dirty="0" err="1"/>
              <a:t>Fesik</a:t>
            </a:r>
            <a:r>
              <a:rPr lang="en-US" sz="2800" dirty="0"/>
              <a:t> @Vanderbilt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978325-B1AA-1E42-B47C-95DC4AF8B821}"/>
              </a:ext>
            </a:extLst>
          </p:cNvPr>
          <p:cNvSpPr txBox="1"/>
          <p:nvPr/>
        </p:nvSpPr>
        <p:spPr>
          <a:xfrm>
            <a:off x="463061" y="2446943"/>
            <a:ext cx="1012112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/>
              <a:t>Project#4</a:t>
            </a:r>
            <a:r>
              <a:rPr lang="en-US" sz="2800" dirty="0"/>
              <a:t>: Ribose and 2’-Me intermediate for Kathie @ UMBC</a:t>
            </a:r>
          </a:p>
        </p:txBody>
      </p:sp>
    </p:spTree>
    <p:extLst>
      <p:ext uri="{BB962C8B-B14F-4D97-AF65-F5344CB8AC3E}">
        <p14:creationId xmlns:p14="http://schemas.microsoft.com/office/powerpoint/2010/main" val="3204749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110E26-DD79-0A68-0035-52D16736D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031" y="643467"/>
            <a:ext cx="9715937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9379F35-7FB2-2170-AFFB-A5715E1A3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721" y="64704"/>
            <a:ext cx="7925804" cy="680304"/>
          </a:xfrm>
        </p:spPr>
        <p:txBody>
          <a:bodyPr>
            <a:normAutofit/>
          </a:bodyPr>
          <a:lstStyle/>
          <a:p>
            <a:r>
              <a:rPr lang="en-US" sz="2400" b="1" dirty="0"/>
              <a:t>Project#1: </a:t>
            </a:r>
            <a:r>
              <a:rPr lang="en-US" sz="2400" b="1" dirty="0" err="1"/>
              <a:t>Primial</a:t>
            </a:r>
            <a:r>
              <a:rPr lang="en-US" sz="2400" b="1" dirty="0"/>
              <a:t> compound nomenclature format (Example)</a:t>
            </a:r>
          </a:p>
        </p:txBody>
      </p:sp>
    </p:spTree>
    <p:extLst>
      <p:ext uri="{BB962C8B-B14F-4D97-AF65-F5344CB8AC3E}">
        <p14:creationId xmlns:p14="http://schemas.microsoft.com/office/powerpoint/2010/main" val="3037563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</TotalTime>
  <Words>188</Words>
  <Application>Microsoft Macintosh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AViDD Helicase Inhibitors Chemistry projects with Piramal</vt:lpstr>
      <vt:lpstr>Project#1: Brr2 Analogs</vt:lpstr>
      <vt:lpstr>Project#1: Brr2 Analogs</vt:lpstr>
      <vt:lpstr>Project#2: Thiazoles sulfonamide</vt:lpstr>
      <vt:lpstr>Project#2: Thiazoles sulfonamide (Amide series)</vt:lpstr>
      <vt:lpstr>Project#2: Thiazoles sulfonamide (Urea series)</vt:lpstr>
      <vt:lpstr>PowerPoint Presentation</vt:lpstr>
      <vt:lpstr>Project#1: Primial compound nomenclature format (Example)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Hossain, Mohammad Anwar</dc:creator>
  <cp:lastModifiedBy>Hossain, Mohammad Anwar</cp:lastModifiedBy>
  <cp:revision>3</cp:revision>
  <dcterms:created xsi:type="dcterms:W3CDTF">2022-07-19T03:39:59Z</dcterms:created>
  <dcterms:modified xsi:type="dcterms:W3CDTF">2022-07-21T21:32:28Z</dcterms:modified>
</cp:coreProperties>
</file>