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323" r:id="rId3"/>
    <p:sldId id="321" r:id="rId4"/>
    <p:sldId id="318" r:id="rId5"/>
    <p:sldId id="320" r:id="rId6"/>
    <p:sldId id="316" r:id="rId7"/>
    <p:sldId id="324" r:id="rId8"/>
    <p:sldId id="322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E9F67-8204-4373-9EDB-F4B599A138D4}" v="210" dt="2022-05-31T12:46:06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392" autoAdjust="0"/>
  </p:normalViewPr>
  <p:slideViewPr>
    <p:cSldViewPr snapToGrid="0">
      <p:cViewPr>
        <p:scale>
          <a:sx n="70" d="100"/>
          <a:sy n="70" d="100"/>
        </p:scale>
        <p:origin x="1166" y="44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night" userId="a9add13e7ff3627b" providerId="LiveId" clId="{DC7E9F67-8204-4373-9EDB-F4B599A138D4}"/>
    <pc:docChg chg="undo custSel addSld delSld modSld sldOrd">
      <pc:chgData name="tom knight" userId="a9add13e7ff3627b" providerId="LiveId" clId="{DC7E9F67-8204-4373-9EDB-F4B599A138D4}" dt="2022-05-31T12:46:10.715" v="1046" actId="1076"/>
      <pc:docMkLst>
        <pc:docMk/>
      </pc:docMkLst>
      <pc:sldChg chg="modSp del">
        <pc:chgData name="tom knight" userId="a9add13e7ff3627b" providerId="LiveId" clId="{DC7E9F67-8204-4373-9EDB-F4B599A138D4}" dt="2022-05-30T10:38:36.239" v="750" actId="2696"/>
        <pc:sldMkLst>
          <pc:docMk/>
          <pc:sldMk cId="3638076206" sldId="314"/>
        </pc:sldMkLst>
        <pc:graphicFrameChg chg="mod">
          <ac:chgData name="tom knight" userId="a9add13e7ff3627b" providerId="LiveId" clId="{DC7E9F67-8204-4373-9EDB-F4B599A138D4}" dt="2022-05-30T10:35:57.871" v="706"/>
          <ac:graphicFrameMkLst>
            <pc:docMk/>
            <pc:sldMk cId="3638076206" sldId="314"/>
            <ac:graphicFrameMk id="13" creationId="{7082E7FF-7710-1F8D-34D2-0EC6906DD4F0}"/>
          </ac:graphicFrameMkLst>
        </pc:graphicFrameChg>
      </pc:sldChg>
      <pc:sldChg chg="modSp mod ord">
        <pc:chgData name="tom knight" userId="a9add13e7ff3627b" providerId="LiveId" clId="{DC7E9F67-8204-4373-9EDB-F4B599A138D4}" dt="2022-05-30T10:38:04.009" v="747" actId="1076"/>
        <pc:sldMkLst>
          <pc:docMk/>
          <pc:sldMk cId="1419100768" sldId="316"/>
        </pc:sldMkLst>
        <pc:spChg chg="mod">
          <ac:chgData name="tom knight" userId="a9add13e7ff3627b" providerId="LiveId" clId="{DC7E9F67-8204-4373-9EDB-F4B599A138D4}" dt="2022-05-30T10:37:33.099" v="737" actId="20577"/>
          <ac:spMkLst>
            <pc:docMk/>
            <pc:sldMk cId="1419100768" sldId="316"/>
            <ac:spMk id="12" creationId="{E032F440-6F8F-46A6-85B1-7F3253B8F220}"/>
          </ac:spMkLst>
        </pc:spChg>
        <pc:graphicFrameChg chg="mod">
          <ac:chgData name="tom knight" userId="a9add13e7ff3627b" providerId="LiveId" clId="{DC7E9F67-8204-4373-9EDB-F4B599A138D4}" dt="2022-05-30T10:38:04.009" v="747" actId="1076"/>
          <ac:graphicFrameMkLst>
            <pc:docMk/>
            <pc:sldMk cId="1419100768" sldId="316"/>
            <ac:graphicFrameMk id="3" creationId="{C7E5547E-AFA1-CBEE-75E7-730194E3E8CD}"/>
          </ac:graphicFrameMkLst>
        </pc:graphicFrameChg>
      </pc:sldChg>
      <pc:sldChg chg="addSp delSp modSp mod modNotesTx">
        <pc:chgData name="tom knight" userId="a9add13e7ff3627b" providerId="LiveId" clId="{DC7E9F67-8204-4373-9EDB-F4B599A138D4}" dt="2022-05-30T10:40:30.672" v="755"/>
        <pc:sldMkLst>
          <pc:docMk/>
          <pc:sldMk cId="819953077" sldId="318"/>
        </pc:sldMkLst>
        <pc:spChg chg="add del mod">
          <ac:chgData name="tom knight" userId="a9add13e7ff3627b" providerId="LiveId" clId="{DC7E9F67-8204-4373-9EDB-F4B599A138D4}" dt="2022-05-30T10:37:37.906" v="739" actId="478"/>
          <ac:spMkLst>
            <pc:docMk/>
            <pc:sldMk cId="819953077" sldId="318"/>
            <ac:spMk id="6" creationId="{A1157737-6AD6-62B8-271D-0107F09A5BA9}"/>
          </ac:spMkLst>
        </pc:spChg>
        <pc:graphicFrameChg chg="add mod">
          <ac:chgData name="tom knight" userId="a9add13e7ff3627b" providerId="LiveId" clId="{DC7E9F67-8204-4373-9EDB-F4B599A138D4}" dt="2022-05-30T10:40:30.672" v="755"/>
          <ac:graphicFrameMkLst>
            <pc:docMk/>
            <pc:sldMk cId="819953077" sldId="318"/>
            <ac:graphicFrameMk id="4" creationId="{705BDAC8-A14A-FAEE-9653-7690674BF144}"/>
          </ac:graphicFrameMkLst>
        </pc:graphicFrameChg>
        <pc:graphicFrameChg chg="del mod">
          <ac:chgData name="tom knight" userId="a9add13e7ff3627b" providerId="LiveId" clId="{DC7E9F67-8204-4373-9EDB-F4B599A138D4}" dt="2022-05-30T10:37:36.688" v="738" actId="478"/>
          <ac:graphicFrameMkLst>
            <pc:docMk/>
            <pc:sldMk cId="819953077" sldId="318"/>
            <ac:graphicFrameMk id="11" creationId="{152ABD59-D442-96FC-9927-6131FAFEAFE3}"/>
          </ac:graphicFrameMkLst>
        </pc:graphicFrameChg>
      </pc:sldChg>
      <pc:sldChg chg="modSp mod ord">
        <pc:chgData name="tom knight" userId="a9add13e7ff3627b" providerId="LiveId" clId="{DC7E9F67-8204-4373-9EDB-F4B599A138D4}" dt="2022-05-31T10:00:18.256" v="985" actId="20577"/>
        <pc:sldMkLst>
          <pc:docMk/>
          <pc:sldMk cId="2184709249" sldId="320"/>
        </pc:sldMkLst>
        <pc:spChg chg="mod">
          <ac:chgData name="tom knight" userId="a9add13e7ff3627b" providerId="LiveId" clId="{DC7E9F67-8204-4373-9EDB-F4B599A138D4}" dt="2022-05-31T10:00:18.256" v="985" actId="20577"/>
          <ac:spMkLst>
            <pc:docMk/>
            <pc:sldMk cId="2184709249" sldId="320"/>
            <ac:spMk id="10" creationId="{9E79A2C1-AC48-69AA-7020-402E40BC755C}"/>
          </ac:spMkLst>
        </pc:spChg>
      </pc:sldChg>
      <pc:sldChg chg="addSp delSp modSp mod ord">
        <pc:chgData name="tom knight" userId="a9add13e7ff3627b" providerId="LiveId" clId="{DC7E9F67-8204-4373-9EDB-F4B599A138D4}" dt="2022-05-31T12:42:50.824" v="1005" actId="20577"/>
        <pc:sldMkLst>
          <pc:docMk/>
          <pc:sldMk cId="20098065" sldId="321"/>
        </pc:sldMkLst>
        <pc:spChg chg="mod">
          <ac:chgData name="tom knight" userId="a9add13e7ff3627b" providerId="LiveId" clId="{DC7E9F67-8204-4373-9EDB-F4B599A138D4}" dt="2022-05-31T12:42:50.824" v="1005" actId="20577"/>
          <ac:spMkLst>
            <pc:docMk/>
            <pc:sldMk cId="20098065" sldId="321"/>
            <ac:spMk id="10" creationId="{9E79A2C1-AC48-69AA-7020-402E40BC755C}"/>
          </ac:spMkLst>
        </pc:spChg>
        <pc:picChg chg="add mod">
          <ac:chgData name="tom knight" userId="a9add13e7ff3627b" providerId="LiveId" clId="{DC7E9F67-8204-4373-9EDB-F4B599A138D4}" dt="2022-05-31T10:28:23.977" v="998" actId="14100"/>
          <ac:picMkLst>
            <pc:docMk/>
            <pc:sldMk cId="20098065" sldId="321"/>
            <ac:picMk id="4" creationId="{44AEAA1F-A7EC-5AE2-E54B-3BC35E30E722}"/>
          </ac:picMkLst>
        </pc:picChg>
        <pc:picChg chg="add del">
          <ac:chgData name="tom knight" userId="a9add13e7ff3627b" providerId="LiveId" clId="{DC7E9F67-8204-4373-9EDB-F4B599A138D4}" dt="2022-05-31T10:24:10.493" v="990" actId="478"/>
          <ac:picMkLst>
            <pc:docMk/>
            <pc:sldMk cId="20098065" sldId="321"/>
            <ac:picMk id="5" creationId="{A0382D84-3CE5-27C4-009C-09E57575DD95}"/>
          </ac:picMkLst>
        </pc:picChg>
        <pc:picChg chg="add mod">
          <ac:chgData name="tom knight" userId="a9add13e7ff3627b" providerId="LiveId" clId="{DC7E9F67-8204-4373-9EDB-F4B599A138D4}" dt="2022-05-31T12:42:13.910" v="1002" actId="1076"/>
          <ac:picMkLst>
            <pc:docMk/>
            <pc:sldMk cId="20098065" sldId="321"/>
            <ac:picMk id="7" creationId="{2BFDDE26-385D-172E-3C49-49A9596D47AA}"/>
          </ac:picMkLst>
        </pc:picChg>
        <pc:picChg chg="mod">
          <ac:chgData name="tom knight" userId="a9add13e7ff3627b" providerId="LiveId" clId="{DC7E9F67-8204-4373-9EDB-F4B599A138D4}" dt="2022-05-31T12:42:19.206" v="1003" actId="1076"/>
          <ac:picMkLst>
            <pc:docMk/>
            <pc:sldMk cId="20098065" sldId="321"/>
            <ac:picMk id="8" creationId="{76B01E5F-3E26-DAD4-F71F-8042AD3013B4}"/>
          </ac:picMkLst>
        </pc:picChg>
        <pc:picChg chg="del mod">
          <ac:chgData name="tom knight" userId="a9add13e7ff3627b" providerId="LiveId" clId="{DC7E9F67-8204-4373-9EDB-F4B599A138D4}" dt="2022-05-31T10:28:17.041" v="996" actId="478"/>
          <ac:picMkLst>
            <pc:docMk/>
            <pc:sldMk cId="20098065" sldId="321"/>
            <ac:picMk id="11" creationId="{9EEFB985-7CA3-872E-171C-C8E83A783CA8}"/>
          </ac:picMkLst>
        </pc:picChg>
      </pc:sldChg>
      <pc:sldChg chg="addSp delSp modSp mod modNotesTx">
        <pc:chgData name="tom knight" userId="a9add13e7ff3627b" providerId="LiveId" clId="{DC7E9F67-8204-4373-9EDB-F4B599A138D4}" dt="2022-05-31T12:46:02.783" v="1044" actId="1076"/>
        <pc:sldMkLst>
          <pc:docMk/>
          <pc:sldMk cId="751314622" sldId="322"/>
        </pc:sldMkLst>
        <pc:spChg chg="add del mod">
          <ac:chgData name="tom knight" userId="a9add13e7ff3627b" providerId="LiveId" clId="{DC7E9F67-8204-4373-9EDB-F4B599A138D4}" dt="2022-05-31T07:13:36.026" v="888"/>
          <ac:spMkLst>
            <pc:docMk/>
            <pc:sldMk cId="751314622" sldId="322"/>
            <ac:spMk id="5" creationId="{FA42EA4C-80E8-1644-BF41-510FEA2F4F19}"/>
          </ac:spMkLst>
        </pc:spChg>
        <pc:spChg chg="add del mod">
          <ac:chgData name="tom knight" userId="a9add13e7ff3627b" providerId="LiveId" clId="{DC7E9F67-8204-4373-9EDB-F4B599A138D4}" dt="2022-05-31T07:31:31.509" v="925"/>
          <ac:spMkLst>
            <pc:docMk/>
            <pc:sldMk cId="751314622" sldId="322"/>
            <ac:spMk id="9" creationId="{A9FF0E89-DE46-76CB-2EB7-D0FA56C349C3}"/>
          </ac:spMkLst>
        </pc:spChg>
        <pc:spChg chg="mod">
          <ac:chgData name="tom knight" userId="a9add13e7ff3627b" providerId="LiveId" clId="{DC7E9F67-8204-4373-9EDB-F4B599A138D4}" dt="2022-05-31T10:00:08.466" v="981" actId="20577"/>
          <ac:spMkLst>
            <pc:docMk/>
            <pc:sldMk cId="751314622" sldId="322"/>
            <ac:spMk id="10" creationId="{9E79A2C1-AC48-69AA-7020-402E40BC755C}"/>
          </ac:spMkLst>
        </pc:spChg>
        <pc:spChg chg="add del">
          <ac:chgData name="tom knight" userId="a9add13e7ff3627b" providerId="LiveId" clId="{DC7E9F67-8204-4373-9EDB-F4B599A138D4}" dt="2022-05-31T09:59:16.894" v="957"/>
          <ac:spMkLst>
            <pc:docMk/>
            <pc:sldMk cId="751314622" sldId="322"/>
            <ac:spMk id="11" creationId="{AB380671-0B53-AB01-7C05-BD6194045127}"/>
          </ac:spMkLst>
        </pc:spChg>
        <pc:graphicFrameChg chg="add del mod">
          <ac:chgData name="tom knight" userId="a9add13e7ff3627b" providerId="LiveId" clId="{DC7E9F67-8204-4373-9EDB-F4B599A138D4}" dt="2022-05-30T11:54:52.724" v="859" actId="478"/>
          <ac:graphicFrameMkLst>
            <pc:docMk/>
            <pc:sldMk cId="751314622" sldId="322"/>
            <ac:graphicFrameMk id="3" creationId="{C49DA343-817F-42AB-F658-56F255AC5BC1}"/>
          </ac:graphicFrameMkLst>
        </pc:graphicFrameChg>
        <pc:graphicFrameChg chg="add del mod">
          <ac:chgData name="tom knight" userId="a9add13e7ff3627b" providerId="LiveId" clId="{DC7E9F67-8204-4373-9EDB-F4B599A138D4}" dt="2022-05-30T10:02:37.439" v="623" actId="478"/>
          <ac:graphicFrameMkLst>
            <pc:docMk/>
            <pc:sldMk cId="751314622" sldId="322"/>
            <ac:graphicFrameMk id="4" creationId="{F6AB3F5C-DD66-0769-3327-A36F1811F4C5}"/>
          </ac:graphicFrameMkLst>
        </pc:graphicFrameChg>
        <pc:graphicFrameChg chg="del mod">
          <ac:chgData name="tom knight" userId="a9add13e7ff3627b" providerId="LiveId" clId="{DC7E9F67-8204-4373-9EDB-F4B599A138D4}" dt="2022-05-30T09:36:09.539" v="593" actId="478"/>
          <ac:graphicFrameMkLst>
            <pc:docMk/>
            <pc:sldMk cId="751314622" sldId="322"/>
            <ac:graphicFrameMk id="6" creationId="{F331E1C5-9E36-FCF9-5E42-39894176E9DB}"/>
          </ac:graphicFrameMkLst>
        </pc:graphicFrameChg>
        <pc:graphicFrameChg chg="add del mod">
          <ac:chgData name="tom knight" userId="a9add13e7ff3627b" providerId="LiveId" clId="{DC7E9F67-8204-4373-9EDB-F4B599A138D4}" dt="2022-05-31T12:45:57.818" v="1041" actId="478"/>
          <ac:graphicFrameMkLst>
            <pc:docMk/>
            <pc:sldMk cId="751314622" sldId="322"/>
            <ac:graphicFrameMk id="8" creationId="{B57E9CD7-7BEF-E564-BBE1-9B1FEABDB02E}"/>
          </ac:graphicFrameMkLst>
        </pc:graphicFrameChg>
        <pc:graphicFrameChg chg="add del mod">
          <ac:chgData name="tom knight" userId="a9add13e7ff3627b" providerId="LiveId" clId="{DC7E9F67-8204-4373-9EDB-F4B599A138D4}" dt="2022-05-30T13:39:14.080" v="863" actId="478"/>
          <ac:graphicFrameMkLst>
            <pc:docMk/>
            <pc:sldMk cId="751314622" sldId="322"/>
            <ac:graphicFrameMk id="11" creationId="{1716684E-F178-60EC-18C7-DB8E430AE658}"/>
          </ac:graphicFrameMkLst>
        </pc:graphicFrameChg>
        <pc:picChg chg="add mod">
          <ac:chgData name="tom knight" userId="a9add13e7ff3627b" providerId="LiveId" clId="{DC7E9F67-8204-4373-9EDB-F4B599A138D4}" dt="2022-05-31T12:46:02.783" v="1044" actId="1076"/>
          <ac:picMkLst>
            <pc:docMk/>
            <pc:sldMk cId="751314622" sldId="322"/>
            <ac:picMk id="4" creationId="{60D0FED8-5575-38EF-82BF-1FF7135927E3}"/>
          </ac:picMkLst>
        </pc:picChg>
        <pc:picChg chg="add mod">
          <ac:chgData name="tom knight" userId="a9add13e7ff3627b" providerId="LiveId" clId="{DC7E9F67-8204-4373-9EDB-F4B599A138D4}" dt="2022-05-31T12:46:01.410" v="1043" actId="1076"/>
          <ac:picMkLst>
            <pc:docMk/>
            <pc:sldMk cId="751314622" sldId="322"/>
            <ac:picMk id="7" creationId="{811B9615-8DB5-0FFA-219E-2AF69E0F9EE3}"/>
          </ac:picMkLst>
        </pc:picChg>
        <pc:picChg chg="add mod">
          <ac:chgData name="tom knight" userId="a9add13e7ff3627b" providerId="LiveId" clId="{DC7E9F67-8204-4373-9EDB-F4B599A138D4}" dt="2022-05-31T12:46:00.114" v="1042" actId="1076"/>
          <ac:picMkLst>
            <pc:docMk/>
            <pc:sldMk cId="751314622" sldId="322"/>
            <ac:picMk id="12" creationId="{280FC20F-48B0-9D73-20F9-CB9214A2CE0F}"/>
          </ac:picMkLst>
        </pc:picChg>
      </pc:sldChg>
      <pc:sldChg chg="addSp delSp modSp add mod ord">
        <pc:chgData name="tom knight" userId="a9add13e7ff3627b" providerId="LiveId" clId="{DC7E9F67-8204-4373-9EDB-F4B599A138D4}" dt="2022-05-30T10:36:42.211" v="723"/>
        <pc:sldMkLst>
          <pc:docMk/>
          <pc:sldMk cId="3533563395" sldId="323"/>
        </pc:sldMkLst>
        <pc:spChg chg="del">
          <ac:chgData name="tom knight" userId="a9add13e7ff3627b" providerId="LiveId" clId="{DC7E9F67-8204-4373-9EDB-F4B599A138D4}" dt="2022-05-30T10:35:05.410" v="682" actId="478"/>
          <ac:spMkLst>
            <pc:docMk/>
            <pc:sldMk cId="3533563395" sldId="323"/>
            <ac:spMk id="5" creationId="{FA42EA4C-80E8-1644-BF41-510FEA2F4F19}"/>
          </ac:spMkLst>
        </pc:spChg>
        <pc:spChg chg="del mod">
          <ac:chgData name="tom knight" userId="a9add13e7ff3627b" providerId="LiveId" clId="{DC7E9F67-8204-4373-9EDB-F4B599A138D4}" dt="2022-05-30T10:35:06.765" v="685" actId="478"/>
          <ac:spMkLst>
            <pc:docMk/>
            <pc:sldMk cId="3533563395" sldId="323"/>
            <ac:spMk id="9" creationId="{A9FF0E89-DE46-76CB-2EB7-D0FA56C349C3}"/>
          </ac:spMkLst>
        </pc:spChg>
        <pc:spChg chg="mod">
          <ac:chgData name="tom knight" userId="a9add13e7ff3627b" providerId="LiveId" clId="{DC7E9F67-8204-4373-9EDB-F4B599A138D4}" dt="2022-05-30T10:35:18.558" v="700" actId="20577"/>
          <ac:spMkLst>
            <pc:docMk/>
            <pc:sldMk cId="3533563395" sldId="323"/>
            <ac:spMk id="10" creationId="{9E79A2C1-AC48-69AA-7020-402E40BC755C}"/>
          </ac:spMkLst>
        </pc:spChg>
        <pc:graphicFrameChg chg="del">
          <ac:chgData name="tom knight" userId="a9add13e7ff3627b" providerId="LiveId" clId="{DC7E9F67-8204-4373-9EDB-F4B599A138D4}" dt="2022-05-30T10:35:05.892" v="683" actId="478"/>
          <ac:graphicFrameMkLst>
            <pc:docMk/>
            <pc:sldMk cId="3533563395" sldId="323"/>
            <ac:graphicFrameMk id="3" creationId="{C49DA343-817F-42AB-F658-56F255AC5BC1}"/>
          </ac:graphicFrameMkLst>
        </pc:graphicFrameChg>
        <pc:graphicFrameChg chg="add mod">
          <ac:chgData name="tom knight" userId="a9add13e7ff3627b" providerId="LiveId" clId="{DC7E9F67-8204-4373-9EDB-F4B599A138D4}" dt="2022-05-30T10:35:14.129" v="690" actId="1076"/>
          <ac:graphicFrameMkLst>
            <pc:docMk/>
            <pc:sldMk cId="3533563395" sldId="323"/>
            <ac:graphicFrameMk id="4" creationId="{5C0C6FD2-394C-7746-94C5-81A32B623880}"/>
          </ac:graphicFrameMkLst>
        </pc:graphicFrameChg>
        <pc:graphicFrameChg chg="del">
          <ac:chgData name="tom knight" userId="a9add13e7ff3627b" providerId="LiveId" clId="{DC7E9F67-8204-4373-9EDB-F4B599A138D4}" dt="2022-05-30T10:35:04.436" v="681" actId="478"/>
          <ac:graphicFrameMkLst>
            <pc:docMk/>
            <pc:sldMk cId="3533563395" sldId="323"/>
            <ac:graphicFrameMk id="8" creationId="{B57E9CD7-7BEF-E564-BBE1-9B1FEABDB02E}"/>
          </ac:graphicFrameMkLst>
        </pc:graphicFrameChg>
      </pc:sldChg>
      <pc:sldChg chg="addSp delSp modSp add mod ord">
        <pc:chgData name="tom knight" userId="a9add13e7ff3627b" providerId="LiveId" clId="{DC7E9F67-8204-4373-9EDB-F4B599A138D4}" dt="2022-05-30T10:36:19.348" v="721" actId="1076"/>
        <pc:sldMkLst>
          <pc:docMk/>
          <pc:sldMk cId="469125162" sldId="324"/>
        </pc:sldMkLst>
        <pc:spChg chg="mod">
          <ac:chgData name="tom knight" userId="a9add13e7ff3627b" providerId="LiveId" clId="{DC7E9F67-8204-4373-9EDB-F4B599A138D4}" dt="2022-05-30T10:36:12.812" v="719" actId="20577"/>
          <ac:spMkLst>
            <pc:docMk/>
            <pc:sldMk cId="469125162" sldId="324"/>
            <ac:spMk id="10" creationId="{9E79A2C1-AC48-69AA-7020-402E40BC755C}"/>
          </ac:spMkLst>
        </pc:spChg>
        <pc:graphicFrameChg chg="add mod">
          <ac:chgData name="tom knight" userId="a9add13e7ff3627b" providerId="LiveId" clId="{DC7E9F67-8204-4373-9EDB-F4B599A138D4}" dt="2022-05-30T10:36:19.348" v="721" actId="1076"/>
          <ac:graphicFrameMkLst>
            <pc:docMk/>
            <pc:sldMk cId="469125162" sldId="324"/>
            <ac:graphicFrameMk id="3" creationId="{85960ACA-84E8-1860-061F-AF19D73981AF}"/>
          </ac:graphicFrameMkLst>
        </pc:graphicFrameChg>
        <pc:graphicFrameChg chg="del">
          <ac:chgData name="tom knight" userId="a9add13e7ff3627b" providerId="LiveId" clId="{DC7E9F67-8204-4373-9EDB-F4B599A138D4}" dt="2022-05-30T10:36:02.013" v="707" actId="478"/>
          <ac:graphicFrameMkLst>
            <pc:docMk/>
            <pc:sldMk cId="469125162" sldId="324"/>
            <ac:graphicFrameMk id="4" creationId="{5C0C6FD2-394C-7746-94C5-81A32B623880}"/>
          </ac:graphicFrameMkLst>
        </pc:graphicFrameChg>
      </pc:sldChg>
      <pc:sldChg chg="addSp delSp modSp add mod modNotesTx">
        <pc:chgData name="tom knight" userId="a9add13e7ff3627b" providerId="LiveId" clId="{DC7E9F67-8204-4373-9EDB-F4B599A138D4}" dt="2022-05-31T12:46:10.715" v="1046" actId="1076"/>
        <pc:sldMkLst>
          <pc:docMk/>
          <pc:sldMk cId="43379691" sldId="325"/>
        </pc:sldMkLst>
        <pc:spChg chg="mod">
          <ac:chgData name="tom knight" userId="a9add13e7ff3627b" providerId="LiveId" clId="{DC7E9F67-8204-4373-9EDB-F4B599A138D4}" dt="2022-05-31T12:45:51.774" v="1040" actId="20577"/>
          <ac:spMkLst>
            <pc:docMk/>
            <pc:sldMk cId="43379691" sldId="325"/>
            <ac:spMk id="10" creationId="{9E79A2C1-AC48-69AA-7020-402E40BC755C}"/>
          </ac:spMkLst>
        </pc:spChg>
        <pc:graphicFrameChg chg="del mod">
          <ac:chgData name="tom knight" userId="a9add13e7ff3627b" providerId="LiveId" clId="{DC7E9F67-8204-4373-9EDB-F4B599A138D4}" dt="2022-05-31T12:43:59.828" v="1018" actId="478"/>
          <ac:graphicFrameMkLst>
            <pc:docMk/>
            <pc:sldMk cId="43379691" sldId="325"/>
            <ac:graphicFrameMk id="8" creationId="{B57E9CD7-7BEF-E564-BBE1-9B1FEABDB02E}"/>
          </ac:graphicFrameMkLst>
        </pc:graphicFrameChg>
        <pc:graphicFrameChg chg="add mod">
          <ac:chgData name="tom knight" userId="a9add13e7ff3627b" providerId="LiveId" clId="{DC7E9F67-8204-4373-9EDB-F4B599A138D4}" dt="2022-05-31T12:46:10.715" v="1046" actId="1076"/>
          <ac:graphicFrameMkLst>
            <pc:docMk/>
            <pc:sldMk cId="43379691" sldId="325"/>
            <ac:graphicFrameMk id="9" creationId="{A9E9BFB9-6BCB-0911-5F5D-AA525433664D}"/>
          </ac:graphicFrameMkLst>
        </pc:graphicFrameChg>
        <pc:picChg chg="del">
          <ac:chgData name="tom knight" userId="a9add13e7ff3627b" providerId="LiveId" clId="{DC7E9F67-8204-4373-9EDB-F4B599A138D4}" dt="2022-05-31T12:43:40.706" v="1008" actId="478"/>
          <ac:picMkLst>
            <pc:docMk/>
            <pc:sldMk cId="43379691" sldId="325"/>
            <ac:picMk id="4" creationId="{60D0FED8-5575-38EF-82BF-1FF7135927E3}"/>
          </ac:picMkLst>
        </pc:picChg>
        <pc:picChg chg="del">
          <ac:chgData name="tom knight" userId="a9add13e7ff3627b" providerId="LiveId" clId="{DC7E9F67-8204-4373-9EDB-F4B599A138D4}" dt="2022-05-31T12:43:42.741" v="1009" actId="478"/>
          <ac:picMkLst>
            <pc:docMk/>
            <pc:sldMk cId="43379691" sldId="325"/>
            <ac:picMk id="7" creationId="{811B9615-8DB5-0FFA-219E-2AF69E0F9EE3}"/>
          </ac:picMkLst>
        </pc:picChg>
        <pc:picChg chg="del">
          <ac:chgData name="tom knight" userId="a9add13e7ff3627b" providerId="LiveId" clId="{DC7E9F67-8204-4373-9EDB-F4B599A138D4}" dt="2022-05-31T12:43:44.383" v="1010" actId="478"/>
          <ac:picMkLst>
            <pc:docMk/>
            <pc:sldMk cId="43379691" sldId="325"/>
            <ac:picMk id="12" creationId="{280FC20F-48B0-9D73-20F9-CB9214A2CE0F}"/>
          </ac:picMkLst>
        </pc:picChg>
      </pc:sldChg>
      <pc:sldChg chg="add del">
        <pc:chgData name="tom knight" userId="a9add13e7ff3627b" providerId="LiveId" clId="{DC7E9F67-8204-4373-9EDB-F4B599A138D4}" dt="2022-05-30T10:38:34.833" v="749" actId="2890"/>
        <pc:sldMkLst>
          <pc:docMk/>
          <pc:sldMk cId="325911015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0E18-C418-4939-AA71-12BDE6703E99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26D7-E2E6-45C4-9251-582C0F5A9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tetlet.2009.03.03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6-fluoro-1-indanone (97%, 5 g, £27) and 2-fluorobromobenzene (100 g, £16) were ordered through iProcurement on Mon 30</a:t>
            </a:r>
            <a:r>
              <a:rPr lang="en-GB" baseline="30000" dirty="0"/>
              <a:t>th</a:t>
            </a:r>
            <a:r>
              <a:rPr lang="en-GB" dirty="0"/>
              <a:t> May 2022.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3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NIS and 5-cyanoindole are available in-house in sufficient quantities (Fridge 2). </a:t>
            </a:r>
          </a:p>
          <a:p>
            <a:endParaRPr lang="en-GB" dirty="0"/>
          </a:p>
          <a:p>
            <a:r>
              <a:rPr lang="en-GB" dirty="0"/>
              <a:t>IBX (10 g, £27) and </a:t>
            </a:r>
            <a:r>
              <a:rPr lang="en-GB" sz="1200" dirty="0">
                <a:solidFill>
                  <a:srgbClr val="54545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1-bromo-4-flurobenzene (99%, 25 g, £11.78) were</a:t>
            </a:r>
            <a:r>
              <a:rPr lang="en-GB" dirty="0"/>
              <a:t> ordered through UCL marketplace on 30</a:t>
            </a:r>
            <a:r>
              <a:rPr lang="en-GB" baseline="30000" dirty="0"/>
              <a:t>th</a:t>
            </a:r>
            <a:r>
              <a:rPr lang="en-GB" dirty="0"/>
              <a:t> May 2022.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7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2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6-fluoro-1-indanone (97%, 5 g, £27) and 2-fluorobromobenzene (100 g, £16) were ordered through iProcurement on Mon 30</a:t>
            </a:r>
            <a:r>
              <a:rPr lang="en-GB" baseline="30000" dirty="0"/>
              <a:t>th</a:t>
            </a:r>
            <a:r>
              <a:rPr lang="en-GB" dirty="0"/>
              <a:t> May 2022.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6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6-fluoro-1-indanone (97%, 5 g, £27) and 2-fluorobromobenzene (100 g, £16) were ordered through iProcurement on Mon 30</a:t>
            </a:r>
            <a:r>
              <a:rPr lang="en-GB" baseline="30000" dirty="0"/>
              <a:t>th</a:t>
            </a:r>
            <a:r>
              <a:rPr lang="en-GB" dirty="0"/>
              <a:t> May 2022. </a:t>
            </a:r>
          </a:p>
          <a:p>
            <a:endParaRPr lang="en-GB" dirty="0"/>
          </a:p>
          <a:p>
            <a:r>
              <a:rPr lang="en-GB" sz="1200" dirty="0"/>
              <a:t>KI-I2-DMSO: An Improved Microwave-Assisted Selective Oxidation of Alkenes into 1,2-Diketones. 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ChemistrySelect2018,3, 7513–7517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.</a:t>
            </a:r>
            <a:endParaRPr lang="en-GB" sz="1200" dirty="0"/>
          </a:p>
          <a:p>
            <a:r>
              <a:rPr lang="en-GB" sz="1200" dirty="0"/>
              <a:t>https://doi.org/10.1002/slct.201800433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0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An expedient protocol for conversion of olefins to α-bromo/iodoketones using IBX and NBS/NIS</a:t>
            </a:r>
          </a:p>
          <a:p>
            <a:r>
              <a:rPr lang="en-GB" sz="1200" dirty="0"/>
              <a:t>J. N. Moorthy et al. / Tetrahedron Letters 50 (2009) 2493–2496.</a:t>
            </a:r>
          </a:p>
          <a:p>
            <a:r>
              <a:rPr lang="en-GB" sz="1200" dirty="0">
                <a:hlinkClick r:id="rId3"/>
              </a:rPr>
              <a:t>https://doi.org/10.1016/j.tetlet.2009.03.032</a:t>
            </a:r>
            <a:endParaRPr lang="en-GB" sz="1200" dirty="0"/>
          </a:p>
          <a:p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505050"/>
                </a:solidFill>
                <a:effectLst/>
                <a:latin typeface="NexusSerif"/>
              </a:rPr>
              <a:t>Oxidations with IBX: benzyl halides to carbonyl compounds, and the one-pot conversion of olefins to 1,2-diketones</a:t>
            </a:r>
          </a:p>
          <a:p>
            <a:r>
              <a:rPr lang="en-GB" sz="1200" dirty="0"/>
              <a:t>J. N. Moorthy et al. / Tetrahedron Letters 47 (2006) 1757–1761.</a:t>
            </a:r>
          </a:p>
          <a:p>
            <a:r>
              <a:rPr lang="en-GB" sz="1200" dirty="0"/>
              <a:t>https://doi.org/10.1016/j.tetlet.2006.01.039</a:t>
            </a:r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1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2235-5771-5F11-8B6F-05E60A37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0C56A-3BA3-6DC5-E6ED-DD275A28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4617-4910-D56A-5F2B-F673720B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10C6-6773-6C82-FCC0-903C16C0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6CBB-5C08-FB03-B55F-5686F652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EA59-6039-10AA-DB12-5C53FFF0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9402-D30C-AE0F-F1B3-63D2D52E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2CB6-008D-95A7-DDB1-472F8FD9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C687-4AB9-E7CB-1A0B-33C078BF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5015-D3CA-1C35-F32B-1E0F77E2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C4A47-FB7C-2A72-86ED-CDB8BE4C6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70E4-D064-758F-DE80-CB90E466A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D204-F791-F330-8A13-3682D38B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148C-AB51-5667-E6D8-49F97C52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AC4E-2D3F-8DD7-B32E-C5FD19E7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1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6942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B2C2-B6EE-0716-41AC-B6575E5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FD72-37A1-C818-F54A-8DE1674A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C1F2-6F7B-4377-0C34-81FF9473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94ED-4F8C-EC8F-E0A6-92F49E3E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9CBC-C1FB-C2F7-BDBA-1849AD15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55C4-39BB-C2FC-0D13-7930C29A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B62D-4872-60B5-95A8-19F38D510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7CCB-6F84-FD45-9CAC-418BEB9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AB71-E103-AE34-E369-1F7A0A44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C2BA-29F8-CE90-E53F-D503E42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DC8C-4871-2D79-4C1E-4E54B35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60A0-E810-C548-8338-94CEA25C9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FB188-C569-9254-2386-5C6AA8BE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BBCB-B08E-4F62-5D2C-30A686F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67E3-7495-DCC3-3EE7-85E9173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1434-9A91-FB73-7D5C-5053096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77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0363-E41A-D8C2-9EF8-E823A985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D6FF-1FAC-FE45-7BFA-D8823F40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10394-A8DF-BC10-FE97-8FA63F0B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D8995-D2BA-3A7F-AEC9-265F20153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4815-0C7B-3E4F-D413-D5C98726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955D-A13A-BB9F-EFE6-93C07648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49D53-10B1-93A8-FBD0-3BB850A1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04428-4D17-E98E-3C97-6E4DEC84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9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2213-1200-9266-80F8-6346C33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36F4A-6500-1FE3-1572-4669C810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0BB5-D00C-5E44-53C5-0BBB75C3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1E5D-5F6A-7B7E-C9D2-97E4A52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F3412-4A8C-1797-4D76-1BEA6FD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62055-FCE6-87CF-3CDF-70FC6C64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D3A4-A2B4-0FE8-0CB3-35B632B9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A32C-2ECE-F6E8-BE4D-D1A15762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6437-B6D8-D713-D9D0-5A19E013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604A3-8647-833D-3DC9-1E3790CD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8023-418A-B9A1-9AF3-FA410EC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2ABD-6DBB-9D64-46B7-3686493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75AE-0A2F-B8C1-4EBC-255E67F7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8BBB-7BEA-E354-28FB-D99B66DB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1562-EEEB-B282-2863-AB6936AB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EC324-46F4-13B5-0ECA-D8EC0CAEF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687E-0973-07FD-F40A-16A10D9A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63E8-F307-42B3-DA70-92C399F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DD65-6F2E-0CA4-7EC0-CD8BE21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004FD-7D7A-8280-E910-F1BC7760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DF81-8EAA-B24F-FF2D-07225C86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A52-E6F2-5322-F6C6-4896B1CAA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1E6B-5989-442F-B95B-876C60C992DA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FAFD-11E5-B9E1-5880-C10CDD22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8AB1-DA19-F0CC-A733-053EDCEF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1CF-36E0-4911-8A52-8641D126D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F47F91B9-455C-458A-9709-77E96DC7A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83" y="3404344"/>
            <a:ext cx="1732634" cy="1732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CE5027-6BE9-4285-AC9D-C47DBBC38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5" r="3505"/>
          <a:stretch/>
        </p:blipFill>
        <p:spPr>
          <a:xfrm>
            <a:off x="-117468" y="-90468"/>
            <a:ext cx="2220943" cy="227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CF377-DF4F-451E-86FB-5910A5D815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68" r="31158"/>
          <a:stretch/>
        </p:blipFill>
        <p:spPr>
          <a:xfrm>
            <a:off x="9928710" y="5234522"/>
            <a:ext cx="2336719" cy="1671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close-up of a diamond&#10;&#10;Description automatically generated with low confidence">
            <a:extLst>
              <a:ext uri="{FF2B5EF4-FFF2-40B4-BE49-F238E27FC236}">
                <a16:creationId xmlns:a16="http://schemas.microsoft.com/office/drawing/2014/main" id="{E1F45985-5789-45C6-BDFA-9A1BC61514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19694" r="19062"/>
          <a:stretch/>
        </p:blipFill>
        <p:spPr>
          <a:xfrm>
            <a:off x="-22484" y="5234522"/>
            <a:ext cx="2645630" cy="1736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7496760-0C31-4117-A514-BB951D1EB2A6}"/>
              </a:ext>
            </a:extLst>
          </p:cNvPr>
          <p:cNvSpPr>
            <a:spLocks noGrp="1"/>
          </p:cNvSpPr>
          <p:nvPr/>
        </p:nvSpPr>
        <p:spPr>
          <a:xfrm>
            <a:off x="3372600" y="2188569"/>
            <a:ext cx="5488958" cy="293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C5E9F-E11F-47B5-9552-C7BA1FF216DF}"/>
              </a:ext>
            </a:extLst>
          </p:cNvPr>
          <p:cNvSpPr/>
          <p:nvPr/>
        </p:nvSpPr>
        <p:spPr>
          <a:xfrm>
            <a:off x="1211489" y="992087"/>
            <a:ext cx="9619799" cy="5379406"/>
          </a:xfrm>
          <a:prstGeom prst="roundRect">
            <a:avLst/>
          </a:prstGeom>
          <a:solidFill>
            <a:srgbClr val="00A29E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F383E83-FD64-4CF5-863A-1712B4D4707D}"/>
              </a:ext>
            </a:extLst>
          </p:cNvPr>
          <p:cNvSpPr txBox="1">
            <a:spLocks/>
          </p:cNvSpPr>
          <p:nvPr/>
        </p:nvSpPr>
        <p:spPr>
          <a:xfrm>
            <a:off x="1300331" y="1498452"/>
            <a:ext cx="9252091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Open-Source Fragment-based Drug Discovery of Pan-Coronavirus Antivirals Assisted by Generative Machine Learning:</a:t>
            </a:r>
          </a:p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endParaRPr lang="en-US" sz="10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Targeting the SARS-CoV-2 Helicase (nsp13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3BD601-31FB-4A63-89F5-C3987984A955}"/>
              </a:ext>
            </a:extLst>
          </p:cNvPr>
          <p:cNvSpPr txBox="1">
            <a:spLocks/>
          </p:cNvSpPr>
          <p:nvPr/>
        </p:nvSpPr>
        <p:spPr>
          <a:xfrm>
            <a:off x="2623146" y="3056651"/>
            <a:ext cx="7124200" cy="32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ct val="80000"/>
              </a:lnSpc>
              <a:buNone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on GitHub: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GB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GB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Knight, Ph.D. Candidate in Medicinal Chemistry</a:t>
            </a:r>
          </a:p>
          <a:p>
            <a:pPr algn="ctr">
              <a:lnSpc>
                <a:spcPct val="110000"/>
              </a:lnSpc>
            </a:pPr>
            <a:r>
              <a:rPr lang="en-GB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Matthew Todd Research Group</a:t>
            </a:r>
          </a:p>
          <a:p>
            <a:pPr algn="ctr">
              <a:lnSpc>
                <a:spcPct val="110000"/>
              </a:lnSpc>
            </a:pPr>
            <a:r>
              <a:rPr lang="en-GB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Pharmaceutical and Biological Chemistry</a:t>
            </a:r>
          </a:p>
          <a:p>
            <a:pPr algn="ctr">
              <a:lnSpc>
                <a:spcPct val="110000"/>
              </a:lnSpc>
            </a:pPr>
            <a:r>
              <a:rPr lang="en-GB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UCL School of Pharmacy</a:t>
            </a:r>
            <a:endParaRPr lang="en-US" sz="105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22EC86-7F49-402B-957E-538F0F61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88" y="0"/>
            <a:ext cx="1639578" cy="77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BF1078C2-8C7E-44FB-B6E6-F43E2566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05" y="0"/>
            <a:ext cx="2725938" cy="6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CCEA8-CE7E-4BFC-BBE7-6C98E8182A7D}"/>
              </a:ext>
            </a:extLst>
          </p:cNvPr>
          <p:cNvSpPr txBox="1">
            <a:spLocks/>
          </p:cNvSpPr>
          <p:nvPr/>
        </p:nvSpPr>
        <p:spPr>
          <a:xfrm>
            <a:off x="562203" y="6240864"/>
            <a:ext cx="1700075" cy="132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ct val="80000"/>
              </a:lnSpc>
              <a:buNone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0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71450" y="269875"/>
            <a:ext cx="4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3E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0C6FD2-394C-7746-94C5-81A32B623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02892"/>
              </p:ext>
            </p:extLst>
          </p:nvPr>
        </p:nvGraphicFramePr>
        <p:xfrm>
          <a:off x="3603681" y="2369820"/>
          <a:ext cx="4708189" cy="302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93347" imgH="830258" progId="ChemDraw.Document.6.0">
                  <p:embed/>
                </p:oleObj>
              </mc:Choice>
              <mc:Fallback>
                <p:oleObj name="CS ChemDraw Drawing" r:id="rId3" imgW="1293347" imgH="830258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C0C6FD2-394C-7746-94C5-81A32B623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81" y="2369820"/>
                        <a:ext cx="4708189" cy="302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5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14299" y="3143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3E: TK-36-1, TK-37-1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01E5F-3E26-DAD4-F71F-8042AD3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61" y="1203803"/>
            <a:ext cx="4016088" cy="5471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CCA98-AA5B-5E35-2FA5-8842C29C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801" y="3203395"/>
            <a:ext cx="3431527" cy="1685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EAA1F-A7EC-5AE2-E54B-3BC35E30E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840" y="1281371"/>
            <a:ext cx="3397488" cy="162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DDE26-385D-172E-3C49-49A9596D4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13895"/>
            <a:ext cx="4077053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209550" y="219075"/>
            <a:ext cx="4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25E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5BDAC8-A14A-FAEE-9653-7690674BF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77495"/>
              </p:ext>
            </p:extLst>
          </p:nvPr>
        </p:nvGraphicFramePr>
        <p:xfrm>
          <a:off x="3784600" y="2306638"/>
          <a:ext cx="3735388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118880" imgH="964080" progId="ChemDraw.Document.6.0">
                  <p:embed/>
                </p:oleObj>
              </mc:Choice>
              <mc:Fallback>
                <p:oleObj name="CS ChemDraw Drawing" r:id="rId3" imgW="1118880" imgH="964080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5BDAC8-A14A-FAEE-9653-7690674BF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600" y="2306638"/>
                        <a:ext cx="3735388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9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10508" y="307975"/>
            <a:ext cx="862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25E: Reactions TK-34-1, TK-35-1.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0369A-DC39-7918-534B-8B9CB7D7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05394"/>
            <a:ext cx="4016088" cy="5433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AD8A8-861A-83A4-98CD-906930D3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507" y="1543049"/>
            <a:ext cx="2618354" cy="1238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4114F-3585-99F9-3F99-A509DB57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507" y="2927561"/>
            <a:ext cx="2589765" cy="108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DC8ACB-D5C2-44AD-39DB-53382769D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1" y="4156286"/>
            <a:ext cx="2843309" cy="1214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509B-1AC4-2959-9248-C9DE43CE8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333" y="1205394"/>
            <a:ext cx="4084674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2F440-6F8F-46A6-85B1-7F3253B8F220}"/>
              </a:ext>
            </a:extLst>
          </p:cNvPr>
          <p:cNvSpPr txBox="1"/>
          <p:nvPr/>
        </p:nvSpPr>
        <p:spPr>
          <a:xfrm>
            <a:off x="71630" y="214053"/>
            <a:ext cx="9691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25E: TK-35-1 (backup Grignard route)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E5547E-AFA1-CBEE-75E7-730194E3E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66727"/>
              </p:ext>
            </p:extLst>
          </p:nvPr>
        </p:nvGraphicFramePr>
        <p:xfrm>
          <a:off x="1692697" y="2333623"/>
          <a:ext cx="8441161" cy="360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5791084" imgH="2469923" progId="ChemDraw.Document.6.0">
                  <p:embed/>
                </p:oleObj>
              </mc:Choice>
              <mc:Fallback>
                <p:oleObj name="CS ChemDraw Drawing" r:id="rId3" imgW="5791084" imgH="2469923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7E5547E-AFA1-CBEE-75E7-730194E3E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697" y="2333623"/>
                        <a:ext cx="8441161" cy="3600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10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71450" y="291841"/>
            <a:ext cx="4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6E / 17E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960ACA-84E8-1860-061F-AF19D7398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38239"/>
              </p:ext>
            </p:extLst>
          </p:nvPr>
        </p:nvGraphicFramePr>
        <p:xfrm>
          <a:off x="4514850" y="2436155"/>
          <a:ext cx="2705100" cy="314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828686" imgH="962669" progId="ChemDraw.Document.6.0">
                  <p:embed/>
                </p:oleObj>
              </mc:Choice>
              <mc:Fallback>
                <p:oleObj name="CS ChemDraw Drawing" r:id="rId3" imgW="828686" imgH="962669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5960ACA-84E8-1860-061F-AF19D7398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436155"/>
                        <a:ext cx="2705100" cy="3140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12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71450" y="26987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6E / 17E: TK-38-1, TK-39-1, TK-41-1.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0FED8-5575-38EF-82BF-1FF71359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" y="1554907"/>
            <a:ext cx="3493758" cy="4577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9615-8DB5-0FFA-219E-2AF69E0F9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384" y="1554907"/>
            <a:ext cx="3291429" cy="4577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0FC20F-48B0-9D73-20F9-CB9214A2C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77" y="1435662"/>
            <a:ext cx="3433989" cy="46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FCB9DD-0626-463F-B0F5-3686CE1C62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924561"/>
            <a:ext cx="7878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9A2C1-AC48-69AA-7020-402E40BC755C}"/>
              </a:ext>
            </a:extLst>
          </p:cNvPr>
          <p:cNvSpPr txBox="1"/>
          <p:nvPr/>
        </p:nvSpPr>
        <p:spPr>
          <a:xfrm>
            <a:off x="171450" y="26987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Fragment 6E / 17E: Backup route.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9E9BFB9-6BCB-0911-5F5D-AA5254336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30373"/>
              </p:ext>
            </p:extLst>
          </p:nvPr>
        </p:nvGraphicFramePr>
        <p:xfrm>
          <a:off x="773235" y="2847529"/>
          <a:ext cx="10645529" cy="184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4466751" imgH="776076" progId="ChemDraw.Document.6.0">
                  <p:embed/>
                </p:oleObj>
              </mc:Choice>
              <mc:Fallback>
                <p:oleObj name="CS ChemDraw Drawing" r:id="rId3" imgW="4466751" imgH="776076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9E9BFB9-6BCB-0911-5F5D-AA5254336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235" y="2847529"/>
                        <a:ext cx="10645529" cy="184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7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361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NexusSerif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tom knight</cp:lastModifiedBy>
  <cp:revision>2</cp:revision>
  <dcterms:created xsi:type="dcterms:W3CDTF">2022-05-27T15:13:56Z</dcterms:created>
  <dcterms:modified xsi:type="dcterms:W3CDTF">2022-05-31T12:46:14Z</dcterms:modified>
</cp:coreProperties>
</file>