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2" d="100"/>
          <a:sy n="10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73B9-04BC-A61B-7355-4050DEB7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CDE28-8D02-217D-F30C-92708316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076C-FB6F-E170-3BAA-E21A00D6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675A-4789-D410-6CD6-EE6FC67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B067-2241-CCA9-7437-97636646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AAB-987F-9827-7217-59D7E084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B590-8283-AE02-4037-AAC65B1C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59DA-4602-43A9-CCFA-E21A7C5D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4FD5-B018-B9D3-B94C-8024E69B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A784-4DF0-383E-DE89-6E24354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6AF1A-D7D1-5F35-44DB-6A3A1CB95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30C6A-1E30-EB06-0C1C-71866EBC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92B-3B2D-5FC7-5438-32BAFF34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05EF-C89A-5C47-1B57-B47C1098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28DB-5431-B354-B546-4B7219B7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2159-DEBD-7E43-C7BA-4A841BCB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5E18-FE48-24DB-EFC0-B6A85FF0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C318-BB0E-0A0E-92BA-BFC5B390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4117-0588-10A7-B721-F0BC0D10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7663-16C2-CCFE-DE52-DC19D1A7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8444-CD73-B655-4CF6-5FF1F3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C074-3AA3-CBBD-C0EB-D14A4651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1906-5AC6-DDE3-9BF3-5F05E955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175A-CD3D-97AE-9895-4EE96635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3779-71CB-A644-EDED-F68D9632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0EC0-3782-ECFF-4C6C-9BB927C4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2914-6F0C-7BAB-0424-017AEF349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C4DF-4FD4-528A-B5A8-EF3F6A64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AAA1-DCAC-8E75-9C73-30B00F83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B074-42F3-7C8F-A2BF-AA27B08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2E56-AB3A-53E7-510F-22AFFF7E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BB29-BE92-D525-993F-765DD02C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A6A65-0815-95F6-3AA4-B2C976A8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EFB5-7C9D-A96B-BF74-E863838A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B72CC-AB97-D5C3-2A90-182930AEB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B28C-0E79-50DB-4AB7-AF073C2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B8726-B64F-EAFC-0B19-3888453C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486E0-09CB-E1E0-D074-C1C97072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963C-D4D7-B190-FA4E-114EE93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54C0-967E-645A-31BF-A3494FBE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1CF9E-F9E1-61BB-B5DD-6EDE0B79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FAEDA-0BE5-9308-92F0-1BEDECC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AB0B1-383B-9851-BF5E-A768043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24667-F02C-CE54-B79D-AE84D70F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6341-B5C4-A91A-2EBC-66111E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0246-4368-CCCC-D490-C15C27E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E2C0-F587-E43D-FEB3-6F6105B7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EEB5-8EAD-13CE-89A1-B56D2C35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F25A5-08DA-0D23-3148-4776AC3F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F59B-78C9-1DD9-6BD5-B53E599A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51E-775A-206C-980C-0B24799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28FC-8CDF-7B86-120A-B24718CD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5833-071E-76AC-7CF5-2E38C616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AF955-7739-91AC-BA2F-252EBDB65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D4CC-05A2-B1C3-0FA8-9D63EE60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2B06-1F8C-37FC-04B1-577D9019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847CF-57FD-A59B-33D8-10F9CBD4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5497-3795-03ED-BFE6-9348FFB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5114A-4A56-FB1C-8E38-628256F6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274E-7734-8F92-2BB8-F6CDB876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C961-B0C6-AD9D-853B-F2E8C97E2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6B7-521B-C641-9542-244850A82D3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FD32-DDDD-C388-AD6A-96B0B18C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5136-CE5E-F5BD-A0FB-D9D0C3C4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7343-E33B-9E4C-9E75-7A12A2CC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3D6B1220-9672-5531-3DDD-D4E2C778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31" y="688932"/>
            <a:ext cx="9547637" cy="6076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91060-1D31-7C2F-C2AF-EE095D7BC317}"/>
              </a:ext>
            </a:extLst>
          </p:cNvPr>
          <p:cNvSpPr txBox="1"/>
          <p:nvPr/>
        </p:nvSpPr>
        <p:spPr>
          <a:xfrm>
            <a:off x="193844" y="92305"/>
            <a:ext cx="1199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Kostya Nsp13 Predictions – </a:t>
            </a:r>
            <a:r>
              <a:rPr lang="en-US" sz="2400" dirty="0" err="1"/>
              <a:t>Enaminable</a:t>
            </a:r>
            <a:r>
              <a:rPr lang="en-US" sz="2400" dirty="0"/>
              <a:t> Ones, and then Some of These. Cores Non-Commercial</a:t>
            </a:r>
          </a:p>
        </p:txBody>
      </p:sp>
    </p:spTree>
    <p:extLst>
      <p:ext uri="{BB962C8B-B14F-4D97-AF65-F5344CB8AC3E}">
        <p14:creationId xmlns:p14="http://schemas.microsoft.com/office/powerpoint/2010/main" val="19262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91060-1D31-7C2F-C2AF-EE095D7BC317}"/>
              </a:ext>
            </a:extLst>
          </p:cNvPr>
          <p:cNvSpPr txBox="1"/>
          <p:nvPr/>
        </p:nvSpPr>
        <p:spPr>
          <a:xfrm>
            <a:off x="4807300" y="92305"/>
            <a:ext cx="277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We’d Now Like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9EF48-F651-5C55-DD53-398157C25A88}"/>
              </a:ext>
            </a:extLst>
          </p:cNvPr>
          <p:cNvSpPr txBox="1"/>
          <p:nvPr/>
        </p:nvSpPr>
        <p:spPr>
          <a:xfrm>
            <a:off x="1277656" y="839244"/>
            <a:ext cx="93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original core was predicted to be useful in some way: New, non-commercial, potentially useful (Enamine may want, eventually)</a:t>
            </a:r>
          </a:p>
          <a:p>
            <a:endParaRPr lang="en-US" sz="2000" dirty="0"/>
          </a:p>
          <a:p>
            <a:r>
              <a:rPr lang="en-US" sz="2000" dirty="0"/>
              <a:t>So let’s keep the cores, and see if different ends give molecules predicted to bind. Two ways</a:t>
            </a:r>
          </a:p>
          <a:p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Iterate generative modelling, with core fixed. Same measurement/evaluation. 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Enumerate library (core + all enamine carboxylic acid derivatives) and dock.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r>
              <a:rPr lang="en-US" sz="2000" dirty="0"/>
              <a:t>(For this project, option 1 is more interesting. But we could use the enumerated library for other targets?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00424-6316-6952-561D-D3A73405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90" y="3214666"/>
            <a:ext cx="424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2</cp:revision>
  <dcterms:created xsi:type="dcterms:W3CDTF">2023-06-15T14:23:35Z</dcterms:created>
  <dcterms:modified xsi:type="dcterms:W3CDTF">2023-06-15T14:35:11Z</dcterms:modified>
</cp:coreProperties>
</file>