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>
      <p:cViewPr varScale="1">
        <p:scale>
          <a:sx n="124" d="100"/>
          <a:sy n="124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DCA4-ED60-4236-42C6-7A292E4B8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CC068-5E93-584A-E895-674CD7CFC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EFB3E-41BA-047D-FDE8-85362710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0DE2-5E01-2647-987A-878E93235F00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C8FF-0035-D265-DA67-178AE7D1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B4DB4-07CB-8D05-5139-F654CF4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9487-92E6-2541-BED3-CECC31BC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AFC0-224E-9A96-D642-365BDB3B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2A024-3BA3-1619-27AE-841E28BC9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CB28E-062E-D48B-042C-4BD4A4B7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0DE2-5E01-2647-987A-878E93235F00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67DA-FC57-9C32-601C-9B94512B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7E279-E559-1992-B676-2462F1E2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9487-92E6-2541-BED3-CECC31BC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B65FC-41EA-34D4-AA84-6070F5886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34C9D-C217-0F76-71CF-4F2636D3E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8BD3-76C1-199D-B6E1-54C6FB52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0DE2-5E01-2647-987A-878E93235F00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638F-2FCE-6401-3756-5A90C3E1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2971-A64F-0C9E-0207-10753F3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9487-92E6-2541-BED3-CECC31BC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4771-D859-861F-2AB8-69C64036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90E4-B682-A595-891D-F95388BC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5DA6-EBAD-09EF-8BCD-C6FCA3C1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0DE2-5E01-2647-987A-878E93235F00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BD4F-80BE-CB53-FEDE-69EF711E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BEDD6-F1DB-4F7B-4CD9-4648ACCA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9487-92E6-2541-BED3-CECC31BC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6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0C07-0A32-4F4D-C848-B14815BB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713A0-158F-8E5A-E0D0-B89DF586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590DC-106E-5CFA-B0A5-8D552431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0DE2-5E01-2647-987A-878E93235F00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E48D-787E-1172-A158-12478703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615B-6273-E0FC-896A-CD480BCA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9487-92E6-2541-BED3-CECC31BC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D50A-E8A5-E9D4-8A89-3339FAF5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B09D6-0777-0608-B336-4F7F6515B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CF547-46FE-7FF3-D146-7AF5FC411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2FEEB-0FFA-D5EC-114D-E2106E75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0DE2-5E01-2647-987A-878E93235F00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7CA11-E2A2-C68C-F1A1-3E228567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29DA7-EDB3-A9E7-F9EA-14375E87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9487-92E6-2541-BED3-CECC31BC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E5C8-FCCC-F719-F6E4-E5840722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C559F-85C5-9202-63AA-B6A55BDB2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6357B-3340-BBCF-53B8-21EA11EAB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82147-A32E-8190-D41E-FD9373186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00DA5-73FA-C1F4-4FAF-7DC70D337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F00E2-4E06-4F9E-4F23-CD30F2C3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0DE2-5E01-2647-987A-878E93235F00}" type="datetimeFigureOut">
              <a:rPr lang="en-US" smtClean="0"/>
              <a:t>5/25/23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C10C0-17CB-C678-071A-53BF0618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80838-28E2-9754-261D-22F47E7A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9487-92E6-2541-BED3-CECC31BC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2456-84CD-D1D4-34EF-9AA6CFE7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9C36D-4835-FF47-981D-693F7EB6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0DE2-5E01-2647-987A-878E93235F00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AE4ED-36D0-E98D-163B-B2F4D53F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30AED-2E64-8C73-9EC2-3CFD20A6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9487-92E6-2541-BED3-CECC31BC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7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94F96-36E6-977E-07A7-F2924A84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0DE2-5E01-2647-987A-878E93235F00}" type="datetimeFigureOut">
              <a:rPr lang="en-US" smtClean="0"/>
              <a:t>5/25/23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B4939-829A-C2F3-FE9B-7B76C968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4E1BE-A28E-4DC4-A299-510BDB71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9487-92E6-2541-BED3-CECC31BC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76AD-6CFF-8B75-E00B-FFDD4054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03E9-4B97-DA2B-C603-A6DFD2FD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0DF36-2E50-FFE4-EA7C-2A8D54185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190D0-492D-6432-C92B-3C47355D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0DE2-5E01-2647-987A-878E93235F00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CA973-9771-BC2C-1184-91CBDB7D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36527-1B70-2CCB-9F19-BD5D8A59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9487-92E6-2541-BED3-CECC31BC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0DE2-7933-F7A5-A4F1-AB8F39A9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A163D-6D77-3C4C-7B20-97A644591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005BB-794E-7EF1-8202-62EE2DAF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C9D0D-004C-3151-7D0A-6ED881B2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0DE2-5E01-2647-987A-878E93235F00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327D5-CE9F-41E6-8624-2E5CD8F9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80681-7D09-C33A-C017-722B4EE8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9487-92E6-2541-BED3-CECC31BC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1C1DD-C3F4-51E4-7838-F4F8D5C2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82BE2-03AB-D7C0-EB36-25486FEC9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B82C-5E3F-3261-7DB1-087B82161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30DE2-5E01-2647-987A-878E93235F00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1B1C8-5784-770C-1E13-6CA19E7F6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DDF5-158E-ACB5-6191-E9167487F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A9487-92E6-2541-BED3-CECC31BC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5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3B3FE0-7DE0-341B-4692-6C7C8B3F3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19" y="287675"/>
            <a:ext cx="10039787" cy="640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Todd, Matthew</dc:creator>
  <cp:lastModifiedBy>Todd, Matthew</cp:lastModifiedBy>
  <cp:revision>1</cp:revision>
  <dcterms:created xsi:type="dcterms:W3CDTF">2023-05-25T15:31:18Z</dcterms:created>
  <dcterms:modified xsi:type="dcterms:W3CDTF">2023-05-25T15:32:16Z</dcterms:modified>
</cp:coreProperties>
</file>